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43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61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3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0CD9-0A1C-4A4C-AC26-BCE3912128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651605-3528-4AC4-9831-657B2B5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Banks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Tyner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1" y="2033954"/>
            <a:ext cx="4446199" cy="29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Guide Banks?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Riprap and earthen control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Confine flow under bridges to reduce scour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853689"/>
            <a:ext cx="4513262" cy="28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Guide Banks important?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control of scour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Protection from lateral approach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of flow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of large scale turbulence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648137"/>
            <a:ext cx="4513262" cy="32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Guide Banks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810018"/>
            <a:ext cx="4513262" cy="29363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Lateral flows are accelerated inward and around the ellipse of the revetment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Flows are streamlined and centered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Scour occurs along the guide bank as opposed of bridge abutments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of flow separation and reverse currents/eddies</a:t>
            </a:r>
          </a:p>
        </p:txBody>
      </p:sp>
    </p:spTree>
    <p:extLst>
      <p:ext uri="{BB962C8B-B14F-4D97-AF65-F5344CB8AC3E}">
        <p14:creationId xmlns:p14="http://schemas.microsoft.com/office/powerpoint/2010/main" val="20783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Guidelines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343" y="0"/>
            <a:ext cx="5646403" cy="67329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8"/>
            <a:ext cx="3854528" cy="37079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Equation of Quarter Ellipse: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1ft freeboard, (2ft per HEC-23)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1V:2H Side Slopes or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3ft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Trees kept towards toe for increased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Drain pipes to remove ponding left behind Guide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78" y="3197756"/>
            <a:ext cx="12858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Complexities of Guide Banks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442688"/>
            <a:ext cx="4513262" cy="3670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regions of rapidly varying velocities and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flows should not overtop the revetment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riprap gradation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Guide Banks work?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328" y="1153735"/>
            <a:ext cx="6458672" cy="42077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year review of </a:t>
            </a:r>
            <a:r>
              <a:rPr lang="en-US" dirty="0" err="1"/>
              <a:t>Jamuna</a:t>
            </a:r>
            <a:r>
              <a:rPr lang="en-US" dirty="0"/>
              <a:t> River in Bangladesh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 Banks work fairly well, with few instances of extreme scour or localized failure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85" y="712791"/>
            <a:ext cx="3400425" cy="15716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54263" y="4015154"/>
            <a:ext cx="5705824" cy="477333"/>
          </a:xfrm>
          <a:prstGeom prst="roundRect">
            <a:avLst/>
          </a:prstGeom>
          <a:solidFill>
            <a:srgbClr val="ED552B">
              <a:alpha val="4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2569" y="406915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Scour Depths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54263" y="2543908"/>
            <a:ext cx="5705824" cy="1471246"/>
          </a:xfrm>
          <a:prstGeom prst="roundRect">
            <a:avLst/>
          </a:prstGeom>
          <a:solidFill>
            <a:schemeClr val="accent6">
              <a:lumMod val="75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on Guide Banks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 banks protect bridge abutments from critical scour in 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Streamline of flow reduces highly turbulent flow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Scour is strategically controlled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 banks are very successful in the management of scour with room left for further research and modeling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462305"/>
            <a:ext cx="4513262" cy="36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1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232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Guide Banks</vt:lpstr>
      <vt:lpstr>What are Guide Banks?</vt:lpstr>
      <vt:lpstr>Why are Guide Banks important?</vt:lpstr>
      <vt:lpstr>How do Guide Banks work?</vt:lpstr>
      <vt:lpstr>Design Guidelines</vt:lpstr>
      <vt:lpstr>Complexities of Guide Banks</vt:lpstr>
      <vt:lpstr>Do Guide Banks work?</vt:lpstr>
      <vt:lpstr>Final Thoughts on Guide Banks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Banks</dc:title>
  <dc:creator>Benjamin Tyner</dc:creator>
  <cp:lastModifiedBy>Julien, Pierre</cp:lastModifiedBy>
  <cp:revision>15</cp:revision>
  <dcterms:created xsi:type="dcterms:W3CDTF">2019-04-04T13:07:56Z</dcterms:created>
  <dcterms:modified xsi:type="dcterms:W3CDTF">2019-04-05T19:54:38Z</dcterms:modified>
</cp:coreProperties>
</file>