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75" r:id="rId2"/>
    <p:sldId id="287" r:id="rId3"/>
    <p:sldId id="288" r:id="rId4"/>
    <p:sldId id="289" r:id="rId5"/>
    <p:sldId id="290" r:id="rId6"/>
    <p:sldId id="278" r:id="rId7"/>
    <p:sldId id="291" r:id="rId8"/>
    <p:sldId id="303" r:id="rId9"/>
    <p:sldId id="302" r:id="rId10"/>
    <p:sldId id="304" r:id="rId11"/>
    <p:sldId id="292" r:id="rId12"/>
    <p:sldId id="293" r:id="rId13"/>
    <p:sldId id="295" r:id="rId14"/>
    <p:sldId id="296" r:id="rId15"/>
    <p:sldId id="301" r:id="rId16"/>
    <p:sldId id="298" r:id="rId17"/>
    <p:sldId id="297" r:id="rId18"/>
    <p:sldId id="305" r:id="rId19"/>
    <p:sldId id="306" r:id="rId20"/>
    <p:sldId id="299" r:id="rId21"/>
    <p:sldId id="300" r:id="rId22"/>
    <p:sldId id="266" r:id="rId23"/>
    <p:sldId id="258" r:id="rId24"/>
    <p:sldId id="262" r:id="rId25"/>
    <p:sldId id="264" r:id="rId26"/>
    <p:sldId id="260" r:id="rId27"/>
    <p:sldId id="261" r:id="rId28"/>
    <p:sldId id="263" r:id="rId29"/>
    <p:sldId id="265" r:id="rId30"/>
    <p:sldId id="267" r:id="rId31"/>
    <p:sldId id="282" r:id="rId32"/>
    <p:sldId id="285" r:id="rId33"/>
    <p:sldId id="280" r:id="rId34"/>
    <p:sldId id="270" r:id="rId35"/>
    <p:sldId id="272" r:id="rId36"/>
    <p:sldId id="281" r:id="rId37"/>
    <p:sldId id="273" r:id="rId38"/>
    <p:sldId id="283" r:id="rId39"/>
    <p:sldId id="286" r:id="rId40"/>
    <p:sldId id="274" r:id="rId41"/>
  </p:sldIdLst>
  <p:sldSz cx="9144000" cy="6858000" type="screen4x3"/>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43" autoAdjust="0"/>
  </p:normalViewPr>
  <p:slideViewPr>
    <p:cSldViewPr>
      <p:cViewPr>
        <p:scale>
          <a:sx n="75" d="100"/>
          <a:sy n="75" d="100"/>
        </p:scale>
        <p:origin x="-1380" y="60"/>
      </p:cViewPr>
      <p:guideLst>
        <p:guide orient="horz" pos="2160"/>
        <p:guide pos="2880"/>
      </p:guideLst>
    </p:cSldViewPr>
  </p:slideViewPr>
  <p:notesTextViewPr>
    <p:cViewPr>
      <p:scale>
        <a:sx n="125" d="100"/>
        <a:sy n="125"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717%20HW%204\Colorado%20Flood_HW%204.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lga\Desktop\CSU,%202014%20Spring\CIVE%20717\HW%204\RiverData\RiverData\South_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Rainfall Data for Big Thompson River September 2013</a:t>
            </a:r>
          </a:p>
        </c:rich>
      </c:tx>
      <c:layout>
        <c:manualLayout>
          <c:xMode val="edge"/>
          <c:yMode val="edge"/>
          <c:x val="0.22066743316377485"/>
          <c:y val="3.8461538461538464E-2"/>
        </c:manualLayout>
      </c:layout>
      <c:overlay val="0"/>
    </c:title>
    <c:autoTitleDeleted val="0"/>
    <c:plotArea>
      <c:layout>
        <c:manualLayout>
          <c:layoutTarget val="inner"/>
          <c:xMode val="edge"/>
          <c:yMode val="edge"/>
          <c:x val="7.7131326504540909E-2"/>
          <c:y val="0.17267110841913988"/>
          <c:w val="0.85271351589900823"/>
          <c:h val="0.63570487583282864"/>
        </c:manualLayout>
      </c:layout>
      <c:scatterChart>
        <c:scatterStyle val="smoothMarker"/>
        <c:varyColors val="0"/>
        <c:ser>
          <c:idx val="0"/>
          <c:order val="0"/>
          <c:marker>
            <c:symbol val="none"/>
          </c:marker>
          <c:xVal>
            <c:numRef>
              <c:f>Sheet1!$C$20:$C$2899</c:f>
              <c:numCache>
                <c:formatCode>m/d/yyyy\ h:mm</c:formatCode>
                <c:ptCount val="2880"/>
                <c:pt idx="0">
                  <c:v>41518</c:v>
                </c:pt>
                <c:pt idx="1">
                  <c:v>41518.010416666664</c:v>
                </c:pt>
                <c:pt idx="2">
                  <c:v>41518.020833333336</c:v>
                </c:pt>
                <c:pt idx="3">
                  <c:v>41518.03125</c:v>
                </c:pt>
                <c:pt idx="4">
                  <c:v>41518.04166666665</c:v>
                </c:pt>
                <c:pt idx="5">
                  <c:v>41518.052083333336</c:v>
                </c:pt>
                <c:pt idx="6">
                  <c:v>41518.0625</c:v>
                </c:pt>
                <c:pt idx="7">
                  <c:v>41518.072916666664</c:v>
                </c:pt>
                <c:pt idx="8">
                  <c:v>41518.083333333336</c:v>
                </c:pt>
                <c:pt idx="9">
                  <c:v>41518.093749999985</c:v>
                </c:pt>
                <c:pt idx="10">
                  <c:v>41518.10416666665</c:v>
                </c:pt>
                <c:pt idx="11">
                  <c:v>41518.114583333336</c:v>
                </c:pt>
                <c:pt idx="12">
                  <c:v>41518.124999999993</c:v>
                </c:pt>
                <c:pt idx="13">
                  <c:v>41518.13541666665</c:v>
                </c:pt>
                <c:pt idx="14">
                  <c:v>41518.145833333336</c:v>
                </c:pt>
                <c:pt idx="15">
                  <c:v>41518.156250000015</c:v>
                </c:pt>
                <c:pt idx="16">
                  <c:v>41518.16666666665</c:v>
                </c:pt>
                <c:pt idx="17">
                  <c:v>41518.177083333321</c:v>
                </c:pt>
                <c:pt idx="18">
                  <c:v>41518.1875</c:v>
                </c:pt>
                <c:pt idx="19">
                  <c:v>41518.19791666665</c:v>
                </c:pt>
                <c:pt idx="20">
                  <c:v>41518.208333333336</c:v>
                </c:pt>
                <c:pt idx="21">
                  <c:v>41518.21875</c:v>
                </c:pt>
                <c:pt idx="22">
                  <c:v>41518.229166666635</c:v>
                </c:pt>
                <c:pt idx="23">
                  <c:v>41518.239583333321</c:v>
                </c:pt>
                <c:pt idx="24">
                  <c:v>41518.25</c:v>
                </c:pt>
                <c:pt idx="25">
                  <c:v>41518.26041666665</c:v>
                </c:pt>
                <c:pt idx="26">
                  <c:v>41518.270833333336</c:v>
                </c:pt>
                <c:pt idx="27">
                  <c:v>41518.28125</c:v>
                </c:pt>
                <c:pt idx="28">
                  <c:v>41518.291666666635</c:v>
                </c:pt>
                <c:pt idx="29">
                  <c:v>41518.302083333336</c:v>
                </c:pt>
                <c:pt idx="30">
                  <c:v>41518.312500000015</c:v>
                </c:pt>
                <c:pt idx="31">
                  <c:v>41518.322916666664</c:v>
                </c:pt>
                <c:pt idx="32">
                  <c:v>41518.333333333336</c:v>
                </c:pt>
                <c:pt idx="33">
                  <c:v>41518.34375</c:v>
                </c:pt>
                <c:pt idx="34">
                  <c:v>41518.354166666664</c:v>
                </c:pt>
                <c:pt idx="35">
                  <c:v>41518.364583333336</c:v>
                </c:pt>
                <c:pt idx="36">
                  <c:v>41518.375</c:v>
                </c:pt>
                <c:pt idx="37">
                  <c:v>41518.385416666664</c:v>
                </c:pt>
                <c:pt idx="38">
                  <c:v>41518.395833333336</c:v>
                </c:pt>
                <c:pt idx="39">
                  <c:v>41518.406250000015</c:v>
                </c:pt>
                <c:pt idx="40">
                  <c:v>41518.416666666664</c:v>
                </c:pt>
                <c:pt idx="41">
                  <c:v>41518.427083333321</c:v>
                </c:pt>
                <c:pt idx="42">
                  <c:v>41518.4375</c:v>
                </c:pt>
                <c:pt idx="43">
                  <c:v>41518.447916666664</c:v>
                </c:pt>
                <c:pt idx="44">
                  <c:v>41518.458333333343</c:v>
                </c:pt>
                <c:pt idx="45">
                  <c:v>41518.46875</c:v>
                </c:pt>
                <c:pt idx="46">
                  <c:v>41518.47916666665</c:v>
                </c:pt>
                <c:pt idx="47">
                  <c:v>41518.489583333336</c:v>
                </c:pt>
                <c:pt idx="48">
                  <c:v>41518.5</c:v>
                </c:pt>
                <c:pt idx="49">
                  <c:v>41518.510416666664</c:v>
                </c:pt>
                <c:pt idx="50">
                  <c:v>41518.520833333336</c:v>
                </c:pt>
                <c:pt idx="51">
                  <c:v>41518.53125</c:v>
                </c:pt>
                <c:pt idx="52">
                  <c:v>41518.54166666665</c:v>
                </c:pt>
                <c:pt idx="53">
                  <c:v>41518.552083333336</c:v>
                </c:pt>
                <c:pt idx="54">
                  <c:v>41518.5625</c:v>
                </c:pt>
                <c:pt idx="55">
                  <c:v>41518.572916666664</c:v>
                </c:pt>
                <c:pt idx="56">
                  <c:v>41518.583333333336</c:v>
                </c:pt>
                <c:pt idx="57">
                  <c:v>41518.593749999985</c:v>
                </c:pt>
                <c:pt idx="58">
                  <c:v>41518.60416666665</c:v>
                </c:pt>
                <c:pt idx="59">
                  <c:v>41518.614583333336</c:v>
                </c:pt>
                <c:pt idx="60">
                  <c:v>41518.624999999993</c:v>
                </c:pt>
                <c:pt idx="61">
                  <c:v>41518.63541666665</c:v>
                </c:pt>
                <c:pt idx="62">
                  <c:v>41518.645833333336</c:v>
                </c:pt>
                <c:pt idx="63">
                  <c:v>41518.656250000015</c:v>
                </c:pt>
                <c:pt idx="64">
                  <c:v>41518.66666666665</c:v>
                </c:pt>
                <c:pt idx="65">
                  <c:v>41518.677083333321</c:v>
                </c:pt>
                <c:pt idx="66">
                  <c:v>41518.6875</c:v>
                </c:pt>
                <c:pt idx="67">
                  <c:v>41518.69791666665</c:v>
                </c:pt>
                <c:pt idx="68">
                  <c:v>41518.708333333336</c:v>
                </c:pt>
                <c:pt idx="69">
                  <c:v>41518.71875</c:v>
                </c:pt>
                <c:pt idx="70">
                  <c:v>41518.729166666635</c:v>
                </c:pt>
                <c:pt idx="71">
                  <c:v>41518.739583333321</c:v>
                </c:pt>
                <c:pt idx="72">
                  <c:v>41518.75</c:v>
                </c:pt>
                <c:pt idx="73">
                  <c:v>41518.76041666665</c:v>
                </c:pt>
                <c:pt idx="74">
                  <c:v>41518.770833333336</c:v>
                </c:pt>
                <c:pt idx="75">
                  <c:v>41518.78125</c:v>
                </c:pt>
                <c:pt idx="76">
                  <c:v>41518.791666666635</c:v>
                </c:pt>
                <c:pt idx="77">
                  <c:v>41518.802083333336</c:v>
                </c:pt>
                <c:pt idx="78">
                  <c:v>41518.812500000015</c:v>
                </c:pt>
                <c:pt idx="79">
                  <c:v>41518.822916666664</c:v>
                </c:pt>
                <c:pt idx="80">
                  <c:v>41518.833333333336</c:v>
                </c:pt>
                <c:pt idx="81">
                  <c:v>41518.84375</c:v>
                </c:pt>
                <c:pt idx="82">
                  <c:v>41518.854166666664</c:v>
                </c:pt>
                <c:pt idx="83">
                  <c:v>41518.864583333336</c:v>
                </c:pt>
                <c:pt idx="84">
                  <c:v>41518.875</c:v>
                </c:pt>
                <c:pt idx="85">
                  <c:v>41518.885416666664</c:v>
                </c:pt>
                <c:pt idx="86">
                  <c:v>41518.895833333336</c:v>
                </c:pt>
                <c:pt idx="87">
                  <c:v>41518.906250000015</c:v>
                </c:pt>
                <c:pt idx="88">
                  <c:v>41518.916666666664</c:v>
                </c:pt>
                <c:pt idx="89">
                  <c:v>41518.927083333321</c:v>
                </c:pt>
                <c:pt idx="90">
                  <c:v>41518.9375</c:v>
                </c:pt>
                <c:pt idx="91">
                  <c:v>41518.947916666664</c:v>
                </c:pt>
                <c:pt idx="92">
                  <c:v>41518.958333333343</c:v>
                </c:pt>
                <c:pt idx="93">
                  <c:v>41518.96875</c:v>
                </c:pt>
                <c:pt idx="94">
                  <c:v>41518.97916666665</c:v>
                </c:pt>
                <c:pt idx="95">
                  <c:v>41518.989583333336</c:v>
                </c:pt>
                <c:pt idx="96">
                  <c:v>41519</c:v>
                </c:pt>
                <c:pt idx="97">
                  <c:v>41519.010416666664</c:v>
                </c:pt>
                <c:pt idx="98">
                  <c:v>41519.020833333336</c:v>
                </c:pt>
                <c:pt idx="99">
                  <c:v>41519.03125</c:v>
                </c:pt>
                <c:pt idx="100">
                  <c:v>41519.04166666665</c:v>
                </c:pt>
                <c:pt idx="101">
                  <c:v>41519.052083333336</c:v>
                </c:pt>
                <c:pt idx="102">
                  <c:v>41519.0625</c:v>
                </c:pt>
                <c:pt idx="103">
                  <c:v>41519.072916666664</c:v>
                </c:pt>
                <c:pt idx="104">
                  <c:v>41519.083333333336</c:v>
                </c:pt>
                <c:pt idx="105">
                  <c:v>41519.093749999985</c:v>
                </c:pt>
                <c:pt idx="106">
                  <c:v>41519.10416666665</c:v>
                </c:pt>
                <c:pt idx="107">
                  <c:v>41519.114583333336</c:v>
                </c:pt>
                <c:pt idx="108">
                  <c:v>41519.124999999993</c:v>
                </c:pt>
                <c:pt idx="109">
                  <c:v>41519.13541666665</c:v>
                </c:pt>
                <c:pt idx="110">
                  <c:v>41519.145833333336</c:v>
                </c:pt>
                <c:pt idx="111">
                  <c:v>41519.156250000015</c:v>
                </c:pt>
                <c:pt idx="112">
                  <c:v>41519.16666666665</c:v>
                </c:pt>
                <c:pt idx="113">
                  <c:v>41519.177083333321</c:v>
                </c:pt>
                <c:pt idx="114">
                  <c:v>41519.1875</c:v>
                </c:pt>
                <c:pt idx="115">
                  <c:v>41519.19791666665</c:v>
                </c:pt>
                <c:pt idx="116">
                  <c:v>41519.208333333336</c:v>
                </c:pt>
                <c:pt idx="117">
                  <c:v>41519.21875</c:v>
                </c:pt>
                <c:pt idx="118">
                  <c:v>41519.229166666635</c:v>
                </c:pt>
                <c:pt idx="119">
                  <c:v>41519.239583333321</c:v>
                </c:pt>
                <c:pt idx="120">
                  <c:v>41519.25</c:v>
                </c:pt>
                <c:pt idx="121">
                  <c:v>41519.26041666665</c:v>
                </c:pt>
                <c:pt idx="122">
                  <c:v>41519.270833333336</c:v>
                </c:pt>
                <c:pt idx="123">
                  <c:v>41519.28125</c:v>
                </c:pt>
                <c:pt idx="124">
                  <c:v>41519.291666666635</c:v>
                </c:pt>
                <c:pt idx="125">
                  <c:v>41519.302083333336</c:v>
                </c:pt>
                <c:pt idx="126">
                  <c:v>41519.312500000015</c:v>
                </c:pt>
                <c:pt idx="127">
                  <c:v>41519.322916666664</c:v>
                </c:pt>
                <c:pt idx="128">
                  <c:v>41519.333333333336</c:v>
                </c:pt>
                <c:pt idx="129">
                  <c:v>41519.34375</c:v>
                </c:pt>
                <c:pt idx="130">
                  <c:v>41519.354166666664</c:v>
                </c:pt>
                <c:pt idx="131">
                  <c:v>41519.364583333336</c:v>
                </c:pt>
                <c:pt idx="132">
                  <c:v>41519.375</c:v>
                </c:pt>
                <c:pt idx="133">
                  <c:v>41519.385416666664</c:v>
                </c:pt>
                <c:pt idx="134">
                  <c:v>41519.395833333336</c:v>
                </c:pt>
                <c:pt idx="135">
                  <c:v>41519.406250000015</c:v>
                </c:pt>
                <c:pt idx="136">
                  <c:v>41519.416666666664</c:v>
                </c:pt>
                <c:pt idx="137">
                  <c:v>41519.427083333321</c:v>
                </c:pt>
                <c:pt idx="138">
                  <c:v>41519.4375</c:v>
                </c:pt>
                <c:pt idx="139">
                  <c:v>41519.447916666664</c:v>
                </c:pt>
                <c:pt idx="140">
                  <c:v>41519.458333333343</c:v>
                </c:pt>
                <c:pt idx="141">
                  <c:v>41519.46875</c:v>
                </c:pt>
                <c:pt idx="142">
                  <c:v>41519.47916666665</c:v>
                </c:pt>
                <c:pt idx="143">
                  <c:v>41519.489583333336</c:v>
                </c:pt>
                <c:pt idx="144">
                  <c:v>41519.5</c:v>
                </c:pt>
                <c:pt idx="145">
                  <c:v>41519.510416666664</c:v>
                </c:pt>
                <c:pt idx="146">
                  <c:v>41519.520833333336</c:v>
                </c:pt>
                <c:pt idx="147">
                  <c:v>41519.53125</c:v>
                </c:pt>
                <c:pt idx="148">
                  <c:v>41519.54166666665</c:v>
                </c:pt>
                <c:pt idx="149">
                  <c:v>41519.552083333336</c:v>
                </c:pt>
                <c:pt idx="150">
                  <c:v>41519.5625</c:v>
                </c:pt>
                <c:pt idx="151">
                  <c:v>41519.572916666664</c:v>
                </c:pt>
                <c:pt idx="152">
                  <c:v>41519.583333333336</c:v>
                </c:pt>
                <c:pt idx="153">
                  <c:v>41519.593749999985</c:v>
                </c:pt>
                <c:pt idx="154">
                  <c:v>41519.60416666665</c:v>
                </c:pt>
                <c:pt idx="155">
                  <c:v>41519.614583333336</c:v>
                </c:pt>
                <c:pt idx="156">
                  <c:v>41519.624999999993</c:v>
                </c:pt>
                <c:pt idx="157">
                  <c:v>41519.63541666665</c:v>
                </c:pt>
                <c:pt idx="158">
                  <c:v>41519.645833333336</c:v>
                </c:pt>
                <c:pt idx="159">
                  <c:v>41519.656250000015</c:v>
                </c:pt>
                <c:pt idx="160">
                  <c:v>41519.66666666665</c:v>
                </c:pt>
                <c:pt idx="161">
                  <c:v>41519.677083333321</c:v>
                </c:pt>
                <c:pt idx="162">
                  <c:v>41519.6875</c:v>
                </c:pt>
                <c:pt idx="163">
                  <c:v>41519.69791666665</c:v>
                </c:pt>
                <c:pt idx="164">
                  <c:v>41519.708333333336</c:v>
                </c:pt>
                <c:pt idx="165">
                  <c:v>41519.71875</c:v>
                </c:pt>
                <c:pt idx="166">
                  <c:v>41519.729166666635</c:v>
                </c:pt>
                <c:pt idx="167">
                  <c:v>41519.739583333321</c:v>
                </c:pt>
                <c:pt idx="168">
                  <c:v>41519.75</c:v>
                </c:pt>
                <c:pt idx="169">
                  <c:v>41519.76041666665</c:v>
                </c:pt>
                <c:pt idx="170">
                  <c:v>41519.770833333336</c:v>
                </c:pt>
                <c:pt idx="171">
                  <c:v>41519.78125</c:v>
                </c:pt>
                <c:pt idx="172">
                  <c:v>41519.791666666635</c:v>
                </c:pt>
                <c:pt idx="173">
                  <c:v>41519.802083333336</c:v>
                </c:pt>
                <c:pt idx="174">
                  <c:v>41519.812500000015</c:v>
                </c:pt>
                <c:pt idx="175">
                  <c:v>41519.822916666664</c:v>
                </c:pt>
                <c:pt idx="176">
                  <c:v>41519.833333333336</c:v>
                </c:pt>
                <c:pt idx="177">
                  <c:v>41519.84375</c:v>
                </c:pt>
                <c:pt idx="178">
                  <c:v>41519.854166666664</c:v>
                </c:pt>
                <c:pt idx="179">
                  <c:v>41519.864583333336</c:v>
                </c:pt>
                <c:pt idx="180">
                  <c:v>41519.875</c:v>
                </c:pt>
                <c:pt idx="181">
                  <c:v>41519.885416666664</c:v>
                </c:pt>
                <c:pt idx="182">
                  <c:v>41519.895833333336</c:v>
                </c:pt>
                <c:pt idx="183">
                  <c:v>41519.906250000015</c:v>
                </c:pt>
                <c:pt idx="184">
                  <c:v>41519.916666666664</c:v>
                </c:pt>
                <c:pt idx="185">
                  <c:v>41519.927083333321</c:v>
                </c:pt>
                <c:pt idx="186">
                  <c:v>41519.9375</c:v>
                </c:pt>
                <c:pt idx="187">
                  <c:v>41519.947916666664</c:v>
                </c:pt>
                <c:pt idx="188">
                  <c:v>41519.958333333343</c:v>
                </c:pt>
                <c:pt idx="189">
                  <c:v>41519.96875</c:v>
                </c:pt>
                <c:pt idx="190">
                  <c:v>41519.97916666665</c:v>
                </c:pt>
                <c:pt idx="191">
                  <c:v>41519.989583333336</c:v>
                </c:pt>
                <c:pt idx="192">
                  <c:v>41520</c:v>
                </c:pt>
                <c:pt idx="193">
                  <c:v>41520.010416666664</c:v>
                </c:pt>
                <c:pt idx="194">
                  <c:v>41520.020833333336</c:v>
                </c:pt>
                <c:pt idx="195">
                  <c:v>41520.03125</c:v>
                </c:pt>
                <c:pt idx="196">
                  <c:v>41520.04166666665</c:v>
                </c:pt>
                <c:pt idx="197">
                  <c:v>41520.052083333336</c:v>
                </c:pt>
                <c:pt idx="198">
                  <c:v>41520.0625</c:v>
                </c:pt>
                <c:pt idx="199">
                  <c:v>41520.072916666664</c:v>
                </c:pt>
                <c:pt idx="200">
                  <c:v>41520.083333333336</c:v>
                </c:pt>
                <c:pt idx="201">
                  <c:v>41520.093749999985</c:v>
                </c:pt>
                <c:pt idx="202">
                  <c:v>41520.10416666665</c:v>
                </c:pt>
                <c:pt idx="203">
                  <c:v>41520.114583333336</c:v>
                </c:pt>
                <c:pt idx="204">
                  <c:v>41520.124999999993</c:v>
                </c:pt>
                <c:pt idx="205">
                  <c:v>41520.13541666665</c:v>
                </c:pt>
                <c:pt idx="206">
                  <c:v>41520.145833333336</c:v>
                </c:pt>
                <c:pt idx="207">
                  <c:v>41520.156250000015</c:v>
                </c:pt>
                <c:pt idx="208">
                  <c:v>41520.16666666665</c:v>
                </c:pt>
                <c:pt idx="209">
                  <c:v>41520.177083333321</c:v>
                </c:pt>
                <c:pt idx="210">
                  <c:v>41520.1875</c:v>
                </c:pt>
                <c:pt idx="211">
                  <c:v>41520.19791666665</c:v>
                </c:pt>
                <c:pt idx="212">
                  <c:v>41520.208333333336</c:v>
                </c:pt>
                <c:pt idx="213">
                  <c:v>41520.21875</c:v>
                </c:pt>
                <c:pt idx="214">
                  <c:v>41520.229166666635</c:v>
                </c:pt>
                <c:pt idx="215">
                  <c:v>41520.239583333321</c:v>
                </c:pt>
                <c:pt idx="216">
                  <c:v>41520.25</c:v>
                </c:pt>
                <c:pt idx="217">
                  <c:v>41520.26041666665</c:v>
                </c:pt>
                <c:pt idx="218">
                  <c:v>41520.270833333336</c:v>
                </c:pt>
                <c:pt idx="219">
                  <c:v>41520.28125</c:v>
                </c:pt>
                <c:pt idx="220">
                  <c:v>41520.291666666635</c:v>
                </c:pt>
                <c:pt idx="221">
                  <c:v>41520.302083333336</c:v>
                </c:pt>
                <c:pt idx="222">
                  <c:v>41520.312500000015</c:v>
                </c:pt>
                <c:pt idx="223">
                  <c:v>41520.322916666664</c:v>
                </c:pt>
                <c:pt idx="224">
                  <c:v>41520.333333333336</c:v>
                </c:pt>
                <c:pt idx="225">
                  <c:v>41520.34375</c:v>
                </c:pt>
                <c:pt idx="226">
                  <c:v>41520.354166666664</c:v>
                </c:pt>
                <c:pt idx="227">
                  <c:v>41520.364583333336</c:v>
                </c:pt>
                <c:pt idx="228">
                  <c:v>41520.375</c:v>
                </c:pt>
                <c:pt idx="229">
                  <c:v>41520.385416666664</c:v>
                </c:pt>
                <c:pt idx="230">
                  <c:v>41520.395833333336</c:v>
                </c:pt>
                <c:pt idx="231">
                  <c:v>41520.406250000015</c:v>
                </c:pt>
                <c:pt idx="232">
                  <c:v>41520.416666666664</c:v>
                </c:pt>
                <c:pt idx="233">
                  <c:v>41520.427083333321</c:v>
                </c:pt>
                <c:pt idx="234">
                  <c:v>41520.4375</c:v>
                </c:pt>
                <c:pt idx="235">
                  <c:v>41520.447916666664</c:v>
                </c:pt>
                <c:pt idx="236">
                  <c:v>41520.458333333343</c:v>
                </c:pt>
                <c:pt idx="237">
                  <c:v>41520.46875</c:v>
                </c:pt>
                <c:pt idx="238">
                  <c:v>41520.47916666665</c:v>
                </c:pt>
                <c:pt idx="239">
                  <c:v>41520.489583333336</c:v>
                </c:pt>
                <c:pt idx="240">
                  <c:v>41520.5</c:v>
                </c:pt>
                <c:pt idx="241">
                  <c:v>41520.510416666664</c:v>
                </c:pt>
                <c:pt idx="242">
                  <c:v>41520.520833333336</c:v>
                </c:pt>
                <c:pt idx="243">
                  <c:v>41520.53125</c:v>
                </c:pt>
                <c:pt idx="244">
                  <c:v>41520.54166666665</c:v>
                </c:pt>
                <c:pt idx="245">
                  <c:v>41520.552083333336</c:v>
                </c:pt>
                <c:pt idx="246">
                  <c:v>41520.5625</c:v>
                </c:pt>
                <c:pt idx="247">
                  <c:v>41520.572916666664</c:v>
                </c:pt>
                <c:pt idx="248">
                  <c:v>41520.583333333336</c:v>
                </c:pt>
                <c:pt idx="249">
                  <c:v>41520.593749999985</c:v>
                </c:pt>
                <c:pt idx="250">
                  <c:v>41520.60416666665</c:v>
                </c:pt>
                <c:pt idx="251">
                  <c:v>41520.614583333336</c:v>
                </c:pt>
                <c:pt idx="252">
                  <c:v>41520.624999999993</c:v>
                </c:pt>
                <c:pt idx="253">
                  <c:v>41520.63541666665</c:v>
                </c:pt>
                <c:pt idx="254">
                  <c:v>41520.645833333336</c:v>
                </c:pt>
                <c:pt idx="255">
                  <c:v>41520.656250000015</c:v>
                </c:pt>
                <c:pt idx="256">
                  <c:v>41520.66666666665</c:v>
                </c:pt>
                <c:pt idx="257">
                  <c:v>41520.677083333321</c:v>
                </c:pt>
                <c:pt idx="258">
                  <c:v>41520.6875</c:v>
                </c:pt>
                <c:pt idx="259">
                  <c:v>41520.69791666665</c:v>
                </c:pt>
                <c:pt idx="260">
                  <c:v>41520.708333333336</c:v>
                </c:pt>
                <c:pt idx="261">
                  <c:v>41520.71875</c:v>
                </c:pt>
                <c:pt idx="262">
                  <c:v>41520.729166666635</c:v>
                </c:pt>
                <c:pt idx="263">
                  <c:v>41520.739583333321</c:v>
                </c:pt>
                <c:pt idx="264">
                  <c:v>41520.75</c:v>
                </c:pt>
                <c:pt idx="265">
                  <c:v>41520.76041666665</c:v>
                </c:pt>
                <c:pt idx="266">
                  <c:v>41520.770833333336</c:v>
                </c:pt>
                <c:pt idx="267">
                  <c:v>41520.78125</c:v>
                </c:pt>
                <c:pt idx="268">
                  <c:v>41520.791666666635</c:v>
                </c:pt>
                <c:pt idx="269">
                  <c:v>41520.802083333336</c:v>
                </c:pt>
                <c:pt idx="270">
                  <c:v>41520.812500000015</c:v>
                </c:pt>
                <c:pt idx="271">
                  <c:v>41520.822916666664</c:v>
                </c:pt>
                <c:pt idx="272">
                  <c:v>41520.833333333336</c:v>
                </c:pt>
                <c:pt idx="273">
                  <c:v>41520.84375</c:v>
                </c:pt>
                <c:pt idx="274">
                  <c:v>41520.854166666664</c:v>
                </c:pt>
                <c:pt idx="275">
                  <c:v>41520.864583333336</c:v>
                </c:pt>
                <c:pt idx="276">
                  <c:v>41520.875</c:v>
                </c:pt>
                <c:pt idx="277">
                  <c:v>41520.885416666664</c:v>
                </c:pt>
                <c:pt idx="278">
                  <c:v>41520.895833333336</c:v>
                </c:pt>
                <c:pt idx="279">
                  <c:v>41520.906250000015</c:v>
                </c:pt>
                <c:pt idx="280">
                  <c:v>41520.916666666664</c:v>
                </c:pt>
                <c:pt idx="281">
                  <c:v>41520.927083333321</c:v>
                </c:pt>
                <c:pt idx="282">
                  <c:v>41520.9375</c:v>
                </c:pt>
                <c:pt idx="283">
                  <c:v>41520.947916666664</c:v>
                </c:pt>
                <c:pt idx="284">
                  <c:v>41520.958333333343</c:v>
                </c:pt>
                <c:pt idx="285">
                  <c:v>41520.96875</c:v>
                </c:pt>
                <c:pt idx="286">
                  <c:v>41520.97916666665</c:v>
                </c:pt>
                <c:pt idx="287">
                  <c:v>41520.989583333336</c:v>
                </c:pt>
                <c:pt idx="288">
                  <c:v>41521</c:v>
                </c:pt>
                <c:pt idx="289">
                  <c:v>41521.010416666664</c:v>
                </c:pt>
                <c:pt idx="290">
                  <c:v>41521.020833333336</c:v>
                </c:pt>
                <c:pt idx="291">
                  <c:v>41521.03125</c:v>
                </c:pt>
                <c:pt idx="292">
                  <c:v>41521.04166666665</c:v>
                </c:pt>
                <c:pt idx="293">
                  <c:v>41521.052083333336</c:v>
                </c:pt>
                <c:pt idx="294">
                  <c:v>41521.0625</c:v>
                </c:pt>
                <c:pt idx="295">
                  <c:v>41521.072916666664</c:v>
                </c:pt>
                <c:pt idx="296">
                  <c:v>41521.083333333336</c:v>
                </c:pt>
                <c:pt idx="297">
                  <c:v>41521.093749999985</c:v>
                </c:pt>
                <c:pt idx="298">
                  <c:v>41521.10416666665</c:v>
                </c:pt>
                <c:pt idx="299">
                  <c:v>41521.114583333336</c:v>
                </c:pt>
                <c:pt idx="300">
                  <c:v>41521.124999999993</c:v>
                </c:pt>
                <c:pt idx="301">
                  <c:v>41521.13541666665</c:v>
                </c:pt>
                <c:pt idx="302">
                  <c:v>41521.145833333336</c:v>
                </c:pt>
                <c:pt idx="303">
                  <c:v>41521.156250000015</c:v>
                </c:pt>
                <c:pt idx="304">
                  <c:v>41521.16666666665</c:v>
                </c:pt>
                <c:pt idx="305">
                  <c:v>41521.177083333321</c:v>
                </c:pt>
                <c:pt idx="306">
                  <c:v>41521.1875</c:v>
                </c:pt>
                <c:pt idx="307">
                  <c:v>41521.19791666665</c:v>
                </c:pt>
                <c:pt idx="308">
                  <c:v>41521.208333333336</c:v>
                </c:pt>
                <c:pt idx="309">
                  <c:v>41521.21875</c:v>
                </c:pt>
                <c:pt idx="310">
                  <c:v>41521.229166666635</c:v>
                </c:pt>
                <c:pt idx="311">
                  <c:v>41521.239583333321</c:v>
                </c:pt>
                <c:pt idx="312">
                  <c:v>41521.25</c:v>
                </c:pt>
                <c:pt idx="313">
                  <c:v>41521.26041666665</c:v>
                </c:pt>
                <c:pt idx="314">
                  <c:v>41521.270833333336</c:v>
                </c:pt>
                <c:pt idx="315">
                  <c:v>41521.28125</c:v>
                </c:pt>
                <c:pt idx="316">
                  <c:v>41521.291666666635</c:v>
                </c:pt>
                <c:pt idx="317">
                  <c:v>41521.302083333336</c:v>
                </c:pt>
                <c:pt idx="318">
                  <c:v>41521.312500000015</c:v>
                </c:pt>
                <c:pt idx="319">
                  <c:v>41521.322916666664</c:v>
                </c:pt>
                <c:pt idx="320">
                  <c:v>41521.333333333336</c:v>
                </c:pt>
                <c:pt idx="321">
                  <c:v>41521.34375</c:v>
                </c:pt>
                <c:pt idx="322">
                  <c:v>41521.354166666664</c:v>
                </c:pt>
                <c:pt idx="323">
                  <c:v>41521.364583333336</c:v>
                </c:pt>
                <c:pt idx="324">
                  <c:v>41521.375</c:v>
                </c:pt>
                <c:pt idx="325">
                  <c:v>41521.385416666664</c:v>
                </c:pt>
                <c:pt idx="326">
                  <c:v>41521.395833333336</c:v>
                </c:pt>
                <c:pt idx="327">
                  <c:v>41521.406250000015</c:v>
                </c:pt>
                <c:pt idx="328">
                  <c:v>41521.416666666664</c:v>
                </c:pt>
                <c:pt idx="329">
                  <c:v>41521.427083333321</c:v>
                </c:pt>
                <c:pt idx="330">
                  <c:v>41521.4375</c:v>
                </c:pt>
                <c:pt idx="331">
                  <c:v>41521.447916666664</c:v>
                </c:pt>
                <c:pt idx="332">
                  <c:v>41521.458333333343</c:v>
                </c:pt>
                <c:pt idx="333">
                  <c:v>41521.46875</c:v>
                </c:pt>
                <c:pt idx="334">
                  <c:v>41521.47916666665</c:v>
                </c:pt>
                <c:pt idx="335">
                  <c:v>41521.489583333336</c:v>
                </c:pt>
                <c:pt idx="336">
                  <c:v>41521.5</c:v>
                </c:pt>
                <c:pt idx="337">
                  <c:v>41521.510416666664</c:v>
                </c:pt>
                <c:pt idx="338">
                  <c:v>41521.520833333336</c:v>
                </c:pt>
                <c:pt idx="339">
                  <c:v>41521.53125</c:v>
                </c:pt>
                <c:pt idx="340">
                  <c:v>41521.54166666665</c:v>
                </c:pt>
                <c:pt idx="341">
                  <c:v>41521.552083333336</c:v>
                </c:pt>
                <c:pt idx="342">
                  <c:v>41521.5625</c:v>
                </c:pt>
                <c:pt idx="343">
                  <c:v>41521.572916666664</c:v>
                </c:pt>
                <c:pt idx="344">
                  <c:v>41521.583333333336</c:v>
                </c:pt>
                <c:pt idx="345">
                  <c:v>41521.593749999985</c:v>
                </c:pt>
                <c:pt idx="346">
                  <c:v>41521.60416666665</c:v>
                </c:pt>
                <c:pt idx="347">
                  <c:v>41521.614583333336</c:v>
                </c:pt>
                <c:pt idx="348">
                  <c:v>41521.624999999993</c:v>
                </c:pt>
                <c:pt idx="349">
                  <c:v>41521.63541666665</c:v>
                </c:pt>
                <c:pt idx="350">
                  <c:v>41521.645833333336</c:v>
                </c:pt>
                <c:pt idx="351">
                  <c:v>41521.656250000015</c:v>
                </c:pt>
                <c:pt idx="352">
                  <c:v>41521.66666666665</c:v>
                </c:pt>
                <c:pt idx="353">
                  <c:v>41521.677083333321</c:v>
                </c:pt>
                <c:pt idx="354">
                  <c:v>41521.6875</c:v>
                </c:pt>
                <c:pt idx="355">
                  <c:v>41521.69791666665</c:v>
                </c:pt>
                <c:pt idx="356">
                  <c:v>41521.708333333336</c:v>
                </c:pt>
                <c:pt idx="357">
                  <c:v>41521.71875</c:v>
                </c:pt>
                <c:pt idx="358">
                  <c:v>41521.729166666635</c:v>
                </c:pt>
                <c:pt idx="359">
                  <c:v>41521.739583333321</c:v>
                </c:pt>
                <c:pt idx="360">
                  <c:v>41521.75</c:v>
                </c:pt>
                <c:pt idx="361">
                  <c:v>41521.76041666665</c:v>
                </c:pt>
                <c:pt idx="362">
                  <c:v>41521.770833333336</c:v>
                </c:pt>
                <c:pt idx="363">
                  <c:v>41521.78125</c:v>
                </c:pt>
                <c:pt idx="364">
                  <c:v>41521.791666666635</c:v>
                </c:pt>
                <c:pt idx="365">
                  <c:v>41521.802083333336</c:v>
                </c:pt>
                <c:pt idx="366">
                  <c:v>41521.812500000015</c:v>
                </c:pt>
                <c:pt idx="367">
                  <c:v>41521.822916666664</c:v>
                </c:pt>
                <c:pt idx="368">
                  <c:v>41521.833333333336</c:v>
                </c:pt>
                <c:pt idx="369">
                  <c:v>41521.84375</c:v>
                </c:pt>
                <c:pt idx="370">
                  <c:v>41521.854166666664</c:v>
                </c:pt>
                <c:pt idx="371">
                  <c:v>41521.864583333336</c:v>
                </c:pt>
                <c:pt idx="372">
                  <c:v>41521.875</c:v>
                </c:pt>
                <c:pt idx="373">
                  <c:v>41521.885416666664</c:v>
                </c:pt>
                <c:pt idx="374">
                  <c:v>41521.895833333336</c:v>
                </c:pt>
                <c:pt idx="375">
                  <c:v>41521.906250000015</c:v>
                </c:pt>
                <c:pt idx="376">
                  <c:v>41521.916666666664</c:v>
                </c:pt>
                <c:pt idx="377">
                  <c:v>41521.927083333321</c:v>
                </c:pt>
                <c:pt idx="378">
                  <c:v>41521.9375</c:v>
                </c:pt>
                <c:pt idx="379">
                  <c:v>41521.947916666664</c:v>
                </c:pt>
                <c:pt idx="380">
                  <c:v>41521.958333333343</c:v>
                </c:pt>
                <c:pt idx="381">
                  <c:v>41521.96875</c:v>
                </c:pt>
                <c:pt idx="382">
                  <c:v>41521.97916666665</c:v>
                </c:pt>
                <c:pt idx="383">
                  <c:v>41521.989583333336</c:v>
                </c:pt>
                <c:pt idx="384">
                  <c:v>41522</c:v>
                </c:pt>
                <c:pt idx="385">
                  <c:v>41522.010416666664</c:v>
                </c:pt>
                <c:pt idx="386">
                  <c:v>41522.020833333336</c:v>
                </c:pt>
                <c:pt idx="387">
                  <c:v>41522.03125</c:v>
                </c:pt>
                <c:pt idx="388">
                  <c:v>41522.04166666665</c:v>
                </c:pt>
                <c:pt idx="389">
                  <c:v>41522.052083333336</c:v>
                </c:pt>
                <c:pt idx="390">
                  <c:v>41522.0625</c:v>
                </c:pt>
                <c:pt idx="391">
                  <c:v>41522.072916666664</c:v>
                </c:pt>
                <c:pt idx="392">
                  <c:v>41522.083333333336</c:v>
                </c:pt>
                <c:pt idx="393">
                  <c:v>41522.093749999985</c:v>
                </c:pt>
                <c:pt idx="394">
                  <c:v>41522.10416666665</c:v>
                </c:pt>
                <c:pt idx="395">
                  <c:v>41522.114583333336</c:v>
                </c:pt>
                <c:pt idx="396">
                  <c:v>41522.124999999993</c:v>
                </c:pt>
                <c:pt idx="397">
                  <c:v>41522.13541666665</c:v>
                </c:pt>
                <c:pt idx="398">
                  <c:v>41522.145833333336</c:v>
                </c:pt>
                <c:pt idx="399">
                  <c:v>41522.156250000015</c:v>
                </c:pt>
                <c:pt idx="400">
                  <c:v>41522.16666666665</c:v>
                </c:pt>
                <c:pt idx="401">
                  <c:v>41522.177083333321</c:v>
                </c:pt>
                <c:pt idx="402">
                  <c:v>41522.1875</c:v>
                </c:pt>
                <c:pt idx="403">
                  <c:v>41522.19791666665</c:v>
                </c:pt>
                <c:pt idx="404">
                  <c:v>41522.208333333336</c:v>
                </c:pt>
                <c:pt idx="405">
                  <c:v>41522.21875</c:v>
                </c:pt>
                <c:pt idx="406">
                  <c:v>41522.229166666635</c:v>
                </c:pt>
                <c:pt idx="407">
                  <c:v>41522.239583333321</c:v>
                </c:pt>
                <c:pt idx="408">
                  <c:v>41522.25</c:v>
                </c:pt>
                <c:pt idx="409">
                  <c:v>41522.26041666665</c:v>
                </c:pt>
                <c:pt idx="410">
                  <c:v>41522.270833333336</c:v>
                </c:pt>
                <c:pt idx="411">
                  <c:v>41522.28125</c:v>
                </c:pt>
                <c:pt idx="412">
                  <c:v>41522.291666666635</c:v>
                </c:pt>
                <c:pt idx="413">
                  <c:v>41522.302083333336</c:v>
                </c:pt>
                <c:pt idx="414">
                  <c:v>41522.312500000015</c:v>
                </c:pt>
                <c:pt idx="415">
                  <c:v>41522.322916666664</c:v>
                </c:pt>
                <c:pt idx="416">
                  <c:v>41522.333333333336</c:v>
                </c:pt>
                <c:pt idx="417">
                  <c:v>41522.34375</c:v>
                </c:pt>
                <c:pt idx="418">
                  <c:v>41522.354166666664</c:v>
                </c:pt>
                <c:pt idx="419">
                  <c:v>41522.364583333336</c:v>
                </c:pt>
                <c:pt idx="420">
                  <c:v>41522.375</c:v>
                </c:pt>
                <c:pt idx="421">
                  <c:v>41522.385416666664</c:v>
                </c:pt>
                <c:pt idx="422">
                  <c:v>41522.395833333336</c:v>
                </c:pt>
                <c:pt idx="423">
                  <c:v>41522.406250000015</c:v>
                </c:pt>
                <c:pt idx="424">
                  <c:v>41522.416666666664</c:v>
                </c:pt>
                <c:pt idx="425">
                  <c:v>41522.427083333321</c:v>
                </c:pt>
                <c:pt idx="426">
                  <c:v>41522.4375</c:v>
                </c:pt>
                <c:pt idx="427">
                  <c:v>41522.447916666664</c:v>
                </c:pt>
                <c:pt idx="428">
                  <c:v>41522.458333333343</c:v>
                </c:pt>
                <c:pt idx="429">
                  <c:v>41522.46875</c:v>
                </c:pt>
                <c:pt idx="430">
                  <c:v>41522.47916666665</c:v>
                </c:pt>
                <c:pt idx="431">
                  <c:v>41522.489583333336</c:v>
                </c:pt>
                <c:pt idx="432">
                  <c:v>41522.5</c:v>
                </c:pt>
                <c:pt idx="433">
                  <c:v>41522.510416666664</c:v>
                </c:pt>
                <c:pt idx="434">
                  <c:v>41522.520833333336</c:v>
                </c:pt>
                <c:pt idx="435">
                  <c:v>41522.53125</c:v>
                </c:pt>
                <c:pt idx="436">
                  <c:v>41522.54166666665</c:v>
                </c:pt>
                <c:pt idx="437">
                  <c:v>41522.552083333336</c:v>
                </c:pt>
                <c:pt idx="438">
                  <c:v>41522.5625</c:v>
                </c:pt>
                <c:pt idx="439">
                  <c:v>41522.572916666664</c:v>
                </c:pt>
                <c:pt idx="440">
                  <c:v>41522.583333333336</c:v>
                </c:pt>
                <c:pt idx="441">
                  <c:v>41522.593749999985</c:v>
                </c:pt>
                <c:pt idx="442">
                  <c:v>41522.60416666665</c:v>
                </c:pt>
                <c:pt idx="443">
                  <c:v>41522.614583333336</c:v>
                </c:pt>
                <c:pt idx="444">
                  <c:v>41522.624999999993</c:v>
                </c:pt>
                <c:pt idx="445">
                  <c:v>41522.63541666665</c:v>
                </c:pt>
                <c:pt idx="446">
                  <c:v>41522.645833333336</c:v>
                </c:pt>
                <c:pt idx="447">
                  <c:v>41522.656250000015</c:v>
                </c:pt>
                <c:pt idx="448">
                  <c:v>41522.66666666665</c:v>
                </c:pt>
                <c:pt idx="449">
                  <c:v>41522.677083333321</c:v>
                </c:pt>
                <c:pt idx="450">
                  <c:v>41522.6875</c:v>
                </c:pt>
                <c:pt idx="451">
                  <c:v>41522.69791666665</c:v>
                </c:pt>
                <c:pt idx="452">
                  <c:v>41522.708333333336</c:v>
                </c:pt>
                <c:pt idx="453">
                  <c:v>41522.71875</c:v>
                </c:pt>
                <c:pt idx="454">
                  <c:v>41522.729166666635</c:v>
                </c:pt>
                <c:pt idx="455">
                  <c:v>41522.739583333321</c:v>
                </c:pt>
                <c:pt idx="456">
                  <c:v>41522.75</c:v>
                </c:pt>
                <c:pt idx="457">
                  <c:v>41522.76041666665</c:v>
                </c:pt>
                <c:pt idx="458">
                  <c:v>41522.770833333336</c:v>
                </c:pt>
                <c:pt idx="459">
                  <c:v>41522.78125</c:v>
                </c:pt>
                <c:pt idx="460">
                  <c:v>41522.791666666635</c:v>
                </c:pt>
                <c:pt idx="461">
                  <c:v>41522.802083333336</c:v>
                </c:pt>
                <c:pt idx="462">
                  <c:v>41522.812500000015</c:v>
                </c:pt>
                <c:pt idx="463">
                  <c:v>41522.822916666664</c:v>
                </c:pt>
                <c:pt idx="464">
                  <c:v>41522.833333333336</c:v>
                </c:pt>
                <c:pt idx="465">
                  <c:v>41522.84375</c:v>
                </c:pt>
                <c:pt idx="466">
                  <c:v>41522.854166666664</c:v>
                </c:pt>
                <c:pt idx="467">
                  <c:v>41522.864583333336</c:v>
                </c:pt>
                <c:pt idx="468">
                  <c:v>41522.875</c:v>
                </c:pt>
                <c:pt idx="469">
                  <c:v>41522.885416666664</c:v>
                </c:pt>
                <c:pt idx="470">
                  <c:v>41522.895833333336</c:v>
                </c:pt>
                <c:pt idx="471">
                  <c:v>41522.906250000015</c:v>
                </c:pt>
                <c:pt idx="472">
                  <c:v>41522.916666666664</c:v>
                </c:pt>
                <c:pt idx="473">
                  <c:v>41522.927083333321</c:v>
                </c:pt>
                <c:pt idx="474">
                  <c:v>41522.9375</c:v>
                </c:pt>
                <c:pt idx="475">
                  <c:v>41522.947916666664</c:v>
                </c:pt>
                <c:pt idx="476">
                  <c:v>41522.958333333343</c:v>
                </c:pt>
                <c:pt idx="477">
                  <c:v>41522.96875</c:v>
                </c:pt>
                <c:pt idx="478">
                  <c:v>41522.97916666665</c:v>
                </c:pt>
                <c:pt idx="479">
                  <c:v>41522.989583333336</c:v>
                </c:pt>
                <c:pt idx="480">
                  <c:v>41523</c:v>
                </c:pt>
                <c:pt idx="481">
                  <c:v>41523.010416666664</c:v>
                </c:pt>
                <c:pt idx="482">
                  <c:v>41523.020833333336</c:v>
                </c:pt>
                <c:pt idx="483">
                  <c:v>41523.03125</c:v>
                </c:pt>
                <c:pt idx="484">
                  <c:v>41523.04166666665</c:v>
                </c:pt>
                <c:pt idx="485">
                  <c:v>41523.052083333336</c:v>
                </c:pt>
                <c:pt idx="486">
                  <c:v>41523.0625</c:v>
                </c:pt>
                <c:pt idx="487">
                  <c:v>41523.072916666664</c:v>
                </c:pt>
                <c:pt idx="488">
                  <c:v>41523.083333333336</c:v>
                </c:pt>
                <c:pt idx="489">
                  <c:v>41523.093749999985</c:v>
                </c:pt>
                <c:pt idx="490">
                  <c:v>41523.10416666665</c:v>
                </c:pt>
                <c:pt idx="491">
                  <c:v>41523.114583333336</c:v>
                </c:pt>
                <c:pt idx="492">
                  <c:v>41523.124999999993</c:v>
                </c:pt>
                <c:pt idx="493">
                  <c:v>41523.13541666665</c:v>
                </c:pt>
                <c:pt idx="494">
                  <c:v>41523.145833333336</c:v>
                </c:pt>
                <c:pt idx="495">
                  <c:v>41523.156250000015</c:v>
                </c:pt>
                <c:pt idx="496">
                  <c:v>41523.16666666665</c:v>
                </c:pt>
                <c:pt idx="497">
                  <c:v>41523.177083333321</c:v>
                </c:pt>
                <c:pt idx="498">
                  <c:v>41523.1875</c:v>
                </c:pt>
                <c:pt idx="499">
                  <c:v>41523.19791666665</c:v>
                </c:pt>
                <c:pt idx="500">
                  <c:v>41523.208333333336</c:v>
                </c:pt>
                <c:pt idx="501">
                  <c:v>41523.21875</c:v>
                </c:pt>
                <c:pt idx="502">
                  <c:v>41523.229166666635</c:v>
                </c:pt>
                <c:pt idx="503">
                  <c:v>41523.239583333321</c:v>
                </c:pt>
                <c:pt idx="504">
                  <c:v>41523.25</c:v>
                </c:pt>
                <c:pt idx="505">
                  <c:v>41523.26041666665</c:v>
                </c:pt>
                <c:pt idx="506">
                  <c:v>41523.270833333336</c:v>
                </c:pt>
                <c:pt idx="507">
                  <c:v>41523.28125</c:v>
                </c:pt>
                <c:pt idx="508">
                  <c:v>41523.291666666635</c:v>
                </c:pt>
                <c:pt idx="509">
                  <c:v>41523.302083333336</c:v>
                </c:pt>
                <c:pt idx="510">
                  <c:v>41523.312500000015</c:v>
                </c:pt>
                <c:pt idx="511">
                  <c:v>41523.322916666664</c:v>
                </c:pt>
                <c:pt idx="512">
                  <c:v>41523.333333333336</c:v>
                </c:pt>
                <c:pt idx="513">
                  <c:v>41523.34375</c:v>
                </c:pt>
                <c:pt idx="514">
                  <c:v>41523.354166666664</c:v>
                </c:pt>
                <c:pt idx="515">
                  <c:v>41523.364583333336</c:v>
                </c:pt>
                <c:pt idx="516">
                  <c:v>41523.375</c:v>
                </c:pt>
                <c:pt idx="517">
                  <c:v>41523.385416666664</c:v>
                </c:pt>
                <c:pt idx="518">
                  <c:v>41523.395833333336</c:v>
                </c:pt>
                <c:pt idx="519">
                  <c:v>41523.406250000015</c:v>
                </c:pt>
                <c:pt idx="520">
                  <c:v>41523.416666666664</c:v>
                </c:pt>
                <c:pt idx="521">
                  <c:v>41523.427083333321</c:v>
                </c:pt>
                <c:pt idx="522">
                  <c:v>41523.4375</c:v>
                </c:pt>
                <c:pt idx="523">
                  <c:v>41523.447916666664</c:v>
                </c:pt>
                <c:pt idx="524">
                  <c:v>41523.458333333343</c:v>
                </c:pt>
                <c:pt idx="525">
                  <c:v>41523.46875</c:v>
                </c:pt>
                <c:pt idx="526">
                  <c:v>41523.47916666665</c:v>
                </c:pt>
                <c:pt idx="527">
                  <c:v>41523.489583333336</c:v>
                </c:pt>
                <c:pt idx="528">
                  <c:v>41523.5</c:v>
                </c:pt>
                <c:pt idx="529">
                  <c:v>41523.510416666664</c:v>
                </c:pt>
                <c:pt idx="530">
                  <c:v>41523.520833333336</c:v>
                </c:pt>
                <c:pt idx="531">
                  <c:v>41523.53125</c:v>
                </c:pt>
                <c:pt idx="532">
                  <c:v>41523.54166666665</c:v>
                </c:pt>
                <c:pt idx="533">
                  <c:v>41523.552083333336</c:v>
                </c:pt>
                <c:pt idx="534">
                  <c:v>41523.5625</c:v>
                </c:pt>
                <c:pt idx="535">
                  <c:v>41523.572916666664</c:v>
                </c:pt>
                <c:pt idx="536">
                  <c:v>41523.583333333336</c:v>
                </c:pt>
                <c:pt idx="537">
                  <c:v>41523.593749999985</c:v>
                </c:pt>
                <c:pt idx="538">
                  <c:v>41523.60416666665</c:v>
                </c:pt>
                <c:pt idx="539">
                  <c:v>41523.614583333336</c:v>
                </c:pt>
                <c:pt idx="540">
                  <c:v>41523.624999999993</c:v>
                </c:pt>
                <c:pt idx="541">
                  <c:v>41523.63541666665</c:v>
                </c:pt>
                <c:pt idx="542">
                  <c:v>41523.645833333336</c:v>
                </c:pt>
                <c:pt idx="543">
                  <c:v>41523.656250000015</c:v>
                </c:pt>
                <c:pt idx="544">
                  <c:v>41523.66666666665</c:v>
                </c:pt>
                <c:pt idx="545">
                  <c:v>41523.677083333321</c:v>
                </c:pt>
                <c:pt idx="546">
                  <c:v>41523.6875</c:v>
                </c:pt>
                <c:pt idx="547">
                  <c:v>41523.69791666665</c:v>
                </c:pt>
                <c:pt idx="548">
                  <c:v>41523.708333333336</c:v>
                </c:pt>
                <c:pt idx="549">
                  <c:v>41523.71875</c:v>
                </c:pt>
                <c:pt idx="550">
                  <c:v>41523.729166666635</c:v>
                </c:pt>
                <c:pt idx="551">
                  <c:v>41523.739583333321</c:v>
                </c:pt>
                <c:pt idx="552">
                  <c:v>41523.75</c:v>
                </c:pt>
                <c:pt idx="553">
                  <c:v>41523.76041666665</c:v>
                </c:pt>
                <c:pt idx="554">
                  <c:v>41523.770833333336</c:v>
                </c:pt>
                <c:pt idx="555">
                  <c:v>41523.78125</c:v>
                </c:pt>
                <c:pt idx="556">
                  <c:v>41523.791666666635</c:v>
                </c:pt>
                <c:pt idx="557">
                  <c:v>41523.802083333336</c:v>
                </c:pt>
                <c:pt idx="558">
                  <c:v>41523.812500000015</c:v>
                </c:pt>
                <c:pt idx="559">
                  <c:v>41523.822916666664</c:v>
                </c:pt>
                <c:pt idx="560">
                  <c:v>41523.833333333336</c:v>
                </c:pt>
                <c:pt idx="561">
                  <c:v>41523.84375</c:v>
                </c:pt>
                <c:pt idx="562">
                  <c:v>41523.854166666664</c:v>
                </c:pt>
                <c:pt idx="563">
                  <c:v>41523.864583333336</c:v>
                </c:pt>
                <c:pt idx="564">
                  <c:v>41523.875</c:v>
                </c:pt>
                <c:pt idx="565">
                  <c:v>41523.885416666664</c:v>
                </c:pt>
                <c:pt idx="566">
                  <c:v>41523.895833333336</c:v>
                </c:pt>
                <c:pt idx="567">
                  <c:v>41523.906250000015</c:v>
                </c:pt>
                <c:pt idx="568">
                  <c:v>41523.916666666664</c:v>
                </c:pt>
                <c:pt idx="569">
                  <c:v>41523.927083333321</c:v>
                </c:pt>
                <c:pt idx="570">
                  <c:v>41523.9375</c:v>
                </c:pt>
                <c:pt idx="571">
                  <c:v>41523.947916666664</c:v>
                </c:pt>
                <c:pt idx="572">
                  <c:v>41523.958333333343</c:v>
                </c:pt>
                <c:pt idx="573">
                  <c:v>41523.96875</c:v>
                </c:pt>
                <c:pt idx="574">
                  <c:v>41523.97916666665</c:v>
                </c:pt>
                <c:pt idx="575">
                  <c:v>41523.989583333336</c:v>
                </c:pt>
                <c:pt idx="576">
                  <c:v>41524</c:v>
                </c:pt>
                <c:pt idx="577">
                  <c:v>41524.010416666664</c:v>
                </c:pt>
                <c:pt idx="578">
                  <c:v>41524.020833333336</c:v>
                </c:pt>
                <c:pt idx="579">
                  <c:v>41524.03125</c:v>
                </c:pt>
                <c:pt idx="580">
                  <c:v>41524.04166666665</c:v>
                </c:pt>
                <c:pt idx="581">
                  <c:v>41524.052083333336</c:v>
                </c:pt>
                <c:pt idx="582">
                  <c:v>41524.0625</c:v>
                </c:pt>
                <c:pt idx="583">
                  <c:v>41524.072916666664</c:v>
                </c:pt>
                <c:pt idx="584">
                  <c:v>41524.083333333336</c:v>
                </c:pt>
                <c:pt idx="585">
                  <c:v>41524.093749999985</c:v>
                </c:pt>
                <c:pt idx="586">
                  <c:v>41524.10416666665</c:v>
                </c:pt>
                <c:pt idx="587">
                  <c:v>41524.114583333336</c:v>
                </c:pt>
                <c:pt idx="588">
                  <c:v>41524.124999999993</c:v>
                </c:pt>
                <c:pt idx="589">
                  <c:v>41524.13541666665</c:v>
                </c:pt>
                <c:pt idx="590">
                  <c:v>41524.145833333336</c:v>
                </c:pt>
                <c:pt idx="591">
                  <c:v>41524.156250000015</c:v>
                </c:pt>
                <c:pt idx="592">
                  <c:v>41524.16666666665</c:v>
                </c:pt>
                <c:pt idx="593">
                  <c:v>41524.177083333321</c:v>
                </c:pt>
                <c:pt idx="594">
                  <c:v>41524.1875</c:v>
                </c:pt>
                <c:pt idx="595">
                  <c:v>41524.19791666665</c:v>
                </c:pt>
                <c:pt idx="596">
                  <c:v>41524.208333333336</c:v>
                </c:pt>
                <c:pt idx="597">
                  <c:v>41524.21875</c:v>
                </c:pt>
                <c:pt idx="598">
                  <c:v>41524.229166666635</c:v>
                </c:pt>
                <c:pt idx="599">
                  <c:v>41524.239583333321</c:v>
                </c:pt>
                <c:pt idx="600">
                  <c:v>41524.25</c:v>
                </c:pt>
                <c:pt idx="601">
                  <c:v>41524.26041666665</c:v>
                </c:pt>
                <c:pt idx="602">
                  <c:v>41524.270833333336</c:v>
                </c:pt>
                <c:pt idx="603">
                  <c:v>41524.28125</c:v>
                </c:pt>
                <c:pt idx="604">
                  <c:v>41524.291666666635</c:v>
                </c:pt>
                <c:pt idx="605">
                  <c:v>41524.302083333336</c:v>
                </c:pt>
                <c:pt idx="606">
                  <c:v>41524.312500000015</c:v>
                </c:pt>
                <c:pt idx="607">
                  <c:v>41524.322916666664</c:v>
                </c:pt>
                <c:pt idx="608">
                  <c:v>41524.333333333336</c:v>
                </c:pt>
                <c:pt idx="609">
                  <c:v>41524.34375</c:v>
                </c:pt>
                <c:pt idx="610">
                  <c:v>41524.354166666664</c:v>
                </c:pt>
                <c:pt idx="611">
                  <c:v>41524.364583333336</c:v>
                </c:pt>
                <c:pt idx="612">
                  <c:v>41524.375</c:v>
                </c:pt>
                <c:pt idx="613">
                  <c:v>41524.385416666664</c:v>
                </c:pt>
                <c:pt idx="614">
                  <c:v>41524.395833333336</c:v>
                </c:pt>
                <c:pt idx="615">
                  <c:v>41524.406250000015</c:v>
                </c:pt>
                <c:pt idx="616">
                  <c:v>41524.416666666664</c:v>
                </c:pt>
                <c:pt idx="617">
                  <c:v>41524.427083333321</c:v>
                </c:pt>
                <c:pt idx="618">
                  <c:v>41524.4375</c:v>
                </c:pt>
                <c:pt idx="619">
                  <c:v>41524.447916666664</c:v>
                </c:pt>
                <c:pt idx="620">
                  <c:v>41524.458333333343</c:v>
                </c:pt>
                <c:pt idx="621">
                  <c:v>41524.46875</c:v>
                </c:pt>
                <c:pt idx="622">
                  <c:v>41524.47916666665</c:v>
                </c:pt>
                <c:pt idx="623">
                  <c:v>41524.489583333336</c:v>
                </c:pt>
                <c:pt idx="624">
                  <c:v>41524.5</c:v>
                </c:pt>
                <c:pt idx="625">
                  <c:v>41524.510416666664</c:v>
                </c:pt>
                <c:pt idx="626">
                  <c:v>41524.520833333336</c:v>
                </c:pt>
                <c:pt idx="627">
                  <c:v>41524.53125</c:v>
                </c:pt>
                <c:pt idx="628">
                  <c:v>41524.54166666665</c:v>
                </c:pt>
                <c:pt idx="629">
                  <c:v>41524.552083333336</c:v>
                </c:pt>
                <c:pt idx="630">
                  <c:v>41524.5625</c:v>
                </c:pt>
                <c:pt idx="631">
                  <c:v>41524.572916666664</c:v>
                </c:pt>
                <c:pt idx="632">
                  <c:v>41524.583333333336</c:v>
                </c:pt>
                <c:pt idx="633">
                  <c:v>41524.593749999985</c:v>
                </c:pt>
                <c:pt idx="634">
                  <c:v>41524.60416666665</c:v>
                </c:pt>
                <c:pt idx="635">
                  <c:v>41524.614583333336</c:v>
                </c:pt>
                <c:pt idx="636">
                  <c:v>41524.624999999993</c:v>
                </c:pt>
                <c:pt idx="637">
                  <c:v>41524.63541666665</c:v>
                </c:pt>
                <c:pt idx="638">
                  <c:v>41524.645833333336</c:v>
                </c:pt>
                <c:pt idx="639">
                  <c:v>41524.656250000015</c:v>
                </c:pt>
                <c:pt idx="640">
                  <c:v>41524.66666666665</c:v>
                </c:pt>
                <c:pt idx="641">
                  <c:v>41524.677083333321</c:v>
                </c:pt>
                <c:pt idx="642">
                  <c:v>41524.6875</c:v>
                </c:pt>
                <c:pt idx="643">
                  <c:v>41524.69791666665</c:v>
                </c:pt>
                <c:pt idx="644">
                  <c:v>41524.708333333336</c:v>
                </c:pt>
                <c:pt idx="645">
                  <c:v>41524.71875</c:v>
                </c:pt>
                <c:pt idx="646">
                  <c:v>41524.729166666635</c:v>
                </c:pt>
                <c:pt idx="647">
                  <c:v>41524.739583333321</c:v>
                </c:pt>
                <c:pt idx="648">
                  <c:v>41524.75</c:v>
                </c:pt>
                <c:pt idx="649">
                  <c:v>41524.76041666665</c:v>
                </c:pt>
                <c:pt idx="650">
                  <c:v>41524.770833333336</c:v>
                </c:pt>
                <c:pt idx="651">
                  <c:v>41524.78125</c:v>
                </c:pt>
                <c:pt idx="652">
                  <c:v>41524.791666666635</c:v>
                </c:pt>
                <c:pt idx="653">
                  <c:v>41524.802083333336</c:v>
                </c:pt>
                <c:pt idx="654">
                  <c:v>41524.812500000015</c:v>
                </c:pt>
                <c:pt idx="655">
                  <c:v>41524.822916666664</c:v>
                </c:pt>
                <c:pt idx="656">
                  <c:v>41524.833333333336</c:v>
                </c:pt>
                <c:pt idx="657">
                  <c:v>41524.84375</c:v>
                </c:pt>
                <c:pt idx="658">
                  <c:v>41524.854166666664</c:v>
                </c:pt>
                <c:pt idx="659">
                  <c:v>41524.864583333336</c:v>
                </c:pt>
                <c:pt idx="660">
                  <c:v>41524.875</c:v>
                </c:pt>
                <c:pt idx="661">
                  <c:v>41524.885416666664</c:v>
                </c:pt>
                <c:pt idx="662">
                  <c:v>41524.895833333336</c:v>
                </c:pt>
                <c:pt idx="663">
                  <c:v>41524.906250000015</c:v>
                </c:pt>
                <c:pt idx="664">
                  <c:v>41524.916666666664</c:v>
                </c:pt>
                <c:pt idx="665">
                  <c:v>41524.927083333321</c:v>
                </c:pt>
                <c:pt idx="666">
                  <c:v>41524.9375</c:v>
                </c:pt>
                <c:pt idx="667">
                  <c:v>41524.947916666664</c:v>
                </c:pt>
                <c:pt idx="668">
                  <c:v>41524.958333333343</c:v>
                </c:pt>
                <c:pt idx="669">
                  <c:v>41524.96875</c:v>
                </c:pt>
                <c:pt idx="670">
                  <c:v>41524.97916666665</c:v>
                </c:pt>
                <c:pt idx="671">
                  <c:v>41524.989583333336</c:v>
                </c:pt>
                <c:pt idx="672">
                  <c:v>41525</c:v>
                </c:pt>
                <c:pt idx="673">
                  <c:v>41525.010416666664</c:v>
                </c:pt>
                <c:pt idx="674">
                  <c:v>41525.020833333336</c:v>
                </c:pt>
                <c:pt idx="675">
                  <c:v>41525.03125</c:v>
                </c:pt>
                <c:pt idx="676">
                  <c:v>41525.04166666665</c:v>
                </c:pt>
                <c:pt idx="677">
                  <c:v>41525.052083333336</c:v>
                </c:pt>
                <c:pt idx="678">
                  <c:v>41525.0625</c:v>
                </c:pt>
                <c:pt idx="679">
                  <c:v>41525.072916666664</c:v>
                </c:pt>
                <c:pt idx="680">
                  <c:v>41525.083333333336</c:v>
                </c:pt>
                <c:pt idx="681">
                  <c:v>41525.093749999985</c:v>
                </c:pt>
                <c:pt idx="682">
                  <c:v>41525.10416666665</c:v>
                </c:pt>
                <c:pt idx="683">
                  <c:v>41525.114583333336</c:v>
                </c:pt>
                <c:pt idx="684">
                  <c:v>41525.124999999993</c:v>
                </c:pt>
                <c:pt idx="685">
                  <c:v>41525.13541666665</c:v>
                </c:pt>
                <c:pt idx="686">
                  <c:v>41525.145833333336</c:v>
                </c:pt>
                <c:pt idx="687">
                  <c:v>41525.156250000015</c:v>
                </c:pt>
                <c:pt idx="688">
                  <c:v>41525.16666666665</c:v>
                </c:pt>
                <c:pt idx="689">
                  <c:v>41525.177083333321</c:v>
                </c:pt>
                <c:pt idx="690">
                  <c:v>41525.1875</c:v>
                </c:pt>
                <c:pt idx="691">
                  <c:v>41525.19791666665</c:v>
                </c:pt>
                <c:pt idx="692">
                  <c:v>41525.208333333336</c:v>
                </c:pt>
                <c:pt idx="693">
                  <c:v>41525.21875</c:v>
                </c:pt>
                <c:pt idx="694">
                  <c:v>41525.229166666635</c:v>
                </c:pt>
                <c:pt idx="695">
                  <c:v>41525.239583333321</c:v>
                </c:pt>
                <c:pt idx="696">
                  <c:v>41525.25</c:v>
                </c:pt>
                <c:pt idx="697">
                  <c:v>41525.26041666665</c:v>
                </c:pt>
                <c:pt idx="698">
                  <c:v>41525.270833333336</c:v>
                </c:pt>
                <c:pt idx="699">
                  <c:v>41525.28125</c:v>
                </c:pt>
                <c:pt idx="700">
                  <c:v>41525.291666666635</c:v>
                </c:pt>
                <c:pt idx="701">
                  <c:v>41525.302083333336</c:v>
                </c:pt>
                <c:pt idx="702">
                  <c:v>41525.312500000015</c:v>
                </c:pt>
                <c:pt idx="703">
                  <c:v>41525.322916666664</c:v>
                </c:pt>
                <c:pt idx="704">
                  <c:v>41525.333333333336</c:v>
                </c:pt>
                <c:pt idx="705">
                  <c:v>41525.34375</c:v>
                </c:pt>
                <c:pt idx="706">
                  <c:v>41525.354166666664</c:v>
                </c:pt>
                <c:pt idx="707">
                  <c:v>41525.364583333336</c:v>
                </c:pt>
                <c:pt idx="708">
                  <c:v>41525.375</c:v>
                </c:pt>
                <c:pt idx="709">
                  <c:v>41525.385416666664</c:v>
                </c:pt>
                <c:pt idx="710">
                  <c:v>41525.395833333336</c:v>
                </c:pt>
                <c:pt idx="711">
                  <c:v>41525.406250000015</c:v>
                </c:pt>
                <c:pt idx="712">
                  <c:v>41525.416666666664</c:v>
                </c:pt>
                <c:pt idx="713">
                  <c:v>41525.427083333321</c:v>
                </c:pt>
                <c:pt idx="714">
                  <c:v>41525.4375</c:v>
                </c:pt>
                <c:pt idx="715">
                  <c:v>41525.447916666664</c:v>
                </c:pt>
                <c:pt idx="716">
                  <c:v>41525.458333333343</c:v>
                </c:pt>
                <c:pt idx="717">
                  <c:v>41525.46875</c:v>
                </c:pt>
                <c:pt idx="718">
                  <c:v>41525.47916666665</c:v>
                </c:pt>
                <c:pt idx="719">
                  <c:v>41525.489583333336</c:v>
                </c:pt>
                <c:pt idx="720">
                  <c:v>41525.5</c:v>
                </c:pt>
                <c:pt idx="721">
                  <c:v>41525.510416666664</c:v>
                </c:pt>
                <c:pt idx="722">
                  <c:v>41525.520833333336</c:v>
                </c:pt>
                <c:pt idx="723">
                  <c:v>41525.53125</c:v>
                </c:pt>
                <c:pt idx="724">
                  <c:v>41525.54166666665</c:v>
                </c:pt>
                <c:pt idx="725">
                  <c:v>41525.552083333336</c:v>
                </c:pt>
                <c:pt idx="726">
                  <c:v>41525.5625</c:v>
                </c:pt>
                <c:pt idx="727">
                  <c:v>41525.572916666664</c:v>
                </c:pt>
                <c:pt idx="728">
                  <c:v>41525.583333333336</c:v>
                </c:pt>
                <c:pt idx="729">
                  <c:v>41525.593749999985</c:v>
                </c:pt>
                <c:pt idx="730">
                  <c:v>41525.60416666665</c:v>
                </c:pt>
                <c:pt idx="731">
                  <c:v>41525.614583333336</c:v>
                </c:pt>
                <c:pt idx="732">
                  <c:v>41525.624999999993</c:v>
                </c:pt>
                <c:pt idx="733">
                  <c:v>41525.63541666665</c:v>
                </c:pt>
                <c:pt idx="734">
                  <c:v>41525.645833333336</c:v>
                </c:pt>
                <c:pt idx="735">
                  <c:v>41525.656250000015</c:v>
                </c:pt>
                <c:pt idx="736">
                  <c:v>41525.66666666665</c:v>
                </c:pt>
                <c:pt idx="737">
                  <c:v>41525.677083333321</c:v>
                </c:pt>
                <c:pt idx="738">
                  <c:v>41525.6875</c:v>
                </c:pt>
                <c:pt idx="739">
                  <c:v>41525.69791666665</c:v>
                </c:pt>
                <c:pt idx="740">
                  <c:v>41525.708333333336</c:v>
                </c:pt>
                <c:pt idx="741">
                  <c:v>41525.71875</c:v>
                </c:pt>
                <c:pt idx="742">
                  <c:v>41525.729166666635</c:v>
                </c:pt>
                <c:pt idx="743">
                  <c:v>41525.739583333321</c:v>
                </c:pt>
                <c:pt idx="744">
                  <c:v>41525.75</c:v>
                </c:pt>
                <c:pt idx="745">
                  <c:v>41525.76041666665</c:v>
                </c:pt>
                <c:pt idx="746">
                  <c:v>41525.770833333336</c:v>
                </c:pt>
                <c:pt idx="747">
                  <c:v>41525.78125</c:v>
                </c:pt>
                <c:pt idx="748">
                  <c:v>41525.791666666635</c:v>
                </c:pt>
                <c:pt idx="749">
                  <c:v>41525.802083333336</c:v>
                </c:pt>
                <c:pt idx="750">
                  <c:v>41525.812500000015</c:v>
                </c:pt>
                <c:pt idx="751">
                  <c:v>41525.822916666664</c:v>
                </c:pt>
                <c:pt idx="752">
                  <c:v>41525.833333333336</c:v>
                </c:pt>
                <c:pt idx="753">
                  <c:v>41525.84375</c:v>
                </c:pt>
                <c:pt idx="754">
                  <c:v>41525.854166666664</c:v>
                </c:pt>
                <c:pt idx="755">
                  <c:v>41525.864583333336</c:v>
                </c:pt>
                <c:pt idx="756">
                  <c:v>41525.875</c:v>
                </c:pt>
                <c:pt idx="757">
                  <c:v>41525.885416666664</c:v>
                </c:pt>
                <c:pt idx="758">
                  <c:v>41525.895833333336</c:v>
                </c:pt>
                <c:pt idx="759">
                  <c:v>41525.906250000015</c:v>
                </c:pt>
                <c:pt idx="760">
                  <c:v>41525.916666666664</c:v>
                </c:pt>
                <c:pt idx="761">
                  <c:v>41525.927083333321</c:v>
                </c:pt>
                <c:pt idx="762">
                  <c:v>41525.9375</c:v>
                </c:pt>
                <c:pt idx="763">
                  <c:v>41525.947916666664</c:v>
                </c:pt>
                <c:pt idx="764">
                  <c:v>41525.958333333343</c:v>
                </c:pt>
                <c:pt idx="765">
                  <c:v>41525.96875</c:v>
                </c:pt>
                <c:pt idx="766">
                  <c:v>41525.97916666665</c:v>
                </c:pt>
                <c:pt idx="767">
                  <c:v>41525.989583333336</c:v>
                </c:pt>
                <c:pt idx="768">
                  <c:v>41526</c:v>
                </c:pt>
                <c:pt idx="769">
                  <c:v>41526.010416666664</c:v>
                </c:pt>
                <c:pt idx="770">
                  <c:v>41526.020833333336</c:v>
                </c:pt>
                <c:pt idx="771">
                  <c:v>41526.03125</c:v>
                </c:pt>
                <c:pt idx="772">
                  <c:v>41526.04166666665</c:v>
                </c:pt>
                <c:pt idx="773">
                  <c:v>41526.052083333336</c:v>
                </c:pt>
                <c:pt idx="774">
                  <c:v>41526.0625</c:v>
                </c:pt>
                <c:pt idx="775">
                  <c:v>41526.072916666664</c:v>
                </c:pt>
                <c:pt idx="776">
                  <c:v>41526.083333333336</c:v>
                </c:pt>
                <c:pt idx="777">
                  <c:v>41526.093749999985</c:v>
                </c:pt>
                <c:pt idx="778">
                  <c:v>41526.10416666665</c:v>
                </c:pt>
                <c:pt idx="779">
                  <c:v>41526.114583333336</c:v>
                </c:pt>
                <c:pt idx="780">
                  <c:v>41526.124999999993</c:v>
                </c:pt>
                <c:pt idx="781">
                  <c:v>41526.13541666665</c:v>
                </c:pt>
                <c:pt idx="782">
                  <c:v>41526.145833333336</c:v>
                </c:pt>
                <c:pt idx="783">
                  <c:v>41526.156250000015</c:v>
                </c:pt>
                <c:pt idx="784">
                  <c:v>41526.16666666665</c:v>
                </c:pt>
                <c:pt idx="785">
                  <c:v>41526.177083333321</c:v>
                </c:pt>
                <c:pt idx="786">
                  <c:v>41526.1875</c:v>
                </c:pt>
                <c:pt idx="787">
                  <c:v>41526.19791666665</c:v>
                </c:pt>
                <c:pt idx="788">
                  <c:v>41526.208333333336</c:v>
                </c:pt>
                <c:pt idx="789">
                  <c:v>41526.21875</c:v>
                </c:pt>
                <c:pt idx="790">
                  <c:v>41526.229166666635</c:v>
                </c:pt>
                <c:pt idx="791">
                  <c:v>41526.239583333321</c:v>
                </c:pt>
                <c:pt idx="792">
                  <c:v>41526.25</c:v>
                </c:pt>
                <c:pt idx="793">
                  <c:v>41526.26041666665</c:v>
                </c:pt>
                <c:pt idx="794">
                  <c:v>41526.270833333336</c:v>
                </c:pt>
                <c:pt idx="795">
                  <c:v>41526.28125</c:v>
                </c:pt>
                <c:pt idx="796">
                  <c:v>41526.291666666635</c:v>
                </c:pt>
                <c:pt idx="797">
                  <c:v>41526.302083333336</c:v>
                </c:pt>
                <c:pt idx="798">
                  <c:v>41526.312500000015</c:v>
                </c:pt>
                <c:pt idx="799">
                  <c:v>41526.322916666664</c:v>
                </c:pt>
                <c:pt idx="800">
                  <c:v>41526.333333333336</c:v>
                </c:pt>
                <c:pt idx="801">
                  <c:v>41526.34375</c:v>
                </c:pt>
                <c:pt idx="802">
                  <c:v>41526.354166666664</c:v>
                </c:pt>
                <c:pt idx="803">
                  <c:v>41526.364583333336</c:v>
                </c:pt>
                <c:pt idx="804">
                  <c:v>41526.375</c:v>
                </c:pt>
                <c:pt idx="805">
                  <c:v>41526.385416666664</c:v>
                </c:pt>
                <c:pt idx="806">
                  <c:v>41526.395833333336</c:v>
                </c:pt>
                <c:pt idx="807">
                  <c:v>41526.406250000015</c:v>
                </c:pt>
                <c:pt idx="808">
                  <c:v>41526.416666666664</c:v>
                </c:pt>
                <c:pt idx="809">
                  <c:v>41526.427083333321</c:v>
                </c:pt>
                <c:pt idx="810">
                  <c:v>41526.4375</c:v>
                </c:pt>
                <c:pt idx="811">
                  <c:v>41526.447916666664</c:v>
                </c:pt>
                <c:pt idx="812">
                  <c:v>41526.458333333343</c:v>
                </c:pt>
                <c:pt idx="813">
                  <c:v>41526.46875</c:v>
                </c:pt>
                <c:pt idx="814">
                  <c:v>41526.47916666665</c:v>
                </c:pt>
                <c:pt idx="815">
                  <c:v>41526.489583333336</c:v>
                </c:pt>
                <c:pt idx="816">
                  <c:v>41526.5</c:v>
                </c:pt>
                <c:pt idx="817">
                  <c:v>41526.510416666664</c:v>
                </c:pt>
                <c:pt idx="818">
                  <c:v>41526.520833333336</c:v>
                </c:pt>
                <c:pt idx="819">
                  <c:v>41526.53125</c:v>
                </c:pt>
                <c:pt idx="820">
                  <c:v>41526.54166666665</c:v>
                </c:pt>
                <c:pt idx="821">
                  <c:v>41526.552083333336</c:v>
                </c:pt>
                <c:pt idx="822">
                  <c:v>41526.5625</c:v>
                </c:pt>
                <c:pt idx="823">
                  <c:v>41526.572916666664</c:v>
                </c:pt>
                <c:pt idx="824">
                  <c:v>41526.583333333336</c:v>
                </c:pt>
                <c:pt idx="825">
                  <c:v>41526.593749999985</c:v>
                </c:pt>
                <c:pt idx="826">
                  <c:v>41526.60416666665</c:v>
                </c:pt>
                <c:pt idx="827">
                  <c:v>41526.614583333336</c:v>
                </c:pt>
                <c:pt idx="828">
                  <c:v>41526.624999999993</c:v>
                </c:pt>
                <c:pt idx="829">
                  <c:v>41526.63541666665</c:v>
                </c:pt>
                <c:pt idx="830">
                  <c:v>41526.645833333336</c:v>
                </c:pt>
                <c:pt idx="831">
                  <c:v>41526.656250000015</c:v>
                </c:pt>
                <c:pt idx="832">
                  <c:v>41526.66666666665</c:v>
                </c:pt>
                <c:pt idx="833">
                  <c:v>41526.677083333321</c:v>
                </c:pt>
                <c:pt idx="834">
                  <c:v>41526.6875</c:v>
                </c:pt>
                <c:pt idx="835">
                  <c:v>41526.69791666665</c:v>
                </c:pt>
                <c:pt idx="836">
                  <c:v>41526.708333333336</c:v>
                </c:pt>
                <c:pt idx="837">
                  <c:v>41526.71875</c:v>
                </c:pt>
                <c:pt idx="838">
                  <c:v>41526.729166666635</c:v>
                </c:pt>
                <c:pt idx="839">
                  <c:v>41526.739583333321</c:v>
                </c:pt>
                <c:pt idx="840">
                  <c:v>41526.75</c:v>
                </c:pt>
                <c:pt idx="841">
                  <c:v>41526.76041666665</c:v>
                </c:pt>
                <c:pt idx="842">
                  <c:v>41526.770833333336</c:v>
                </c:pt>
                <c:pt idx="843">
                  <c:v>41526.78125</c:v>
                </c:pt>
                <c:pt idx="844">
                  <c:v>41526.791666666635</c:v>
                </c:pt>
                <c:pt idx="845">
                  <c:v>41526.802083333336</c:v>
                </c:pt>
                <c:pt idx="846">
                  <c:v>41526.812500000015</c:v>
                </c:pt>
                <c:pt idx="847">
                  <c:v>41526.822916666664</c:v>
                </c:pt>
                <c:pt idx="848">
                  <c:v>41526.833333333336</c:v>
                </c:pt>
                <c:pt idx="849">
                  <c:v>41526.84375</c:v>
                </c:pt>
                <c:pt idx="850">
                  <c:v>41526.854166666664</c:v>
                </c:pt>
                <c:pt idx="851">
                  <c:v>41526.864583333336</c:v>
                </c:pt>
                <c:pt idx="852">
                  <c:v>41526.875</c:v>
                </c:pt>
                <c:pt idx="853">
                  <c:v>41526.885416666664</c:v>
                </c:pt>
                <c:pt idx="854">
                  <c:v>41526.895833333336</c:v>
                </c:pt>
                <c:pt idx="855">
                  <c:v>41526.906250000015</c:v>
                </c:pt>
                <c:pt idx="856">
                  <c:v>41526.916666666664</c:v>
                </c:pt>
                <c:pt idx="857">
                  <c:v>41526.927083333321</c:v>
                </c:pt>
                <c:pt idx="858">
                  <c:v>41526.9375</c:v>
                </c:pt>
                <c:pt idx="859">
                  <c:v>41526.947916666664</c:v>
                </c:pt>
                <c:pt idx="860">
                  <c:v>41526.958333333343</c:v>
                </c:pt>
                <c:pt idx="861">
                  <c:v>41526.96875</c:v>
                </c:pt>
                <c:pt idx="862">
                  <c:v>41526.97916666665</c:v>
                </c:pt>
                <c:pt idx="863">
                  <c:v>41526.989583333336</c:v>
                </c:pt>
                <c:pt idx="864">
                  <c:v>41527</c:v>
                </c:pt>
                <c:pt idx="865">
                  <c:v>41527.010416666664</c:v>
                </c:pt>
                <c:pt idx="866">
                  <c:v>41527.020833333336</c:v>
                </c:pt>
                <c:pt idx="867">
                  <c:v>41527.03125</c:v>
                </c:pt>
                <c:pt idx="868">
                  <c:v>41527.04166666665</c:v>
                </c:pt>
                <c:pt idx="869">
                  <c:v>41527.052083333336</c:v>
                </c:pt>
                <c:pt idx="870">
                  <c:v>41527.0625</c:v>
                </c:pt>
                <c:pt idx="871">
                  <c:v>41527.072916666664</c:v>
                </c:pt>
                <c:pt idx="872">
                  <c:v>41527.083333333336</c:v>
                </c:pt>
                <c:pt idx="873">
                  <c:v>41527.093749999985</c:v>
                </c:pt>
                <c:pt idx="874">
                  <c:v>41527.10416666665</c:v>
                </c:pt>
                <c:pt idx="875">
                  <c:v>41527.114583333336</c:v>
                </c:pt>
                <c:pt idx="876">
                  <c:v>41527.124999999993</c:v>
                </c:pt>
                <c:pt idx="877">
                  <c:v>41527.13541666665</c:v>
                </c:pt>
                <c:pt idx="878">
                  <c:v>41527.145833333336</c:v>
                </c:pt>
                <c:pt idx="879">
                  <c:v>41527.156250000015</c:v>
                </c:pt>
                <c:pt idx="880">
                  <c:v>41527.16666666665</c:v>
                </c:pt>
                <c:pt idx="881">
                  <c:v>41527.177083333321</c:v>
                </c:pt>
                <c:pt idx="882">
                  <c:v>41527.1875</c:v>
                </c:pt>
                <c:pt idx="883">
                  <c:v>41527.19791666665</c:v>
                </c:pt>
                <c:pt idx="884">
                  <c:v>41527.208333333336</c:v>
                </c:pt>
                <c:pt idx="885">
                  <c:v>41527.21875</c:v>
                </c:pt>
                <c:pt idx="886">
                  <c:v>41527.229166666635</c:v>
                </c:pt>
                <c:pt idx="887">
                  <c:v>41527.239583333321</c:v>
                </c:pt>
                <c:pt idx="888">
                  <c:v>41527.25</c:v>
                </c:pt>
                <c:pt idx="889">
                  <c:v>41527.26041666665</c:v>
                </c:pt>
                <c:pt idx="890">
                  <c:v>41527.270833333336</c:v>
                </c:pt>
                <c:pt idx="891">
                  <c:v>41527.28125</c:v>
                </c:pt>
                <c:pt idx="892">
                  <c:v>41527.291666666635</c:v>
                </c:pt>
                <c:pt idx="893">
                  <c:v>41527.302083333336</c:v>
                </c:pt>
                <c:pt idx="894">
                  <c:v>41527.312500000015</c:v>
                </c:pt>
                <c:pt idx="895">
                  <c:v>41527.322916666664</c:v>
                </c:pt>
                <c:pt idx="896">
                  <c:v>41527.333333333336</c:v>
                </c:pt>
                <c:pt idx="897">
                  <c:v>41527.34375</c:v>
                </c:pt>
                <c:pt idx="898">
                  <c:v>41527.354166666664</c:v>
                </c:pt>
                <c:pt idx="899">
                  <c:v>41527.364583333336</c:v>
                </c:pt>
                <c:pt idx="900">
                  <c:v>41527.375</c:v>
                </c:pt>
                <c:pt idx="901">
                  <c:v>41527.385416666664</c:v>
                </c:pt>
                <c:pt idx="902">
                  <c:v>41527.395833333336</c:v>
                </c:pt>
                <c:pt idx="903">
                  <c:v>41527.406250000015</c:v>
                </c:pt>
                <c:pt idx="904">
                  <c:v>41527.416666666664</c:v>
                </c:pt>
                <c:pt idx="905">
                  <c:v>41527.427083333321</c:v>
                </c:pt>
                <c:pt idx="906">
                  <c:v>41527.4375</c:v>
                </c:pt>
                <c:pt idx="907">
                  <c:v>41527.447916666664</c:v>
                </c:pt>
                <c:pt idx="908">
                  <c:v>41527.458333333343</c:v>
                </c:pt>
                <c:pt idx="909">
                  <c:v>41527.46875</c:v>
                </c:pt>
                <c:pt idx="910">
                  <c:v>41527.47916666665</c:v>
                </c:pt>
                <c:pt idx="911">
                  <c:v>41527.489583333336</c:v>
                </c:pt>
                <c:pt idx="912">
                  <c:v>41527.5</c:v>
                </c:pt>
                <c:pt idx="913">
                  <c:v>41527.510416666664</c:v>
                </c:pt>
                <c:pt idx="914">
                  <c:v>41527.520833333336</c:v>
                </c:pt>
                <c:pt idx="915">
                  <c:v>41527.53125</c:v>
                </c:pt>
                <c:pt idx="916">
                  <c:v>41527.54166666665</c:v>
                </c:pt>
                <c:pt idx="917">
                  <c:v>41527.552083333336</c:v>
                </c:pt>
                <c:pt idx="918">
                  <c:v>41527.5625</c:v>
                </c:pt>
                <c:pt idx="919">
                  <c:v>41527.572916666664</c:v>
                </c:pt>
                <c:pt idx="920">
                  <c:v>41527.583333333336</c:v>
                </c:pt>
                <c:pt idx="921">
                  <c:v>41527.593749999985</c:v>
                </c:pt>
                <c:pt idx="922">
                  <c:v>41527.60416666665</c:v>
                </c:pt>
                <c:pt idx="923">
                  <c:v>41527.614583333336</c:v>
                </c:pt>
                <c:pt idx="924">
                  <c:v>41527.624999999993</c:v>
                </c:pt>
                <c:pt idx="925">
                  <c:v>41527.63541666665</c:v>
                </c:pt>
                <c:pt idx="926">
                  <c:v>41527.645833333336</c:v>
                </c:pt>
                <c:pt idx="927">
                  <c:v>41527.656250000015</c:v>
                </c:pt>
                <c:pt idx="928">
                  <c:v>41527.66666666665</c:v>
                </c:pt>
                <c:pt idx="929">
                  <c:v>41527.677083333321</c:v>
                </c:pt>
                <c:pt idx="930">
                  <c:v>41527.6875</c:v>
                </c:pt>
                <c:pt idx="931">
                  <c:v>41527.69791666665</c:v>
                </c:pt>
                <c:pt idx="932">
                  <c:v>41527.708333333336</c:v>
                </c:pt>
                <c:pt idx="933">
                  <c:v>41527.71875</c:v>
                </c:pt>
                <c:pt idx="934">
                  <c:v>41527.729166666635</c:v>
                </c:pt>
                <c:pt idx="935">
                  <c:v>41527.739583333321</c:v>
                </c:pt>
                <c:pt idx="936">
                  <c:v>41527.75</c:v>
                </c:pt>
                <c:pt idx="937">
                  <c:v>41527.76041666665</c:v>
                </c:pt>
                <c:pt idx="938">
                  <c:v>41527.770833333336</c:v>
                </c:pt>
                <c:pt idx="939">
                  <c:v>41527.78125</c:v>
                </c:pt>
                <c:pt idx="940">
                  <c:v>41527.791666666635</c:v>
                </c:pt>
                <c:pt idx="941">
                  <c:v>41527.802083333336</c:v>
                </c:pt>
                <c:pt idx="942">
                  <c:v>41527.812500000015</c:v>
                </c:pt>
                <c:pt idx="943">
                  <c:v>41527.822916666664</c:v>
                </c:pt>
                <c:pt idx="944">
                  <c:v>41527.833333333336</c:v>
                </c:pt>
                <c:pt idx="945">
                  <c:v>41527.84375</c:v>
                </c:pt>
                <c:pt idx="946">
                  <c:v>41527.854166666664</c:v>
                </c:pt>
                <c:pt idx="947">
                  <c:v>41527.864583333336</c:v>
                </c:pt>
                <c:pt idx="948">
                  <c:v>41527.875</c:v>
                </c:pt>
                <c:pt idx="949">
                  <c:v>41527.885416666664</c:v>
                </c:pt>
                <c:pt idx="950">
                  <c:v>41527.895833333336</c:v>
                </c:pt>
                <c:pt idx="951">
                  <c:v>41527.906250000015</c:v>
                </c:pt>
                <c:pt idx="952">
                  <c:v>41527.916666666664</c:v>
                </c:pt>
                <c:pt idx="953">
                  <c:v>41527.927083333321</c:v>
                </c:pt>
                <c:pt idx="954">
                  <c:v>41527.9375</c:v>
                </c:pt>
                <c:pt idx="955">
                  <c:v>41527.947916666664</c:v>
                </c:pt>
                <c:pt idx="956">
                  <c:v>41527.958333333343</c:v>
                </c:pt>
                <c:pt idx="957">
                  <c:v>41527.96875</c:v>
                </c:pt>
                <c:pt idx="958">
                  <c:v>41527.97916666665</c:v>
                </c:pt>
                <c:pt idx="959">
                  <c:v>41527.989583333336</c:v>
                </c:pt>
                <c:pt idx="960">
                  <c:v>41528</c:v>
                </c:pt>
                <c:pt idx="961">
                  <c:v>41528.010416666664</c:v>
                </c:pt>
                <c:pt idx="962">
                  <c:v>41528.020833333336</c:v>
                </c:pt>
                <c:pt idx="963">
                  <c:v>41528.03125</c:v>
                </c:pt>
                <c:pt idx="964">
                  <c:v>41528.04166666665</c:v>
                </c:pt>
                <c:pt idx="965">
                  <c:v>41528.052083333336</c:v>
                </c:pt>
                <c:pt idx="966">
                  <c:v>41528.0625</c:v>
                </c:pt>
                <c:pt idx="967">
                  <c:v>41528.072916666664</c:v>
                </c:pt>
                <c:pt idx="968">
                  <c:v>41528.083333333336</c:v>
                </c:pt>
                <c:pt idx="969">
                  <c:v>41528.093749999985</c:v>
                </c:pt>
                <c:pt idx="970">
                  <c:v>41528.10416666665</c:v>
                </c:pt>
                <c:pt idx="971">
                  <c:v>41528.114583333336</c:v>
                </c:pt>
                <c:pt idx="972">
                  <c:v>41528.124999999993</c:v>
                </c:pt>
                <c:pt idx="973">
                  <c:v>41528.13541666665</c:v>
                </c:pt>
                <c:pt idx="974">
                  <c:v>41528.145833333336</c:v>
                </c:pt>
                <c:pt idx="975">
                  <c:v>41528.156250000015</c:v>
                </c:pt>
                <c:pt idx="976">
                  <c:v>41528.16666666665</c:v>
                </c:pt>
                <c:pt idx="977">
                  <c:v>41528.177083333321</c:v>
                </c:pt>
                <c:pt idx="978">
                  <c:v>41528.1875</c:v>
                </c:pt>
                <c:pt idx="979">
                  <c:v>41528.19791666665</c:v>
                </c:pt>
                <c:pt idx="980">
                  <c:v>41528.208333333336</c:v>
                </c:pt>
                <c:pt idx="981">
                  <c:v>41528.21875</c:v>
                </c:pt>
                <c:pt idx="982">
                  <c:v>41528.229166666635</c:v>
                </c:pt>
                <c:pt idx="983">
                  <c:v>41528.239583333321</c:v>
                </c:pt>
                <c:pt idx="984">
                  <c:v>41528.25</c:v>
                </c:pt>
                <c:pt idx="985">
                  <c:v>41528.26041666665</c:v>
                </c:pt>
                <c:pt idx="986">
                  <c:v>41528.270833333336</c:v>
                </c:pt>
                <c:pt idx="987">
                  <c:v>41528.28125</c:v>
                </c:pt>
                <c:pt idx="988">
                  <c:v>41528.291666666635</c:v>
                </c:pt>
                <c:pt idx="989">
                  <c:v>41528.302083333336</c:v>
                </c:pt>
                <c:pt idx="990">
                  <c:v>41528.312500000015</c:v>
                </c:pt>
                <c:pt idx="991">
                  <c:v>41528.322916666664</c:v>
                </c:pt>
                <c:pt idx="992">
                  <c:v>41528.333333333336</c:v>
                </c:pt>
                <c:pt idx="993">
                  <c:v>41528.34375</c:v>
                </c:pt>
                <c:pt idx="994">
                  <c:v>41528.354166666664</c:v>
                </c:pt>
                <c:pt idx="995">
                  <c:v>41528.364583333336</c:v>
                </c:pt>
                <c:pt idx="996">
                  <c:v>41528.375</c:v>
                </c:pt>
                <c:pt idx="997">
                  <c:v>41528.385416666664</c:v>
                </c:pt>
                <c:pt idx="998">
                  <c:v>41528.395833333336</c:v>
                </c:pt>
                <c:pt idx="999">
                  <c:v>41528.406250000015</c:v>
                </c:pt>
                <c:pt idx="1000">
                  <c:v>41528.416666666664</c:v>
                </c:pt>
                <c:pt idx="1001">
                  <c:v>41528.427083333321</c:v>
                </c:pt>
                <c:pt idx="1002">
                  <c:v>41528.4375</c:v>
                </c:pt>
                <c:pt idx="1003">
                  <c:v>41528.447916666664</c:v>
                </c:pt>
                <c:pt idx="1004">
                  <c:v>41528.458333333343</c:v>
                </c:pt>
                <c:pt idx="1005">
                  <c:v>41528.46875</c:v>
                </c:pt>
                <c:pt idx="1006">
                  <c:v>41528.47916666665</c:v>
                </c:pt>
                <c:pt idx="1007">
                  <c:v>41528.489583333336</c:v>
                </c:pt>
                <c:pt idx="1008">
                  <c:v>41528.5</c:v>
                </c:pt>
                <c:pt idx="1009">
                  <c:v>41528.510416666664</c:v>
                </c:pt>
                <c:pt idx="1010">
                  <c:v>41528.520833333336</c:v>
                </c:pt>
                <c:pt idx="1011">
                  <c:v>41528.53125</c:v>
                </c:pt>
                <c:pt idx="1012">
                  <c:v>41528.54166666665</c:v>
                </c:pt>
                <c:pt idx="1013">
                  <c:v>41528.552083333336</c:v>
                </c:pt>
                <c:pt idx="1014">
                  <c:v>41528.5625</c:v>
                </c:pt>
                <c:pt idx="1015">
                  <c:v>41528.572916666664</c:v>
                </c:pt>
                <c:pt idx="1016">
                  <c:v>41528.583333333336</c:v>
                </c:pt>
                <c:pt idx="1017">
                  <c:v>41528.593749999985</c:v>
                </c:pt>
                <c:pt idx="1018">
                  <c:v>41528.60416666665</c:v>
                </c:pt>
                <c:pt idx="1019">
                  <c:v>41528.614583333336</c:v>
                </c:pt>
                <c:pt idx="1020">
                  <c:v>41528.624999999993</c:v>
                </c:pt>
                <c:pt idx="1021">
                  <c:v>41528.63541666665</c:v>
                </c:pt>
                <c:pt idx="1022">
                  <c:v>41528.645833333336</c:v>
                </c:pt>
                <c:pt idx="1023">
                  <c:v>41528.656250000015</c:v>
                </c:pt>
                <c:pt idx="1024">
                  <c:v>41528.66666666665</c:v>
                </c:pt>
                <c:pt idx="1025">
                  <c:v>41528.677083333321</c:v>
                </c:pt>
                <c:pt idx="1026">
                  <c:v>41528.6875</c:v>
                </c:pt>
                <c:pt idx="1027">
                  <c:v>41528.69791666665</c:v>
                </c:pt>
                <c:pt idx="1028">
                  <c:v>41528.708333333336</c:v>
                </c:pt>
                <c:pt idx="1029">
                  <c:v>41528.71875</c:v>
                </c:pt>
                <c:pt idx="1030">
                  <c:v>41528.729166666635</c:v>
                </c:pt>
                <c:pt idx="1031">
                  <c:v>41528.739583333321</c:v>
                </c:pt>
                <c:pt idx="1032">
                  <c:v>41528.75</c:v>
                </c:pt>
                <c:pt idx="1033">
                  <c:v>41528.76041666665</c:v>
                </c:pt>
                <c:pt idx="1034">
                  <c:v>41528.770833333336</c:v>
                </c:pt>
                <c:pt idx="1035">
                  <c:v>41528.78125</c:v>
                </c:pt>
                <c:pt idx="1036">
                  <c:v>41528.791666666635</c:v>
                </c:pt>
                <c:pt idx="1037">
                  <c:v>41528.802083333336</c:v>
                </c:pt>
                <c:pt idx="1038">
                  <c:v>41528.812500000015</c:v>
                </c:pt>
                <c:pt idx="1039">
                  <c:v>41528.822916666664</c:v>
                </c:pt>
                <c:pt idx="1040">
                  <c:v>41528.833333333336</c:v>
                </c:pt>
                <c:pt idx="1041">
                  <c:v>41528.84375</c:v>
                </c:pt>
                <c:pt idx="1042">
                  <c:v>41528.854166666664</c:v>
                </c:pt>
                <c:pt idx="1043">
                  <c:v>41528.864583333336</c:v>
                </c:pt>
                <c:pt idx="1044">
                  <c:v>41528.875</c:v>
                </c:pt>
                <c:pt idx="1045">
                  <c:v>41528.885416666664</c:v>
                </c:pt>
                <c:pt idx="1046">
                  <c:v>41528.895833333336</c:v>
                </c:pt>
                <c:pt idx="1047">
                  <c:v>41528.906250000015</c:v>
                </c:pt>
                <c:pt idx="1048">
                  <c:v>41528.916666666664</c:v>
                </c:pt>
                <c:pt idx="1049">
                  <c:v>41528.927083333321</c:v>
                </c:pt>
                <c:pt idx="1050">
                  <c:v>41528.9375</c:v>
                </c:pt>
                <c:pt idx="1051">
                  <c:v>41528.947916666664</c:v>
                </c:pt>
                <c:pt idx="1052">
                  <c:v>41528.958333333343</c:v>
                </c:pt>
                <c:pt idx="1053">
                  <c:v>41528.96875</c:v>
                </c:pt>
                <c:pt idx="1054">
                  <c:v>41528.97916666665</c:v>
                </c:pt>
                <c:pt idx="1055">
                  <c:v>41528.989583333336</c:v>
                </c:pt>
                <c:pt idx="1056">
                  <c:v>41529</c:v>
                </c:pt>
                <c:pt idx="1057">
                  <c:v>41529.010416666664</c:v>
                </c:pt>
                <c:pt idx="1058">
                  <c:v>41529.020833333336</c:v>
                </c:pt>
                <c:pt idx="1059">
                  <c:v>41529.03125</c:v>
                </c:pt>
                <c:pt idx="1060">
                  <c:v>41529.04166666665</c:v>
                </c:pt>
                <c:pt idx="1061">
                  <c:v>41529.052083333336</c:v>
                </c:pt>
                <c:pt idx="1062">
                  <c:v>41529.0625</c:v>
                </c:pt>
                <c:pt idx="1063">
                  <c:v>41529.072916666664</c:v>
                </c:pt>
                <c:pt idx="1064">
                  <c:v>41529.083333333336</c:v>
                </c:pt>
                <c:pt idx="1065">
                  <c:v>41529.093749999985</c:v>
                </c:pt>
                <c:pt idx="1066">
                  <c:v>41529.10416666665</c:v>
                </c:pt>
                <c:pt idx="1067">
                  <c:v>41529.114583333336</c:v>
                </c:pt>
                <c:pt idx="1068">
                  <c:v>41529.124999999993</c:v>
                </c:pt>
                <c:pt idx="1069">
                  <c:v>41529.13541666665</c:v>
                </c:pt>
                <c:pt idx="1070">
                  <c:v>41529.145833333336</c:v>
                </c:pt>
                <c:pt idx="1071">
                  <c:v>41529.156250000015</c:v>
                </c:pt>
                <c:pt idx="1072">
                  <c:v>41529.16666666665</c:v>
                </c:pt>
                <c:pt idx="1073">
                  <c:v>41529.177083333321</c:v>
                </c:pt>
                <c:pt idx="1074">
                  <c:v>41529.1875</c:v>
                </c:pt>
                <c:pt idx="1075">
                  <c:v>41529.19791666665</c:v>
                </c:pt>
                <c:pt idx="1076">
                  <c:v>41529.208333333336</c:v>
                </c:pt>
                <c:pt idx="1077">
                  <c:v>41529.21875</c:v>
                </c:pt>
                <c:pt idx="1078">
                  <c:v>41529.229166666635</c:v>
                </c:pt>
                <c:pt idx="1079">
                  <c:v>41529.239583333321</c:v>
                </c:pt>
                <c:pt idx="1080">
                  <c:v>41529.25</c:v>
                </c:pt>
                <c:pt idx="1081">
                  <c:v>41529.26041666665</c:v>
                </c:pt>
                <c:pt idx="1082">
                  <c:v>41529.270833333336</c:v>
                </c:pt>
                <c:pt idx="1083">
                  <c:v>41529.28125</c:v>
                </c:pt>
                <c:pt idx="1084">
                  <c:v>41529.291666666635</c:v>
                </c:pt>
                <c:pt idx="1085">
                  <c:v>41529.302083333336</c:v>
                </c:pt>
                <c:pt idx="1086">
                  <c:v>41529.312500000015</c:v>
                </c:pt>
                <c:pt idx="1087">
                  <c:v>41529.322916666664</c:v>
                </c:pt>
                <c:pt idx="1088">
                  <c:v>41529.333333333336</c:v>
                </c:pt>
                <c:pt idx="1089">
                  <c:v>41529.34375</c:v>
                </c:pt>
                <c:pt idx="1090">
                  <c:v>41529.354166666664</c:v>
                </c:pt>
                <c:pt idx="1091">
                  <c:v>41529.364583333336</c:v>
                </c:pt>
                <c:pt idx="1092">
                  <c:v>41529.375</c:v>
                </c:pt>
                <c:pt idx="1093">
                  <c:v>41529.385416666664</c:v>
                </c:pt>
                <c:pt idx="1094">
                  <c:v>41529.395833333336</c:v>
                </c:pt>
                <c:pt idx="1095">
                  <c:v>41529.406250000015</c:v>
                </c:pt>
                <c:pt idx="1096">
                  <c:v>41529.416666666664</c:v>
                </c:pt>
                <c:pt idx="1097">
                  <c:v>41529.427083333321</c:v>
                </c:pt>
                <c:pt idx="1098">
                  <c:v>41529.4375</c:v>
                </c:pt>
                <c:pt idx="1099">
                  <c:v>41529.447916666664</c:v>
                </c:pt>
                <c:pt idx="1100">
                  <c:v>41529.458333333343</c:v>
                </c:pt>
                <c:pt idx="1101">
                  <c:v>41529.46875</c:v>
                </c:pt>
                <c:pt idx="1102">
                  <c:v>41529.47916666665</c:v>
                </c:pt>
                <c:pt idx="1103">
                  <c:v>41529.489583333336</c:v>
                </c:pt>
                <c:pt idx="1104">
                  <c:v>41529.5</c:v>
                </c:pt>
                <c:pt idx="1105">
                  <c:v>41529.510416666664</c:v>
                </c:pt>
                <c:pt idx="1106">
                  <c:v>41529.520833333336</c:v>
                </c:pt>
                <c:pt idx="1107">
                  <c:v>41529.53125</c:v>
                </c:pt>
                <c:pt idx="1108">
                  <c:v>41529.54166666665</c:v>
                </c:pt>
                <c:pt idx="1109">
                  <c:v>41529.552083333336</c:v>
                </c:pt>
                <c:pt idx="1110">
                  <c:v>41529.5625</c:v>
                </c:pt>
                <c:pt idx="1111">
                  <c:v>41529.572916666664</c:v>
                </c:pt>
                <c:pt idx="1112">
                  <c:v>41529.583333333336</c:v>
                </c:pt>
                <c:pt idx="1113">
                  <c:v>41529.593749999985</c:v>
                </c:pt>
                <c:pt idx="1114">
                  <c:v>41529.60416666665</c:v>
                </c:pt>
                <c:pt idx="1115">
                  <c:v>41529.614583333336</c:v>
                </c:pt>
                <c:pt idx="1116">
                  <c:v>41529.624999999993</c:v>
                </c:pt>
                <c:pt idx="1117">
                  <c:v>41529.63541666665</c:v>
                </c:pt>
                <c:pt idx="1118">
                  <c:v>41529.645833333336</c:v>
                </c:pt>
                <c:pt idx="1119">
                  <c:v>41529.656250000015</c:v>
                </c:pt>
                <c:pt idx="1120">
                  <c:v>41529.66666666665</c:v>
                </c:pt>
                <c:pt idx="1121">
                  <c:v>41529.677083333321</c:v>
                </c:pt>
                <c:pt idx="1122">
                  <c:v>41529.6875</c:v>
                </c:pt>
                <c:pt idx="1123">
                  <c:v>41529.69791666665</c:v>
                </c:pt>
                <c:pt idx="1124">
                  <c:v>41529.708333333336</c:v>
                </c:pt>
                <c:pt idx="1125">
                  <c:v>41529.71875</c:v>
                </c:pt>
                <c:pt idx="1126">
                  <c:v>41529.729166666635</c:v>
                </c:pt>
                <c:pt idx="1127">
                  <c:v>41529.739583333321</c:v>
                </c:pt>
                <c:pt idx="1128">
                  <c:v>41529.75</c:v>
                </c:pt>
                <c:pt idx="1129">
                  <c:v>41529.76041666665</c:v>
                </c:pt>
                <c:pt idx="1130">
                  <c:v>41529.770833333336</c:v>
                </c:pt>
                <c:pt idx="1131">
                  <c:v>41529.78125</c:v>
                </c:pt>
                <c:pt idx="1132">
                  <c:v>41529.791666666635</c:v>
                </c:pt>
                <c:pt idx="1133">
                  <c:v>41529.802083333336</c:v>
                </c:pt>
                <c:pt idx="1134">
                  <c:v>41529.812500000015</c:v>
                </c:pt>
                <c:pt idx="1135">
                  <c:v>41529.822916666664</c:v>
                </c:pt>
                <c:pt idx="1136">
                  <c:v>41529.833333333336</c:v>
                </c:pt>
                <c:pt idx="1137">
                  <c:v>41529.84375</c:v>
                </c:pt>
                <c:pt idx="1138">
                  <c:v>41529.854166666664</c:v>
                </c:pt>
                <c:pt idx="1139">
                  <c:v>41529.864583333336</c:v>
                </c:pt>
                <c:pt idx="1140">
                  <c:v>41529.875</c:v>
                </c:pt>
                <c:pt idx="1141">
                  <c:v>41529.885416666664</c:v>
                </c:pt>
                <c:pt idx="1142">
                  <c:v>41529.895833333336</c:v>
                </c:pt>
                <c:pt idx="1143">
                  <c:v>41529.906250000015</c:v>
                </c:pt>
                <c:pt idx="1144">
                  <c:v>41529.916666666664</c:v>
                </c:pt>
                <c:pt idx="1145">
                  <c:v>41529.927083333321</c:v>
                </c:pt>
                <c:pt idx="1146">
                  <c:v>41529.9375</c:v>
                </c:pt>
                <c:pt idx="1147">
                  <c:v>41529.947916666664</c:v>
                </c:pt>
                <c:pt idx="1148">
                  <c:v>41529.958333333343</c:v>
                </c:pt>
                <c:pt idx="1149">
                  <c:v>41529.96875</c:v>
                </c:pt>
                <c:pt idx="1150">
                  <c:v>41529.97916666665</c:v>
                </c:pt>
                <c:pt idx="1151">
                  <c:v>41529.989583333336</c:v>
                </c:pt>
                <c:pt idx="1152">
                  <c:v>41530</c:v>
                </c:pt>
                <c:pt idx="1153">
                  <c:v>41530.010416666664</c:v>
                </c:pt>
                <c:pt idx="1154">
                  <c:v>41530.020833333336</c:v>
                </c:pt>
                <c:pt idx="1155">
                  <c:v>41530.03125</c:v>
                </c:pt>
                <c:pt idx="1156">
                  <c:v>41530.04166666665</c:v>
                </c:pt>
                <c:pt idx="1157">
                  <c:v>41530.052083333336</c:v>
                </c:pt>
                <c:pt idx="1158">
                  <c:v>41530.0625</c:v>
                </c:pt>
                <c:pt idx="1159">
                  <c:v>41530.072916666664</c:v>
                </c:pt>
                <c:pt idx="1160">
                  <c:v>41530.083333333336</c:v>
                </c:pt>
                <c:pt idx="1161">
                  <c:v>41530.093749999985</c:v>
                </c:pt>
                <c:pt idx="1162">
                  <c:v>41530.10416666665</c:v>
                </c:pt>
                <c:pt idx="1163">
                  <c:v>41530.114583333336</c:v>
                </c:pt>
                <c:pt idx="1164">
                  <c:v>41530.124999999993</c:v>
                </c:pt>
                <c:pt idx="1165">
                  <c:v>41530.13541666665</c:v>
                </c:pt>
                <c:pt idx="1166">
                  <c:v>41530.145833333336</c:v>
                </c:pt>
                <c:pt idx="1167">
                  <c:v>41530.156250000015</c:v>
                </c:pt>
                <c:pt idx="1168">
                  <c:v>41530.16666666665</c:v>
                </c:pt>
                <c:pt idx="1169">
                  <c:v>41530.177083333321</c:v>
                </c:pt>
                <c:pt idx="1170">
                  <c:v>41530.1875</c:v>
                </c:pt>
                <c:pt idx="1171">
                  <c:v>41530.19791666665</c:v>
                </c:pt>
                <c:pt idx="1172">
                  <c:v>41530.208333333336</c:v>
                </c:pt>
                <c:pt idx="1173">
                  <c:v>41530.21875</c:v>
                </c:pt>
                <c:pt idx="1174">
                  <c:v>41530.229166666635</c:v>
                </c:pt>
                <c:pt idx="1175">
                  <c:v>41530.239583333321</c:v>
                </c:pt>
                <c:pt idx="1176">
                  <c:v>41530.25</c:v>
                </c:pt>
                <c:pt idx="1177">
                  <c:v>41530.26041666665</c:v>
                </c:pt>
                <c:pt idx="1178">
                  <c:v>41530.270833333336</c:v>
                </c:pt>
                <c:pt idx="1179">
                  <c:v>41530.28125</c:v>
                </c:pt>
                <c:pt idx="1180">
                  <c:v>41530.291666666635</c:v>
                </c:pt>
                <c:pt idx="1181">
                  <c:v>41530.302083333336</c:v>
                </c:pt>
                <c:pt idx="1182">
                  <c:v>41530.312500000015</c:v>
                </c:pt>
                <c:pt idx="1183">
                  <c:v>41530.322916666664</c:v>
                </c:pt>
                <c:pt idx="1184">
                  <c:v>41530.333333333336</c:v>
                </c:pt>
                <c:pt idx="1185">
                  <c:v>41530.34375</c:v>
                </c:pt>
                <c:pt idx="1186">
                  <c:v>41530.354166666664</c:v>
                </c:pt>
                <c:pt idx="1187">
                  <c:v>41530.364583333336</c:v>
                </c:pt>
                <c:pt idx="1188">
                  <c:v>41530.375</c:v>
                </c:pt>
                <c:pt idx="1189">
                  <c:v>41530.385416666664</c:v>
                </c:pt>
                <c:pt idx="1190">
                  <c:v>41530.395833333336</c:v>
                </c:pt>
                <c:pt idx="1191">
                  <c:v>41530.406250000015</c:v>
                </c:pt>
                <c:pt idx="1192">
                  <c:v>41530.416666666664</c:v>
                </c:pt>
                <c:pt idx="1193">
                  <c:v>41530.427083333321</c:v>
                </c:pt>
                <c:pt idx="1194">
                  <c:v>41530.4375</c:v>
                </c:pt>
                <c:pt idx="1195">
                  <c:v>41530.447916666664</c:v>
                </c:pt>
                <c:pt idx="1196">
                  <c:v>41530.458333333343</c:v>
                </c:pt>
                <c:pt idx="1197">
                  <c:v>41530.46875</c:v>
                </c:pt>
                <c:pt idx="1198">
                  <c:v>41530.47916666665</c:v>
                </c:pt>
                <c:pt idx="1199">
                  <c:v>41530.489583333336</c:v>
                </c:pt>
                <c:pt idx="1200">
                  <c:v>41530.5</c:v>
                </c:pt>
                <c:pt idx="1201">
                  <c:v>41530.510416666664</c:v>
                </c:pt>
                <c:pt idx="1202">
                  <c:v>41530.520833333336</c:v>
                </c:pt>
                <c:pt idx="1203">
                  <c:v>41530.53125</c:v>
                </c:pt>
                <c:pt idx="1204">
                  <c:v>41530.54166666665</c:v>
                </c:pt>
                <c:pt idx="1205">
                  <c:v>41530.552083333336</c:v>
                </c:pt>
                <c:pt idx="1206">
                  <c:v>41530.5625</c:v>
                </c:pt>
                <c:pt idx="1207">
                  <c:v>41530.572916666664</c:v>
                </c:pt>
                <c:pt idx="1208">
                  <c:v>41530.583333333336</c:v>
                </c:pt>
                <c:pt idx="1209">
                  <c:v>41530.593749999985</c:v>
                </c:pt>
                <c:pt idx="1210">
                  <c:v>41530.60416666665</c:v>
                </c:pt>
                <c:pt idx="1211">
                  <c:v>41530.614583333336</c:v>
                </c:pt>
                <c:pt idx="1212">
                  <c:v>41530.624999999993</c:v>
                </c:pt>
                <c:pt idx="1213">
                  <c:v>41530.63541666665</c:v>
                </c:pt>
                <c:pt idx="1214">
                  <c:v>41530.645833333336</c:v>
                </c:pt>
                <c:pt idx="1215">
                  <c:v>41530.656250000015</c:v>
                </c:pt>
                <c:pt idx="1216">
                  <c:v>41530.66666666665</c:v>
                </c:pt>
                <c:pt idx="1217">
                  <c:v>41530.677083333321</c:v>
                </c:pt>
                <c:pt idx="1218">
                  <c:v>41530.6875</c:v>
                </c:pt>
                <c:pt idx="1219">
                  <c:v>41530.69791666665</c:v>
                </c:pt>
                <c:pt idx="1220">
                  <c:v>41530.708333333336</c:v>
                </c:pt>
                <c:pt idx="1221">
                  <c:v>41530.71875</c:v>
                </c:pt>
                <c:pt idx="1222">
                  <c:v>41530.729166666635</c:v>
                </c:pt>
                <c:pt idx="1223">
                  <c:v>41530.739583333321</c:v>
                </c:pt>
                <c:pt idx="1224">
                  <c:v>41530.75</c:v>
                </c:pt>
                <c:pt idx="1225">
                  <c:v>41530.76041666665</c:v>
                </c:pt>
                <c:pt idx="1226">
                  <c:v>41530.770833333336</c:v>
                </c:pt>
                <c:pt idx="1227">
                  <c:v>41530.78125</c:v>
                </c:pt>
                <c:pt idx="1228">
                  <c:v>41530.791666666635</c:v>
                </c:pt>
                <c:pt idx="1229">
                  <c:v>41530.802083333336</c:v>
                </c:pt>
                <c:pt idx="1230">
                  <c:v>41530.812500000015</c:v>
                </c:pt>
                <c:pt idx="1231">
                  <c:v>41530.822916666664</c:v>
                </c:pt>
                <c:pt idx="1232">
                  <c:v>41530.833333333336</c:v>
                </c:pt>
                <c:pt idx="1233">
                  <c:v>41530.84375</c:v>
                </c:pt>
                <c:pt idx="1234">
                  <c:v>41530.854166666664</c:v>
                </c:pt>
                <c:pt idx="1235">
                  <c:v>41530.864583333336</c:v>
                </c:pt>
                <c:pt idx="1236">
                  <c:v>41530.875</c:v>
                </c:pt>
                <c:pt idx="1237">
                  <c:v>41530.885416666664</c:v>
                </c:pt>
                <c:pt idx="1238">
                  <c:v>41530.895833333336</c:v>
                </c:pt>
                <c:pt idx="1239">
                  <c:v>41530.906250000015</c:v>
                </c:pt>
                <c:pt idx="1240">
                  <c:v>41530.916666666664</c:v>
                </c:pt>
                <c:pt idx="1241">
                  <c:v>41530.927083333321</c:v>
                </c:pt>
                <c:pt idx="1242">
                  <c:v>41530.9375</c:v>
                </c:pt>
                <c:pt idx="1243">
                  <c:v>41530.947916666664</c:v>
                </c:pt>
                <c:pt idx="1244">
                  <c:v>41530.958333333343</c:v>
                </c:pt>
                <c:pt idx="1245">
                  <c:v>41530.96875</c:v>
                </c:pt>
                <c:pt idx="1246">
                  <c:v>41530.97916666665</c:v>
                </c:pt>
                <c:pt idx="1247">
                  <c:v>41530.989583333336</c:v>
                </c:pt>
                <c:pt idx="1248">
                  <c:v>41531</c:v>
                </c:pt>
                <c:pt idx="1249">
                  <c:v>41531.010416666664</c:v>
                </c:pt>
                <c:pt idx="1250">
                  <c:v>41531.020833333336</c:v>
                </c:pt>
                <c:pt idx="1251">
                  <c:v>41531.03125</c:v>
                </c:pt>
                <c:pt idx="1252">
                  <c:v>41531.04166666665</c:v>
                </c:pt>
                <c:pt idx="1253">
                  <c:v>41531.052083333336</c:v>
                </c:pt>
                <c:pt idx="1254">
                  <c:v>41531.0625</c:v>
                </c:pt>
                <c:pt idx="1255">
                  <c:v>41531.072916666664</c:v>
                </c:pt>
                <c:pt idx="1256">
                  <c:v>41531.083333333336</c:v>
                </c:pt>
                <c:pt idx="1257">
                  <c:v>41531.093749999985</c:v>
                </c:pt>
                <c:pt idx="1258">
                  <c:v>41531.10416666665</c:v>
                </c:pt>
                <c:pt idx="1259">
                  <c:v>41531.114583333336</c:v>
                </c:pt>
                <c:pt idx="1260">
                  <c:v>41531.124999999993</c:v>
                </c:pt>
                <c:pt idx="1261">
                  <c:v>41531.13541666665</c:v>
                </c:pt>
                <c:pt idx="1262">
                  <c:v>41531.145833333336</c:v>
                </c:pt>
                <c:pt idx="1263">
                  <c:v>41531.156250000015</c:v>
                </c:pt>
                <c:pt idx="1264">
                  <c:v>41531.16666666665</c:v>
                </c:pt>
                <c:pt idx="1265">
                  <c:v>41531.177083333321</c:v>
                </c:pt>
                <c:pt idx="1266">
                  <c:v>41531.1875</c:v>
                </c:pt>
                <c:pt idx="1267">
                  <c:v>41531.19791666665</c:v>
                </c:pt>
                <c:pt idx="1268">
                  <c:v>41531.208333333336</c:v>
                </c:pt>
                <c:pt idx="1269">
                  <c:v>41531.21875</c:v>
                </c:pt>
                <c:pt idx="1270">
                  <c:v>41531.229166666635</c:v>
                </c:pt>
                <c:pt idx="1271">
                  <c:v>41531.239583333321</c:v>
                </c:pt>
                <c:pt idx="1272">
                  <c:v>41531.25</c:v>
                </c:pt>
                <c:pt idx="1273">
                  <c:v>41531.26041666665</c:v>
                </c:pt>
                <c:pt idx="1274">
                  <c:v>41531.270833333336</c:v>
                </c:pt>
                <c:pt idx="1275">
                  <c:v>41531.28125</c:v>
                </c:pt>
                <c:pt idx="1276">
                  <c:v>41531.291666666635</c:v>
                </c:pt>
                <c:pt idx="1277">
                  <c:v>41531.302083333336</c:v>
                </c:pt>
                <c:pt idx="1278">
                  <c:v>41531.312500000015</c:v>
                </c:pt>
                <c:pt idx="1279">
                  <c:v>41531.322916666664</c:v>
                </c:pt>
                <c:pt idx="1280">
                  <c:v>41531.333333333336</c:v>
                </c:pt>
                <c:pt idx="1281">
                  <c:v>41531.34375</c:v>
                </c:pt>
                <c:pt idx="1282">
                  <c:v>41531.354166666664</c:v>
                </c:pt>
                <c:pt idx="1283">
                  <c:v>41531.364583333336</c:v>
                </c:pt>
                <c:pt idx="1284">
                  <c:v>41531.375</c:v>
                </c:pt>
                <c:pt idx="1285">
                  <c:v>41531.385416666664</c:v>
                </c:pt>
                <c:pt idx="1286">
                  <c:v>41531.395833333336</c:v>
                </c:pt>
                <c:pt idx="1287">
                  <c:v>41531.406250000015</c:v>
                </c:pt>
                <c:pt idx="1288">
                  <c:v>41531.416666666664</c:v>
                </c:pt>
                <c:pt idx="1289">
                  <c:v>41531.427083333321</c:v>
                </c:pt>
                <c:pt idx="1290">
                  <c:v>41531.4375</c:v>
                </c:pt>
                <c:pt idx="1291">
                  <c:v>41531.447916666664</c:v>
                </c:pt>
                <c:pt idx="1292">
                  <c:v>41531.458333333343</c:v>
                </c:pt>
                <c:pt idx="1293">
                  <c:v>41531.46875</c:v>
                </c:pt>
                <c:pt idx="1294">
                  <c:v>41531.47916666665</c:v>
                </c:pt>
                <c:pt idx="1295">
                  <c:v>41531.489583333336</c:v>
                </c:pt>
                <c:pt idx="1296">
                  <c:v>41531.5</c:v>
                </c:pt>
                <c:pt idx="1297">
                  <c:v>41531.510416666664</c:v>
                </c:pt>
                <c:pt idx="1298">
                  <c:v>41531.520833333336</c:v>
                </c:pt>
                <c:pt idx="1299">
                  <c:v>41531.53125</c:v>
                </c:pt>
                <c:pt idx="1300">
                  <c:v>41531.54166666665</c:v>
                </c:pt>
                <c:pt idx="1301">
                  <c:v>41531.552083333336</c:v>
                </c:pt>
                <c:pt idx="1302">
                  <c:v>41531.5625</c:v>
                </c:pt>
                <c:pt idx="1303">
                  <c:v>41531.572916666664</c:v>
                </c:pt>
                <c:pt idx="1304">
                  <c:v>41531.583333333336</c:v>
                </c:pt>
                <c:pt idx="1305">
                  <c:v>41531.593749999985</c:v>
                </c:pt>
                <c:pt idx="1306">
                  <c:v>41531.60416666665</c:v>
                </c:pt>
                <c:pt idx="1307">
                  <c:v>41531.614583333336</c:v>
                </c:pt>
                <c:pt idx="1308">
                  <c:v>41531.624999999993</c:v>
                </c:pt>
                <c:pt idx="1309">
                  <c:v>41531.63541666665</c:v>
                </c:pt>
                <c:pt idx="1310">
                  <c:v>41531.645833333336</c:v>
                </c:pt>
                <c:pt idx="1311">
                  <c:v>41531.656250000015</c:v>
                </c:pt>
                <c:pt idx="1312">
                  <c:v>41531.66666666665</c:v>
                </c:pt>
                <c:pt idx="1313">
                  <c:v>41531.677083333321</c:v>
                </c:pt>
                <c:pt idx="1314">
                  <c:v>41531.6875</c:v>
                </c:pt>
                <c:pt idx="1315">
                  <c:v>41531.69791666665</c:v>
                </c:pt>
                <c:pt idx="1316">
                  <c:v>41531.708333333336</c:v>
                </c:pt>
                <c:pt idx="1317">
                  <c:v>41531.71875</c:v>
                </c:pt>
                <c:pt idx="1318">
                  <c:v>41531.729166666635</c:v>
                </c:pt>
                <c:pt idx="1319">
                  <c:v>41531.739583333321</c:v>
                </c:pt>
                <c:pt idx="1320">
                  <c:v>41531.75</c:v>
                </c:pt>
                <c:pt idx="1321">
                  <c:v>41531.76041666665</c:v>
                </c:pt>
                <c:pt idx="1322">
                  <c:v>41531.770833333336</c:v>
                </c:pt>
                <c:pt idx="1323">
                  <c:v>41531.78125</c:v>
                </c:pt>
                <c:pt idx="1324">
                  <c:v>41531.791666666635</c:v>
                </c:pt>
                <c:pt idx="1325">
                  <c:v>41531.802083333336</c:v>
                </c:pt>
                <c:pt idx="1326">
                  <c:v>41531.812500000015</c:v>
                </c:pt>
                <c:pt idx="1327">
                  <c:v>41531.822916666664</c:v>
                </c:pt>
                <c:pt idx="1328">
                  <c:v>41531.833333333336</c:v>
                </c:pt>
                <c:pt idx="1329">
                  <c:v>41531.84375</c:v>
                </c:pt>
                <c:pt idx="1330">
                  <c:v>41531.854166666664</c:v>
                </c:pt>
                <c:pt idx="1331">
                  <c:v>41531.864583333336</c:v>
                </c:pt>
                <c:pt idx="1332">
                  <c:v>41531.875</c:v>
                </c:pt>
                <c:pt idx="1333">
                  <c:v>41531.885416666664</c:v>
                </c:pt>
                <c:pt idx="1334">
                  <c:v>41531.895833333336</c:v>
                </c:pt>
                <c:pt idx="1335">
                  <c:v>41531.906250000015</c:v>
                </c:pt>
                <c:pt idx="1336">
                  <c:v>41531.916666666664</c:v>
                </c:pt>
                <c:pt idx="1337">
                  <c:v>41531.927083333321</c:v>
                </c:pt>
                <c:pt idx="1338">
                  <c:v>41531.9375</c:v>
                </c:pt>
                <c:pt idx="1339">
                  <c:v>41531.947916666664</c:v>
                </c:pt>
                <c:pt idx="1340">
                  <c:v>41531.958333333343</c:v>
                </c:pt>
                <c:pt idx="1341">
                  <c:v>41531.96875</c:v>
                </c:pt>
                <c:pt idx="1342">
                  <c:v>41531.97916666665</c:v>
                </c:pt>
                <c:pt idx="1343">
                  <c:v>41531.989583333336</c:v>
                </c:pt>
                <c:pt idx="1344">
                  <c:v>41532</c:v>
                </c:pt>
                <c:pt idx="1345">
                  <c:v>41532.010416666664</c:v>
                </c:pt>
                <c:pt idx="1346">
                  <c:v>41532.020833333336</c:v>
                </c:pt>
                <c:pt idx="1347">
                  <c:v>41532.03125</c:v>
                </c:pt>
                <c:pt idx="1348">
                  <c:v>41532.04166666665</c:v>
                </c:pt>
                <c:pt idx="1349">
                  <c:v>41532.052083333336</c:v>
                </c:pt>
                <c:pt idx="1350">
                  <c:v>41532.0625</c:v>
                </c:pt>
                <c:pt idx="1351">
                  <c:v>41532.072916666664</c:v>
                </c:pt>
                <c:pt idx="1352">
                  <c:v>41532.083333333336</c:v>
                </c:pt>
                <c:pt idx="1353">
                  <c:v>41532.093749999985</c:v>
                </c:pt>
                <c:pt idx="1354">
                  <c:v>41532.10416666665</c:v>
                </c:pt>
                <c:pt idx="1355">
                  <c:v>41532.114583333336</c:v>
                </c:pt>
                <c:pt idx="1356">
                  <c:v>41532.124999999993</c:v>
                </c:pt>
                <c:pt idx="1357">
                  <c:v>41532.13541666665</c:v>
                </c:pt>
                <c:pt idx="1358">
                  <c:v>41532.145833333336</c:v>
                </c:pt>
                <c:pt idx="1359">
                  <c:v>41532.156250000015</c:v>
                </c:pt>
                <c:pt idx="1360">
                  <c:v>41532.16666666665</c:v>
                </c:pt>
                <c:pt idx="1361">
                  <c:v>41532.177083333321</c:v>
                </c:pt>
                <c:pt idx="1362">
                  <c:v>41532.1875</c:v>
                </c:pt>
                <c:pt idx="1363">
                  <c:v>41532.19791666665</c:v>
                </c:pt>
                <c:pt idx="1364">
                  <c:v>41532.208333333336</c:v>
                </c:pt>
                <c:pt idx="1365">
                  <c:v>41532.21875</c:v>
                </c:pt>
                <c:pt idx="1366">
                  <c:v>41532.229166666635</c:v>
                </c:pt>
                <c:pt idx="1367">
                  <c:v>41532.239583333321</c:v>
                </c:pt>
                <c:pt idx="1368">
                  <c:v>41532.25</c:v>
                </c:pt>
                <c:pt idx="1369">
                  <c:v>41532.26041666665</c:v>
                </c:pt>
                <c:pt idx="1370">
                  <c:v>41532.270833333336</c:v>
                </c:pt>
                <c:pt idx="1371">
                  <c:v>41532.28125</c:v>
                </c:pt>
                <c:pt idx="1372">
                  <c:v>41532.291666666635</c:v>
                </c:pt>
                <c:pt idx="1373">
                  <c:v>41532.302083333336</c:v>
                </c:pt>
                <c:pt idx="1374">
                  <c:v>41532.312500000015</c:v>
                </c:pt>
                <c:pt idx="1375">
                  <c:v>41532.322916666664</c:v>
                </c:pt>
                <c:pt idx="1376">
                  <c:v>41532.333333333336</c:v>
                </c:pt>
                <c:pt idx="1377">
                  <c:v>41532.34375</c:v>
                </c:pt>
                <c:pt idx="1378">
                  <c:v>41532.354166666664</c:v>
                </c:pt>
                <c:pt idx="1379">
                  <c:v>41532.364583333336</c:v>
                </c:pt>
                <c:pt idx="1380">
                  <c:v>41532.375</c:v>
                </c:pt>
                <c:pt idx="1381">
                  <c:v>41532.385416666664</c:v>
                </c:pt>
                <c:pt idx="1382">
                  <c:v>41532.395833333336</c:v>
                </c:pt>
                <c:pt idx="1383">
                  <c:v>41532.406250000015</c:v>
                </c:pt>
                <c:pt idx="1384">
                  <c:v>41532.416666666664</c:v>
                </c:pt>
                <c:pt idx="1385">
                  <c:v>41532.427083333321</c:v>
                </c:pt>
                <c:pt idx="1386">
                  <c:v>41532.4375</c:v>
                </c:pt>
                <c:pt idx="1387">
                  <c:v>41532.447916666664</c:v>
                </c:pt>
                <c:pt idx="1388">
                  <c:v>41532.458333333343</c:v>
                </c:pt>
                <c:pt idx="1389">
                  <c:v>41532.46875</c:v>
                </c:pt>
                <c:pt idx="1390">
                  <c:v>41532.47916666665</c:v>
                </c:pt>
                <c:pt idx="1391">
                  <c:v>41532.489583333336</c:v>
                </c:pt>
                <c:pt idx="1392">
                  <c:v>41532.5</c:v>
                </c:pt>
                <c:pt idx="1393">
                  <c:v>41532.510416666664</c:v>
                </c:pt>
                <c:pt idx="1394">
                  <c:v>41532.520833333336</c:v>
                </c:pt>
                <c:pt idx="1395">
                  <c:v>41532.53125</c:v>
                </c:pt>
                <c:pt idx="1396">
                  <c:v>41532.54166666665</c:v>
                </c:pt>
                <c:pt idx="1397">
                  <c:v>41532.552083333336</c:v>
                </c:pt>
                <c:pt idx="1398">
                  <c:v>41532.5625</c:v>
                </c:pt>
                <c:pt idx="1399">
                  <c:v>41532.572916666664</c:v>
                </c:pt>
                <c:pt idx="1400">
                  <c:v>41532.583333333336</c:v>
                </c:pt>
                <c:pt idx="1401">
                  <c:v>41532.593749999985</c:v>
                </c:pt>
                <c:pt idx="1402">
                  <c:v>41532.60416666665</c:v>
                </c:pt>
                <c:pt idx="1403">
                  <c:v>41532.614583333336</c:v>
                </c:pt>
                <c:pt idx="1404">
                  <c:v>41532.624999999993</c:v>
                </c:pt>
                <c:pt idx="1405">
                  <c:v>41532.63541666665</c:v>
                </c:pt>
                <c:pt idx="1406">
                  <c:v>41532.645833333336</c:v>
                </c:pt>
                <c:pt idx="1407">
                  <c:v>41532.656250000015</c:v>
                </c:pt>
                <c:pt idx="1408">
                  <c:v>41532.66666666665</c:v>
                </c:pt>
                <c:pt idx="1409">
                  <c:v>41532.677083333321</c:v>
                </c:pt>
                <c:pt idx="1410">
                  <c:v>41532.6875</c:v>
                </c:pt>
                <c:pt idx="1411">
                  <c:v>41532.69791666665</c:v>
                </c:pt>
                <c:pt idx="1412">
                  <c:v>41532.708333333336</c:v>
                </c:pt>
                <c:pt idx="1413">
                  <c:v>41532.71875</c:v>
                </c:pt>
                <c:pt idx="1414">
                  <c:v>41532.729166666635</c:v>
                </c:pt>
                <c:pt idx="1415">
                  <c:v>41532.739583333321</c:v>
                </c:pt>
                <c:pt idx="1416">
                  <c:v>41532.75</c:v>
                </c:pt>
                <c:pt idx="1417">
                  <c:v>41532.76041666665</c:v>
                </c:pt>
                <c:pt idx="1418">
                  <c:v>41532.770833333336</c:v>
                </c:pt>
                <c:pt idx="1419">
                  <c:v>41532.78125</c:v>
                </c:pt>
                <c:pt idx="1420">
                  <c:v>41532.791666666635</c:v>
                </c:pt>
                <c:pt idx="1421">
                  <c:v>41532.802083333336</c:v>
                </c:pt>
                <c:pt idx="1422">
                  <c:v>41532.812500000015</c:v>
                </c:pt>
                <c:pt idx="1423">
                  <c:v>41532.822916666664</c:v>
                </c:pt>
                <c:pt idx="1424">
                  <c:v>41532.833333333336</c:v>
                </c:pt>
                <c:pt idx="1425">
                  <c:v>41532.84375</c:v>
                </c:pt>
                <c:pt idx="1426">
                  <c:v>41532.854166666664</c:v>
                </c:pt>
                <c:pt idx="1427">
                  <c:v>41532.864583333336</c:v>
                </c:pt>
                <c:pt idx="1428">
                  <c:v>41532.875</c:v>
                </c:pt>
                <c:pt idx="1429">
                  <c:v>41532.885416666664</c:v>
                </c:pt>
                <c:pt idx="1430">
                  <c:v>41532.895833333336</c:v>
                </c:pt>
                <c:pt idx="1431">
                  <c:v>41532.906250000015</c:v>
                </c:pt>
                <c:pt idx="1432">
                  <c:v>41532.916666666664</c:v>
                </c:pt>
                <c:pt idx="1433">
                  <c:v>41532.927083333321</c:v>
                </c:pt>
                <c:pt idx="1434">
                  <c:v>41532.9375</c:v>
                </c:pt>
                <c:pt idx="1435">
                  <c:v>41532.947916666664</c:v>
                </c:pt>
                <c:pt idx="1436">
                  <c:v>41532.958333333343</c:v>
                </c:pt>
                <c:pt idx="1437">
                  <c:v>41532.96875</c:v>
                </c:pt>
                <c:pt idx="1438">
                  <c:v>41532.97916666665</c:v>
                </c:pt>
                <c:pt idx="1439">
                  <c:v>41532.989583333336</c:v>
                </c:pt>
                <c:pt idx="1440">
                  <c:v>41533</c:v>
                </c:pt>
                <c:pt idx="1441">
                  <c:v>41533.010416666664</c:v>
                </c:pt>
                <c:pt idx="1442">
                  <c:v>41533.020833333336</c:v>
                </c:pt>
                <c:pt idx="1443">
                  <c:v>41533.03125</c:v>
                </c:pt>
                <c:pt idx="1444">
                  <c:v>41533.04166666665</c:v>
                </c:pt>
                <c:pt idx="1445">
                  <c:v>41533.052083333336</c:v>
                </c:pt>
                <c:pt idx="1446">
                  <c:v>41533.0625</c:v>
                </c:pt>
                <c:pt idx="1447">
                  <c:v>41533.072916666664</c:v>
                </c:pt>
                <c:pt idx="1448">
                  <c:v>41533.083333333336</c:v>
                </c:pt>
                <c:pt idx="1449">
                  <c:v>41533.093749999985</c:v>
                </c:pt>
                <c:pt idx="1450">
                  <c:v>41533.10416666665</c:v>
                </c:pt>
                <c:pt idx="1451">
                  <c:v>41533.114583333336</c:v>
                </c:pt>
                <c:pt idx="1452">
                  <c:v>41533.124999999993</c:v>
                </c:pt>
                <c:pt idx="1453">
                  <c:v>41533.13541666665</c:v>
                </c:pt>
                <c:pt idx="1454">
                  <c:v>41533.145833333336</c:v>
                </c:pt>
                <c:pt idx="1455">
                  <c:v>41533.156250000015</c:v>
                </c:pt>
                <c:pt idx="1456">
                  <c:v>41533.16666666665</c:v>
                </c:pt>
                <c:pt idx="1457">
                  <c:v>41533.177083333321</c:v>
                </c:pt>
                <c:pt idx="1458">
                  <c:v>41533.1875</c:v>
                </c:pt>
                <c:pt idx="1459">
                  <c:v>41533.19791666665</c:v>
                </c:pt>
                <c:pt idx="1460">
                  <c:v>41533.208333333336</c:v>
                </c:pt>
                <c:pt idx="1461">
                  <c:v>41533.21875</c:v>
                </c:pt>
                <c:pt idx="1462">
                  <c:v>41533.229166666635</c:v>
                </c:pt>
                <c:pt idx="1463">
                  <c:v>41533.239583333321</c:v>
                </c:pt>
                <c:pt idx="1464">
                  <c:v>41533.25</c:v>
                </c:pt>
                <c:pt idx="1465">
                  <c:v>41533.26041666665</c:v>
                </c:pt>
                <c:pt idx="1466">
                  <c:v>41533.270833333336</c:v>
                </c:pt>
                <c:pt idx="1467">
                  <c:v>41533.28125</c:v>
                </c:pt>
                <c:pt idx="1468">
                  <c:v>41533.291666666635</c:v>
                </c:pt>
                <c:pt idx="1469">
                  <c:v>41533.302083333336</c:v>
                </c:pt>
                <c:pt idx="1470">
                  <c:v>41533.312500000015</c:v>
                </c:pt>
                <c:pt idx="1471">
                  <c:v>41533.322916666664</c:v>
                </c:pt>
                <c:pt idx="1472">
                  <c:v>41533.333333333336</c:v>
                </c:pt>
                <c:pt idx="1473">
                  <c:v>41533.34375</c:v>
                </c:pt>
                <c:pt idx="1474">
                  <c:v>41533.354166666664</c:v>
                </c:pt>
                <c:pt idx="1475">
                  <c:v>41533.364583333336</c:v>
                </c:pt>
                <c:pt idx="1476">
                  <c:v>41533.375</c:v>
                </c:pt>
                <c:pt idx="1477">
                  <c:v>41533.385416666664</c:v>
                </c:pt>
                <c:pt idx="1478">
                  <c:v>41533.395833333336</c:v>
                </c:pt>
                <c:pt idx="1479">
                  <c:v>41533.406250000015</c:v>
                </c:pt>
                <c:pt idx="1480">
                  <c:v>41533.416666666664</c:v>
                </c:pt>
                <c:pt idx="1481">
                  <c:v>41533.427083333321</c:v>
                </c:pt>
                <c:pt idx="1482">
                  <c:v>41533.4375</c:v>
                </c:pt>
                <c:pt idx="1483">
                  <c:v>41533.447916666664</c:v>
                </c:pt>
                <c:pt idx="1484">
                  <c:v>41533.458333333343</c:v>
                </c:pt>
                <c:pt idx="1485">
                  <c:v>41533.46875</c:v>
                </c:pt>
                <c:pt idx="1486">
                  <c:v>41533.47916666665</c:v>
                </c:pt>
                <c:pt idx="1487">
                  <c:v>41533.489583333336</c:v>
                </c:pt>
                <c:pt idx="1488">
                  <c:v>41533.5</c:v>
                </c:pt>
                <c:pt idx="1489">
                  <c:v>41533.510416666664</c:v>
                </c:pt>
                <c:pt idx="1490">
                  <c:v>41533.520833333336</c:v>
                </c:pt>
                <c:pt idx="1491">
                  <c:v>41533.53125</c:v>
                </c:pt>
                <c:pt idx="1492">
                  <c:v>41533.54166666665</c:v>
                </c:pt>
                <c:pt idx="1493">
                  <c:v>41533.552083333336</c:v>
                </c:pt>
                <c:pt idx="1494">
                  <c:v>41533.5625</c:v>
                </c:pt>
                <c:pt idx="1495">
                  <c:v>41533.572916666664</c:v>
                </c:pt>
                <c:pt idx="1496">
                  <c:v>41533.583333333336</c:v>
                </c:pt>
                <c:pt idx="1497">
                  <c:v>41533.593749999985</c:v>
                </c:pt>
                <c:pt idx="1498">
                  <c:v>41533.60416666665</c:v>
                </c:pt>
                <c:pt idx="1499">
                  <c:v>41533.614583333336</c:v>
                </c:pt>
                <c:pt idx="1500">
                  <c:v>41533.624999999993</c:v>
                </c:pt>
                <c:pt idx="1501">
                  <c:v>41533.63541666665</c:v>
                </c:pt>
                <c:pt idx="1502">
                  <c:v>41533.645833333336</c:v>
                </c:pt>
                <c:pt idx="1503">
                  <c:v>41533.656250000015</c:v>
                </c:pt>
                <c:pt idx="1504">
                  <c:v>41533.66666666665</c:v>
                </c:pt>
                <c:pt idx="1505">
                  <c:v>41533.677083333321</c:v>
                </c:pt>
                <c:pt idx="1506">
                  <c:v>41533.6875</c:v>
                </c:pt>
                <c:pt idx="1507">
                  <c:v>41533.69791666665</c:v>
                </c:pt>
                <c:pt idx="1508">
                  <c:v>41533.708333333336</c:v>
                </c:pt>
                <c:pt idx="1509">
                  <c:v>41533.71875</c:v>
                </c:pt>
                <c:pt idx="1510">
                  <c:v>41533.729166666635</c:v>
                </c:pt>
                <c:pt idx="1511">
                  <c:v>41533.739583333321</c:v>
                </c:pt>
                <c:pt idx="1512">
                  <c:v>41533.75</c:v>
                </c:pt>
                <c:pt idx="1513">
                  <c:v>41533.76041666665</c:v>
                </c:pt>
                <c:pt idx="1514">
                  <c:v>41533.770833333336</c:v>
                </c:pt>
                <c:pt idx="1515">
                  <c:v>41533.78125</c:v>
                </c:pt>
                <c:pt idx="1516">
                  <c:v>41533.791666666635</c:v>
                </c:pt>
                <c:pt idx="1517">
                  <c:v>41533.802083333336</c:v>
                </c:pt>
                <c:pt idx="1518">
                  <c:v>41533.812500000015</c:v>
                </c:pt>
                <c:pt idx="1519">
                  <c:v>41533.822916666664</c:v>
                </c:pt>
                <c:pt idx="1520">
                  <c:v>41533.833333333336</c:v>
                </c:pt>
                <c:pt idx="1521">
                  <c:v>41533.84375</c:v>
                </c:pt>
                <c:pt idx="1522">
                  <c:v>41533.854166666664</c:v>
                </c:pt>
                <c:pt idx="1523">
                  <c:v>41533.864583333336</c:v>
                </c:pt>
                <c:pt idx="1524">
                  <c:v>41533.875</c:v>
                </c:pt>
                <c:pt idx="1525">
                  <c:v>41533.885416666664</c:v>
                </c:pt>
                <c:pt idx="1526">
                  <c:v>41533.895833333336</c:v>
                </c:pt>
                <c:pt idx="1527">
                  <c:v>41533.906250000015</c:v>
                </c:pt>
                <c:pt idx="1528">
                  <c:v>41533.916666666664</c:v>
                </c:pt>
                <c:pt idx="1529">
                  <c:v>41533.927083333321</c:v>
                </c:pt>
                <c:pt idx="1530">
                  <c:v>41533.9375</c:v>
                </c:pt>
                <c:pt idx="1531">
                  <c:v>41533.947916666664</c:v>
                </c:pt>
                <c:pt idx="1532">
                  <c:v>41533.958333333343</c:v>
                </c:pt>
                <c:pt idx="1533">
                  <c:v>41533.96875</c:v>
                </c:pt>
                <c:pt idx="1534">
                  <c:v>41533.97916666665</c:v>
                </c:pt>
                <c:pt idx="1535">
                  <c:v>41533.989583333336</c:v>
                </c:pt>
                <c:pt idx="1536">
                  <c:v>41534</c:v>
                </c:pt>
                <c:pt idx="1537">
                  <c:v>41534.010416666664</c:v>
                </c:pt>
                <c:pt idx="1538">
                  <c:v>41534.020833333336</c:v>
                </c:pt>
                <c:pt idx="1539">
                  <c:v>41534.03125</c:v>
                </c:pt>
                <c:pt idx="1540">
                  <c:v>41534.04166666665</c:v>
                </c:pt>
                <c:pt idx="1541">
                  <c:v>41534.052083333336</c:v>
                </c:pt>
                <c:pt idx="1542">
                  <c:v>41534.0625</c:v>
                </c:pt>
                <c:pt idx="1543">
                  <c:v>41534.072916666664</c:v>
                </c:pt>
                <c:pt idx="1544">
                  <c:v>41534.083333333336</c:v>
                </c:pt>
                <c:pt idx="1545">
                  <c:v>41534.093749999985</c:v>
                </c:pt>
                <c:pt idx="1546">
                  <c:v>41534.10416666665</c:v>
                </c:pt>
                <c:pt idx="1547">
                  <c:v>41534.114583333336</c:v>
                </c:pt>
                <c:pt idx="1548">
                  <c:v>41534.124999999993</c:v>
                </c:pt>
                <c:pt idx="1549">
                  <c:v>41534.13541666665</c:v>
                </c:pt>
                <c:pt idx="1550">
                  <c:v>41534.145833333336</c:v>
                </c:pt>
                <c:pt idx="1551">
                  <c:v>41534.156250000015</c:v>
                </c:pt>
                <c:pt idx="1552">
                  <c:v>41534.16666666665</c:v>
                </c:pt>
                <c:pt idx="1553">
                  <c:v>41534.177083333321</c:v>
                </c:pt>
                <c:pt idx="1554">
                  <c:v>41534.1875</c:v>
                </c:pt>
                <c:pt idx="1555">
                  <c:v>41534.19791666665</c:v>
                </c:pt>
                <c:pt idx="1556">
                  <c:v>41534.208333333336</c:v>
                </c:pt>
                <c:pt idx="1557">
                  <c:v>41534.21875</c:v>
                </c:pt>
                <c:pt idx="1558">
                  <c:v>41534.229166666635</c:v>
                </c:pt>
                <c:pt idx="1559">
                  <c:v>41534.239583333321</c:v>
                </c:pt>
                <c:pt idx="1560">
                  <c:v>41534.25</c:v>
                </c:pt>
                <c:pt idx="1561">
                  <c:v>41534.26041666665</c:v>
                </c:pt>
                <c:pt idx="1562">
                  <c:v>41534.270833333336</c:v>
                </c:pt>
                <c:pt idx="1563">
                  <c:v>41534.28125</c:v>
                </c:pt>
                <c:pt idx="1564">
                  <c:v>41534.291666666635</c:v>
                </c:pt>
                <c:pt idx="1565">
                  <c:v>41534.302083333336</c:v>
                </c:pt>
                <c:pt idx="1566">
                  <c:v>41534.312500000015</c:v>
                </c:pt>
                <c:pt idx="1567">
                  <c:v>41534.322916666664</c:v>
                </c:pt>
                <c:pt idx="1568">
                  <c:v>41534.333333333336</c:v>
                </c:pt>
                <c:pt idx="1569">
                  <c:v>41534.34375</c:v>
                </c:pt>
                <c:pt idx="1570">
                  <c:v>41534.354166666664</c:v>
                </c:pt>
                <c:pt idx="1571">
                  <c:v>41534.364583333336</c:v>
                </c:pt>
                <c:pt idx="1572">
                  <c:v>41534.375</c:v>
                </c:pt>
                <c:pt idx="1573">
                  <c:v>41534.385416666664</c:v>
                </c:pt>
                <c:pt idx="1574">
                  <c:v>41534.395833333336</c:v>
                </c:pt>
                <c:pt idx="1575">
                  <c:v>41534.406250000015</c:v>
                </c:pt>
                <c:pt idx="1576">
                  <c:v>41534.416666666664</c:v>
                </c:pt>
                <c:pt idx="1577">
                  <c:v>41534.427083333321</c:v>
                </c:pt>
                <c:pt idx="1578">
                  <c:v>41534.4375</c:v>
                </c:pt>
                <c:pt idx="1579">
                  <c:v>41534.447916666664</c:v>
                </c:pt>
                <c:pt idx="1580">
                  <c:v>41534.458333333343</c:v>
                </c:pt>
                <c:pt idx="1581">
                  <c:v>41534.46875</c:v>
                </c:pt>
                <c:pt idx="1582">
                  <c:v>41534.47916666665</c:v>
                </c:pt>
                <c:pt idx="1583">
                  <c:v>41534.489583333336</c:v>
                </c:pt>
                <c:pt idx="1584">
                  <c:v>41534.5</c:v>
                </c:pt>
                <c:pt idx="1585">
                  <c:v>41534.510416666664</c:v>
                </c:pt>
                <c:pt idx="1586">
                  <c:v>41534.520833333336</c:v>
                </c:pt>
                <c:pt idx="1587">
                  <c:v>41534.53125</c:v>
                </c:pt>
                <c:pt idx="1588">
                  <c:v>41534.54166666665</c:v>
                </c:pt>
                <c:pt idx="1589">
                  <c:v>41534.552083333336</c:v>
                </c:pt>
                <c:pt idx="1590">
                  <c:v>41534.5625</c:v>
                </c:pt>
                <c:pt idx="1591">
                  <c:v>41534.572916666664</c:v>
                </c:pt>
                <c:pt idx="1592">
                  <c:v>41534.583333333336</c:v>
                </c:pt>
                <c:pt idx="1593">
                  <c:v>41534.593749999985</c:v>
                </c:pt>
                <c:pt idx="1594">
                  <c:v>41534.60416666665</c:v>
                </c:pt>
                <c:pt idx="1595">
                  <c:v>41534.614583333336</c:v>
                </c:pt>
                <c:pt idx="1596">
                  <c:v>41534.624999999993</c:v>
                </c:pt>
                <c:pt idx="1597">
                  <c:v>41534.63541666665</c:v>
                </c:pt>
                <c:pt idx="1598">
                  <c:v>41534.645833333336</c:v>
                </c:pt>
                <c:pt idx="1599">
                  <c:v>41534.656250000015</c:v>
                </c:pt>
                <c:pt idx="1600">
                  <c:v>41534.66666666665</c:v>
                </c:pt>
                <c:pt idx="1601">
                  <c:v>41534.677083333321</c:v>
                </c:pt>
                <c:pt idx="1602">
                  <c:v>41534.6875</c:v>
                </c:pt>
                <c:pt idx="1603">
                  <c:v>41534.69791666665</c:v>
                </c:pt>
                <c:pt idx="1604">
                  <c:v>41534.708333333336</c:v>
                </c:pt>
                <c:pt idx="1605">
                  <c:v>41534.71875</c:v>
                </c:pt>
                <c:pt idx="1606">
                  <c:v>41534.729166666635</c:v>
                </c:pt>
                <c:pt idx="1607">
                  <c:v>41534.739583333321</c:v>
                </c:pt>
                <c:pt idx="1608">
                  <c:v>41534.75</c:v>
                </c:pt>
                <c:pt idx="1609">
                  <c:v>41534.76041666665</c:v>
                </c:pt>
                <c:pt idx="1610">
                  <c:v>41534.770833333336</c:v>
                </c:pt>
                <c:pt idx="1611">
                  <c:v>41534.78125</c:v>
                </c:pt>
                <c:pt idx="1612">
                  <c:v>41534.791666666635</c:v>
                </c:pt>
                <c:pt idx="1613">
                  <c:v>41534.802083333336</c:v>
                </c:pt>
                <c:pt idx="1614">
                  <c:v>41534.812500000015</c:v>
                </c:pt>
                <c:pt idx="1615">
                  <c:v>41534.822916666664</c:v>
                </c:pt>
                <c:pt idx="1616">
                  <c:v>41534.833333333336</c:v>
                </c:pt>
                <c:pt idx="1617">
                  <c:v>41534.84375</c:v>
                </c:pt>
                <c:pt idx="1618">
                  <c:v>41534.854166666664</c:v>
                </c:pt>
                <c:pt idx="1619">
                  <c:v>41534.864583333336</c:v>
                </c:pt>
                <c:pt idx="1620">
                  <c:v>41534.875</c:v>
                </c:pt>
                <c:pt idx="1621">
                  <c:v>41534.885416666664</c:v>
                </c:pt>
                <c:pt idx="1622">
                  <c:v>41534.895833333336</c:v>
                </c:pt>
                <c:pt idx="1623">
                  <c:v>41534.906250000015</c:v>
                </c:pt>
                <c:pt idx="1624">
                  <c:v>41534.916666666664</c:v>
                </c:pt>
                <c:pt idx="1625">
                  <c:v>41534.927083333321</c:v>
                </c:pt>
                <c:pt idx="1626">
                  <c:v>41534.9375</c:v>
                </c:pt>
                <c:pt idx="1627">
                  <c:v>41534.947916666664</c:v>
                </c:pt>
                <c:pt idx="1628">
                  <c:v>41534.958333333343</c:v>
                </c:pt>
                <c:pt idx="1629">
                  <c:v>41534.96875</c:v>
                </c:pt>
                <c:pt idx="1630">
                  <c:v>41534.97916666665</c:v>
                </c:pt>
                <c:pt idx="1631">
                  <c:v>41534.989583333336</c:v>
                </c:pt>
                <c:pt idx="1632">
                  <c:v>41535</c:v>
                </c:pt>
                <c:pt idx="1633">
                  <c:v>41535.010416666664</c:v>
                </c:pt>
                <c:pt idx="1634">
                  <c:v>41535.020833333336</c:v>
                </c:pt>
                <c:pt idx="1635">
                  <c:v>41535.03125</c:v>
                </c:pt>
                <c:pt idx="1636">
                  <c:v>41535.04166666665</c:v>
                </c:pt>
                <c:pt idx="1637">
                  <c:v>41535.052083333336</c:v>
                </c:pt>
                <c:pt idx="1638">
                  <c:v>41535.0625</c:v>
                </c:pt>
                <c:pt idx="1639">
                  <c:v>41535.072916666664</c:v>
                </c:pt>
                <c:pt idx="1640">
                  <c:v>41535.083333333336</c:v>
                </c:pt>
                <c:pt idx="1641">
                  <c:v>41535.093749999985</c:v>
                </c:pt>
                <c:pt idx="1642">
                  <c:v>41535.10416666665</c:v>
                </c:pt>
                <c:pt idx="1643">
                  <c:v>41535.114583333336</c:v>
                </c:pt>
                <c:pt idx="1644">
                  <c:v>41535.124999999993</c:v>
                </c:pt>
                <c:pt idx="1645">
                  <c:v>41535.13541666665</c:v>
                </c:pt>
                <c:pt idx="1646">
                  <c:v>41535.145833333336</c:v>
                </c:pt>
                <c:pt idx="1647">
                  <c:v>41535.156250000015</c:v>
                </c:pt>
                <c:pt idx="1648">
                  <c:v>41535.16666666665</c:v>
                </c:pt>
                <c:pt idx="1649">
                  <c:v>41535.177083333321</c:v>
                </c:pt>
                <c:pt idx="1650">
                  <c:v>41535.1875</c:v>
                </c:pt>
                <c:pt idx="1651">
                  <c:v>41535.19791666665</c:v>
                </c:pt>
                <c:pt idx="1652">
                  <c:v>41535.208333333336</c:v>
                </c:pt>
                <c:pt idx="1653">
                  <c:v>41535.21875</c:v>
                </c:pt>
                <c:pt idx="1654">
                  <c:v>41535.229166666635</c:v>
                </c:pt>
                <c:pt idx="1655">
                  <c:v>41535.239583333321</c:v>
                </c:pt>
                <c:pt idx="1656">
                  <c:v>41535.25</c:v>
                </c:pt>
                <c:pt idx="1657">
                  <c:v>41535.26041666665</c:v>
                </c:pt>
                <c:pt idx="1658">
                  <c:v>41535.270833333336</c:v>
                </c:pt>
                <c:pt idx="1659">
                  <c:v>41535.28125</c:v>
                </c:pt>
                <c:pt idx="1660">
                  <c:v>41535.291666666635</c:v>
                </c:pt>
                <c:pt idx="1661">
                  <c:v>41535.302083333336</c:v>
                </c:pt>
                <c:pt idx="1662">
                  <c:v>41535.312500000015</c:v>
                </c:pt>
                <c:pt idx="1663">
                  <c:v>41535.322916666664</c:v>
                </c:pt>
                <c:pt idx="1664">
                  <c:v>41535.333333333336</c:v>
                </c:pt>
                <c:pt idx="1665">
                  <c:v>41535.34375</c:v>
                </c:pt>
                <c:pt idx="1666">
                  <c:v>41535.354166666664</c:v>
                </c:pt>
                <c:pt idx="1667">
                  <c:v>41535.364583333336</c:v>
                </c:pt>
                <c:pt idx="1668">
                  <c:v>41535.375</c:v>
                </c:pt>
                <c:pt idx="1669">
                  <c:v>41535.385416666664</c:v>
                </c:pt>
                <c:pt idx="1670">
                  <c:v>41535.395833333336</c:v>
                </c:pt>
                <c:pt idx="1671">
                  <c:v>41535.406250000015</c:v>
                </c:pt>
                <c:pt idx="1672">
                  <c:v>41535.416666666664</c:v>
                </c:pt>
                <c:pt idx="1673">
                  <c:v>41535.427083333321</c:v>
                </c:pt>
                <c:pt idx="1674">
                  <c:v>41535.4375</c:v>
                </c:pt>
                <c:pt idx="1675">
                  <c:v>41535.447916666664</c:v>
                </c:pt>
                <c:pt idx="1676">
                  <c:v>41535.458333333343</c:v>
                </c:pt>
                <c:pt idx="1677">
                  <c:v>41535.46875</c:v>
                </c:pt>
                <c:pt idx="1678">
                  <c:v>41535.47916666665</c:v>
                </c:pt>
                <c:pt idx="1679">
                  <c:v>41535.489583333336</c:v>
                </c:pt>
                <c:pt idx="1680">
                  <c:v>41535.5</c:v>
                </c:pt>
                <c:pt idx="1681">
                  <c:v>41535.510416666664</c:v>
                </c:pt>
                <c:pt idx="1682">
                  <c:v>41535.520833333336</c:v>
                </c:pt>
                <c:pt idx="1683">
                  <c:v>41535.53125</c:v>
                </c:pt>
                <c:pt idx="1684">
                  <c:v>41535.54166666665</c:v>
                </c:pt>
                <c:pt idx="1685">
                  <c:v>41535.552083333336</c:v>
                </c:pt>
                <c:pt idx="1686">
                  <c:v>41535.5625</c:v>
                </c:pt>
                <c:pt idx="1687">
                  <c:v>41535.572916666664</c:v>
                </c:pt>
                <c:pt idx="1688">
                  <c:v>41535.583333333336</c:v>
                </c:pt>
                <c:pt idx="1689">
                  <c:v>41535.593749999985</c:v>
                </c:pt>
                <c:pt idx="1690">
                  <c:v>41535.60416666665</c:v>
                </c:pt>
                <c:pt idx="1691">
                  <c:v>41535.614583333336</c:v>
                </c:pt>
                <c:pt idx="1692">
                  <c:v>41535.624999999993</c:v>
                </c:pt>
                <c:pt idx="1693">
                  <c:v>41535.63541666665</c:v>
                </c:pt>
                <c:pt idx="1694">
                  <c:v>41535.645833333336</c:v>
                </c:pt>
                <c:pt idx="1695">
                  <c:v>41535.656250000015</c:v>
                </c:pt>
                <c:pt idx="1696">
                  <c:v>41535.66666666665</c:v>
                </c:pt>
                <c:pt idx="1697">
                  <c:v>41535.677083333321</c:v>
                </c:pt>
                <c:pt idx="1698">
                  <c:v>41535.6875</c:v>
                </c:pt>
                <c:pt idx="1699">
                  <c:v>41535.69791666665</c:v>
                </c:pt>
                <c:pt idx="1700">
                  <c:v>41535.708333333336</c:v>
                </c:pt>
                <c:pt idx="1701">
                  <c:v>41535.71875</c:v>
                </c:pt>
                <c:pt idx="1702">
                  <c:v>41535.729166666635</c:v>
                </c:pt>
                <c:pt idx="1703">
                  <c:v>41535.739583333321</c:v>
                </c:pt>
                <c:pt idx="1704">
                  <c:v>41535.75</c:v>
                </c:pt>
                <c:pt idx="1705">
                  <c:v>41535.76041666665</c:v>
                </c:pt>
                <c:pt idx="1706">
                  <c:v>41535.770833333336</c:v>
                </c:pt>
                <c:pt idx="1707">
                  <c:v>41535.78125</c:v>
                </c:pt>
                <c:pt idx="1708">
                  <c:v>41535.791666666635</c:v>
                </c:pt>
                <c:pt idx="1709">
                  <c:v>41535.802083333336</c:v>
                </c:pt>
                <c:pt idx="1710">
                  <c:v>41535.812500000015</c:v>
                </c:pt>
                <c:pt idx="1711">
                  <c:v>41535.822916666664</c:v>
                </c:pt>
                <c:pt idx="1712">
                  <c:v>41535.833333333336</c:v>
                </c:pt>
                <c:pt idx="1713">
                  <c:v>41535.84375</c:v>
                </c:pt>
                <c:pt idx="1714">
                  <c:v>41535.854166666664</c:v>
                </c:pt>
                <c:pt idx="1715">
                  <c:v>41535.864583333336</c:v>
                </c:pt>
                <c:pt idx="1716">
                  <c:v>41535.875</c:v>
                </c:pt>
                <c:pt idx="1717">
                  <c:v>41535.885416666664</c:v>
                </c:pt>
                <c:pt idx="1718">
                  <c:v>41535.895833333336</c:v>
                </c:pt>
                <c:pt idx="1719">
                  <c:v>41535.906250000015</c:v>
                </c:pt>
                <c:pt idx="1720">
                  <c:v>41535.916666666664</c:v>
                </c:pt>
                <c:pt idx="1721">
                  <c:v>41535.927083333321</c:v>
                </c:pt>
                <c:pt idx="1722">
                  <c:v>41535.9375</c:v>
                </c:pt>
                <c:pt idx="1723">
                  <c:v>41535.947916666664</c:v>
                </c:pt>
                <c:pt idx="1724">
                  <c:v>41535.958333333343</c:v>
                </c:pt>
                <c:pt idx="1725">
                  <c:v>41535.96875</c:v>
                </c:pt>
                <c:pt idx="1726">
                  <c:v>41535.97916666665</c:v>
                </c:pt>
                <c:pt idx="1727">
                  <c:v>41535.989583333336</c:v>
                </c:pt>
                <c:pt idx="1728">
                  <c:v>41536</c:v>
                </c:pt>
                <c:pt idx="1729">
                  <c:v>41536.010416666664</c:v>
                </c:pt>
                <c:pt idx="1730">
                  <c:v>41536.020833333336</c:v>
                </c:pt>
                <c:pt idx="1731">
                  <c:v>41536.03125</c:v>
                </c:pt>
                <c:pt idx="1732">
                  <c:v>41536.04166666665</c:v>
                </c:pt>
                <c:pt idx="1733">
                  <c:v>41536.052083333336</c:v>
                </c:pt>
                <c:pt idx="1734">
                  <c:v>41536.0625</c:v>
                </c:pt>
                <c:pt idx="1735">
                  <c:v>41536.072916666664</c:v>
                </c:pt>
                <c:pt idx="1736">
                  <c:v>41536.083333333336</c:v>
                </c:pt>
                <c:pt idx="1737">
                  <c:v>41536.093749999985</c:v>
                </c:pt>
                <c:pt idx="1738">
                  <c:v>41536.10416666665</c:v>
                </c:pt>
                <c:pt idx="1739">
                  <c:v>41536.114583333336</c:v>
                </c:pt>
                <c:pt idx="1740">
                  <c:v>41536.124999999993</c:v>
                </c:pt>
                <c:pt idx="1741">
                  <c:v>41536.13541666665</c:v>
                </c:pt>
                <c:pt idx="1742">
                  <c:v>41536.145833333336</c:v>
                </c:pt>
                <c:pt idx="1743">
                  <c:v>41536.156250000015</c:v>
                </c:pt>
                <c:pt idx="1744">
                  <c:v>41536.16666666665</c:v>
                </c:pt>
                <c:pt idx="1745">
                  <c:v>41536.177083333321</c:v>
                </c:pt>
                <c:pt idx="1746">
                  <c:v>41536.1875</c:v>
                </c:pt>
                <c:pt idx="1747">
                  <c:v>41536.19791666665</c:v>
                </c:pt>
                <c:pt idx="1748">
                  <c:v>41536.208333333336</c:v>
                </c:pt>
                <c:pt idx="1749">
                  <c:v>41536.21875</c:v>
                </c:pt>
                <c:pt idx="1750">
                  <c:v>41536.229166666635</c:v>
                </c:pt>
                <c:pt idx="1751">
                  <c:v>41536.239583333321</c:v>
                </c:pt>
                <c:pt idx="1752">
                  <c:v>41536.25</c:v>
                </c:pt>
                <c:pt idx="1753">
                  <c:v>41536.26041666665</c:v>
                </c:pt>
                <c:pt idx="1754">
                  <c:v>41536.270833333336</c:v>
                </c:pt>
                <c:pt idx="1755">
                  <c:v>41536.28125</c:v>
                </c:pt>
                <c:pt idx="1756">
                  <c:v>41536.291666666635</c:v>
                </c:pt>
                <c:pt idx="1757">
                  <c:v>41536.302083333336</c:v>
                </c:pt>
                <c:pt idx="1758">
                  <c:v>41536.312500000015</c:v>
                </c:pt>
                <c:pt idx="1759">
                  <c:v>41536.322916666664</c:v>
                </c:pt>
                <c:pt idx="1760">
                  <c:v>41536.333333333336</c:v>
                </c:pt>
                <c:pt idx="1761">
                  <c:v>41536.34375</c:v>
                </c:pt>
                <c:pt idx="1762">
                  <c:v>41536.354166666664</c:v>
                </c:pt>
                <c:pt idx="1763">
                  <c:v>41536.364583333336</c:v>
                </c:pt>
                <c:pt idx="1764">
                  <c:v>41536.375</c:v>
                </c:pt>
                <c:pt idx="1765">
                  <c:v>41536.385416666664</c:v>
                </c:pt>
                <c:pt idx="1766">
                  <c:v>41536.395833333336</c:v>
                </c:pt>
                <c:pt idx="1767">
                  <c:v>41536.406250000015</c:v>
                </c:pt>
                <c:pt idx="1768">
                  <c:v>41536.416666666664</c:v>
                </c:pt>
                <c:pt idx="1769">
                  <c:v>41536.427083333321</c:v>
                </c:pt>
                <c:pt idx="1770">
                  <c:v>41536.4375</c:v>
                </c:pt>
                <c:pt idx="1771">
                  <c:v>41536.447916666664</c:v>
                </c:pt>
                <c:pt idx="1772">
                  <c:v>41536.458333333343</c:v>
                </c:pt>
                <c:pt idx="1773">
                  <c:v>41536.46875</c:v>
                </c:pt>
                <c:pt idx="1774">
                  <c:v>41536.47916666665</c:v>
                </c:pt>
                <c:pt idx="1775">
                  <c:v>41536.489583333336</c:v>
                </c:pt>
                <c:pt idx="1776">
                  <c:v>41536.5</c:v>
                </c:pt>
                <c:pt idx="1777">
                  <c:v>41536.510416666664</c:v>
                </c:pt>
                <c:pt idx="1778">
                  <c:v>41536.520833333336</c:v>
                </c:pt>
                <c:pt idx="1779">
                  <c:v>41536.53125</c:v>
                </c:pt>
                <c:pt idx="1780">
                  <c:v>41536.54166666665</c:v>
                </c:pt>
                <c:pt idx="1781">
                  <c:v>41536.552083333336</c:v>
                </c:pt>
                <c:pt idx="1782">
                  <c:v>41536.5625</c:v>
                </c:pt>
                <c:pt idx="1783">
                  <c:v>41536.572916666664</c:v>
                </c:pt>
                <c:pt idx="1784">
                  <c:v>41536.583333333336</c:v>
                </c:pt>
                <c:pt idx="1785">
                  <c:v>41536.593749999985</c:v>
                </c:pt>
                <c:pt idx="1786">
                  <c:v>41536.60416666665</c:v>
                </c:pt>
                <c:pt idx="1787">
                  <c:v>41536.614583333336</c:v>
                </c:pt>
                <c:pt idx="1788">
                  <c:v>41536.624999999993</c:v>
                </c:pt>
                <c:pt idx="1789">
                  <c:v>41536.63541666665</c:v>
                </c:pt>
                <c:pt idx="1790">
                  <c:v>41536.645833333336</c:v>
                </c:pt>
                <c:pt idx="1791">
                  <c:v>41536.656250000015</c:v>
                </c:pt>
                <c:pt idx="1792">
                  <c:v>41536.66666666665</c:v>
                </c:pt>
                <c:pt idx="1793">
                  <c:v>41536.677083333321</c:v>
                </c:pt>
                <c:pt idx="1794">
                  <c:v>41536.6875</c:v>
                </c:pt>
                <c:pt idx="1795">
                  <c:v>41536.69791666665</c:v>
                </c:pt>
                <c:pt idx="1796">
                  <c:v>41536.708333333336</c:v>
                </c:pt>
                <c:pt idx="1797">
                  <c:v>41536.71875</c:v>
                </c:pt>
                <c:pt idx="1798">
                  <c:v>41536.729166666635</c:v>
                </c:pt>
                <c:pt idx="1799">
                  <c:v>41536.739583333321</c:v>
                </c:pt>
                <c:pt idx="1800">
                  <c:v>41536.75</c:v>
                </c:pt>
                <c:pt idx="1801">
                  <c:v>41536.76041666665</c:v>
                </c:pt>
                <c:pt idx="1802">
                  <c:v>41536.770833333336</c:v>
                </c:pt>
                <c:pt idx="1803">
                  <c:v>41536.78125</c:v>
                </c:pt>
                <c:pt idx="1804">
                  <c:v>41536.791666666635</c:v>
                </c:pt>
                <c:pt idx="1805">
                  <c:v>41536.802083333336</c:v>
                </c:pt>
                <c:pt idx="1806">
                  <c:v>41536.812500000015</c:v>
                </c:pt>
                <c:pt idx="1807">
                  <c:v>41536.822916666664</c:v>
                </c:pt>
                <c:pt idx="1808">
                  <c:v>41536.833333333336</c:v>
                </c:pt>
                <c:pt idx="1809">
                  <c:v>41536.84375</c:v>
                </c:pt>
                <c:pt idx="1810">
                  <c:v>41536.854166666664</c:v>
                </c:pt>
                <c:pt idx="1811">
                  <c:v>41536.864583333336</c:v>
                </c:pt>
                <c:pt idx="1812">
                  <c:v>41536.875</c:v>
                </c:pt>
                <c:pt idx="1813">
                  <c:v>41536.885416666664</c:v>
                </c:pt>
                <c:pt idx="1814">
                  <c:v>41536.895833333336</c:v>
                </c:pt>
                <c:pt idx="1815">
                  <c:v>41536.906250000015</c:v>
                </c:pt>
                <c:pt idx="1816">
                  <c:v>41536.916666666664</c:v>
                </c:pt>
                <c:pt idx="1817">
                  <c:v>41536.927083333321</c:v>
                </c:pt>
                <c:pt idx="1818">
                  <c:v>41536.9375</c:v>
                </c:pt>
                <c:pt idx="1819">
                  <c:v>41536.947916666664</c:v>
                </c:pt>
                <c:pt idx="1820">
                  <c:v>41536.958333333343</c:v>
                </c:pt>
                <c:pt idx="1821">
                  <c:v>41536.96875</c:v>
                </c:pt>
                <c:pt idx="1822">
                  <c:v>41536.97916666665</c:v>
                </c:pt>
                <c:pt idx="1823">
                  <c:v>41536.989583333336</c:v>
                </c:pt>
                <c:pt idx="1824">
                  <c:v>41537</c:v>
                </c:pt>
                <c:pt idx="1825">
                  <c:v>41537.010416666664</c:v>
                </c:pt>
                <c:pt idx="1826">
                  <c:v>41537.020833333336</c:v>
                </c:pt>
                <c:pt idx="1827">
                  <c:v>41537.03125</c:v>
                </c:pt>
                <c:pt idx="1828">
                  <c:v>41537.04166666665</c:v>
                </c:pt>
                <c:pt idx="1829">
                  <c:v>41537.052083333336</c:v>
                </c:pt>
                <c:pt idx="1830">
                  <c:v>41537.0625</c:v>
                </c:pt>
                <c:pt idx="1831">
                  <c:v>41537.072916666664</c:v>
                </c:pt>
                <c:pt idx="1832">
                  <c:v>41537.083333333336</c:v>
                </c:pt>
                <c:pt idx="1833">
                  <c:v>41537.093749999985</c:v>
                </c:pt>
                <c:pt idx="1834">
                  <c:v>41537.10416666665</c:v>
                </c:pt>
                <c:pt idx="1835">
                  <c:v>41537.114583333336</c:v>
                </c:pt>
                <c:pt idx="1836">
                  <c:v>41537.124999999993</c:v>
                </c:pt>
                <c:pt idx="1837">
                  <c:v>41537.13541666665</c:v>
                </c:pt>
                <c:pt idx="1838">
                  <c:v>41537.145833333336</c:v>
                </c:pt>
                <c:pt idx="1839">
                  <c:v>41537.156250000015</c:v>
                </c:pt>
                <c:pt idx="1840">
                  <c:v>41537.16666666665</c:v>
                </c:pt>
                <c:pt idx="1841">
                  <c:v>41537.177083333321</c:v>
                </c:pt>
                <c:pt idx="1842">
                  <c:v>41537.1875</c:v>
                </c:pt>
                <c:pt idx="1843">
                  <c:v>41537.19791666665</c:v>
                </c:pt>
                <c:pt idx="1844">
                  <c:v>41537.208333333336</c:v>
                </c:pt>
                <c:pt idx="1845">
                  <c:v>41537.21875</c:v>
                </c:pt>
                <c:pt idx="1846">
                  <c:v>41537.229166666635</c:v>
                </c:pt>
                <c:pt idx="1847">
                  <c:v>41537.239583333321</c:v>
                </c:pt>
                <c:pt idx="1848">
                  <c:v>41537.25</c:v>
                </c:pt>
                <c:pt idx="1849">
                  <c:v>41537.26041666665</c:v>
                </c:pt>
                <c:pt idx="1850">
                  <c:v>41537.270833333336</c:v>
                </c:pt>
                <c:pt idx="1851">
                  <c:v>41537.28125</c:v>
                </c:pt>
                <c:pt idx="1852">
                  <c:v>41537.291666666635</c:v>
                </c:pt>
                <c:pt idx="1853">
                  <c:v>41537.302083333336</c:v>
                </c:pt>
                <c:pt idx="1854">
                  <c:v>41537.312500000015</c:v>
                </c:pt>
                <c:pt idx="1855">
                  <c:v>41537.322916666664</c:v>
                </c:pt>
                <c:pt idx="1856">
                  <c:v>41537.333333333336</c:v>
                </c:pt>
                <c:pt idx="1857">
                  <c:v>41537.34375</c:v>
                </c:pt>
                <c:pt idx="1858">
                  <c:v>41537.354166666664</c:v>
                </c:pt>
                <c:pt idx="1859">
                  <c:v>41537.364583333336</c:v>
                </c:pt>
                <c:pt idx="1860">
                  <c:v>41537.375</c:v>
                </c:pt>
                <c:pt idx="1861">
                  <c:v>41537.385416666664</c:v>
                </c:pt>
                <c:pt idx="1862">
                  <c:v>41537.395833333336</c:v>
                </c:pt>
                <c:pt idx="1863">
                  <c:v>41537.406250000015</c:v>
                </c:pt>
                <c:pt idx="1864">
                  <c:v>41537.416666666664</c:v>
                </c:pt>
                <c:pt idx="1865">
                  <c:v>41537.427083333321</c:v>
                </c:pt>
                <c:pt idx="1866">
                  <c:v>41537.4375</c:v>
                </c:pt>
                <c:pt idx="1867">
                  <c:v>41537.447916666664</c:v>
                </c:pt>
                <c:pt idx="1868">
                  <c:v>41537.458333333343</c:v>
                </c:pt>
                <c:pt idx="1869">
                  <c:v>41537.46875</c:v>
                </c:pt>
                <c:pt idx="1870">
                  <c:v>41537.47916666665</c:v>
                </c:pt>
                <c:pt idx="1871">
                  <c:v>41537.489583333336</c:v>
                </c:pt>
                <c:pt idx="1872">
                  <c:v>41537.5</c:v>
                </c:pt>
                <c:pt idx="1873">
                  <c:v>41537.510416666664</c:v>
                </c:pt>
                <c:pt idx="1874">
                  <c:v>41537.520833333336</c:v>
                </c:pt>
                <c:pt idx="1875">
                  <c:v>41537.53125</c:v>
                </c:pt>
                <c:pt idx="1876">
                  <c:v>41537.54166666665</c:v>
                </c:pt>
                <c:pt idx="1877">
                  <c:v>41537.552083333336</c:v>
                </c:pt>
                <c:pt idx="1878">
                  <c:v>41537.5625</c:v>
                </c:pt>
                <c:pt idx="1879">
                  <c:v>41537.572916666664</c:v>
                </c:pt>
                <c:pt idx="1880">
                  <c:v>41537.583333333336</c:v>
                </c:pt>
                <c:pt idx="1881">
                  <c:v>41537.593749999985</c:v>
                </c:pt>
                <c:pt idx="1882">
                  <c:v>41537.60416666665</c:v>
                </c:pt>
                <c:pt idx="1883">
                  <c:v>41537.614583333336</c:v>
                </c:pt>
                <c:pt idx="1884">
                  <c:v>41537.624999999993</c:v>
                </c:pt>
                <c:pt idx="1885">
                  <c:v>41537.63541666665</c:v>
                </c:pt>
                <c:pt idx="1886">
                  <c:v>41537.645833333336</c:v>
                </c:pt>
                <c:pt idx="1887">
                  <c:v>41537.656250000015</c:v>
                </c:pt>
                <c:pt idx="1888">
                  <c:v>41537.66666666665</c:v>
                </c:pt>
                <c:pt idx="1889">
                  <c:v>41537.677083333321</c:v>
                </c:pt>
                <c:pt idx="1890">
                  <c:v>41537.6875</c:v>
                </c:pt>
                <c:pt idx="1891">
                  <c:v>41537.69791666665</c:v>
                </c:pt>
                <c:pt idx="1892">
                  <c:v>41537.708333333336</c:v>
                </c:pt>
                <c:pt idx="1893">
                  <c:v>41537.71875</c:v>
                </c:pt>
                <c:pt idx="1894">
                  <c:v>41537.729166666635</c:v>
                </c:pt>
                <c:pt idx="1895">
                  <c:v>41537.739583333321</c:v>
                </c:pt>
                <c:pt idx="1896">
                  <c:v>41537.75</c:v>
                </c:pt>
                <c:pt idx="1897">
                  <c:v>41537.76041666665</c:v>
                </c:pt>
                <c:pt idx="1898">
                  <c:v>41537.770833333336</c:v>
                </c:pt>
                <c:pt idx="1899">
                  <c:v>41537.78125</c:v>
                </c:pt>
                <c:pt idx="1900">
                  <c:v>41537.791666666635</c:v>
                </c:pt>
                <c:pt idx="1901">
                  <c:v>41537.802083333336</c:v>
                </c:pt>
                <c:pt idx="1902">
                  <c:v>41537.812500000015</c:v>
                </c:pt>
                <c:pt idx="1903">
                  <c:v>41537.822916666664</c:v>
                </c:pt>
                <c:pt idx="1904">
                  <c:v>41537.833333333336</c:v>
                </c:pt>
                <c:pt idx="1905">
                  <c:v>41537.84375</c:v>
                </c:pt>
                <c:pt idx="1906">
                  <c:v>41537.854166666664</c:v>
                </c:pt>
                <c:pt idx="1907">
                  <c:v>41537.864583333336</c:v>
                </c:pt>
                <c:pt idx="1908">
                  <c:v>41537.875</c:v>
                </c:pt>
                <c:pt idx="1909">
                  <c:v>41537.885416666664</c:v>
                </c:pt>
                <c:pt idx="1910">
                  <c:v>41537.895833333336</c:v>
                </c:pt>
                <c:pt idx="1911">
                  <c:v>41537.906250000015</c:v>
                </c:pt>
                <c:pt idx="1912">
                  <c:v>41537.916666666664</c:v>
                </c:pt>
                <c:pt idx="1913">
                  <c:v>41537.927083333321</c:v>
                </c:pt>
                <c:pt idx="1914">
                  <c:v>41537.9375</c:v>
                </c:pt>
                <c:pt idx="1915">
                  <c:v>41537.947916666664</c:v>
                </c:pt>
                <c:pt idx="1916">
                  <c:v>41537.958333333343</c:v>
                </c:pt>
                <c:pt idx="1917">
                  <c:v>41537.96875</c:v>
                </c:pt>
                <c:pt idx="1918">
                  <c:v>41537.97916666665</c:v>
                </c:pt>
                <c:pt idx="1919">
                  <c:v>41537.989583333336</c:v>
                </c:pt>
                <c:pt idx="1920">
                  <c:v>41538</c:v>
                </c:pt>
                <c:pt idx="1921">
                  <c:v>41538.010416666664</c:v>
                </c:pt>
                <c:pt idx="1922">
                  <c:v>41538.020833333336</c:v>
                </c:pt>
                <c:pt idx="1923">
                  <c:v>41538.03125</c:v>
                </c:pt>
                <c:pt idx="1924">
                  <c:v>41538.04166666665</c:v>
                </c:pt>
                <c:pt idx="1925">
                  <c:v>41538.052083333336</c:v>
                </c:pt>
                <c:pt idx="1926">
                  <c:v>41538.0625</c:v>
                </c:pt>
                <c:pt idx="1927">
                  <c:v>41538.072916666664</c:v>
                </c:pt>
                <c:pt idx="1928">
                  <c:v>41538.083333333336</c:v>
                </c:pt>
                <c:pt idx="1929">
                  <c:v>41538.093749999985</c:v>
                </c:pt>
                <c:pt idx="1930">
                  <c:v>41538.10416666665</c:v>
                </c:pt>
                <c:pt idx="1931">
                  <c:v>41538.114583333336</c:v>
                </c:pt>
                <c:pt idx="1932">
                  <c:v>41538.124999999993</c:v>
                </c:pt>
                <c:pt idx="1933">
                  <c:v>41538.13541666665</c:v>
                </c:pt>
                <c:pt idx="1934">
                  <c:v>41538.145833333336</c:v>
                </c:pt>
                <c:pt idx="1935">
                  <c:v>41538.156250000015</c:v>
                </c:pt>
                <c:pt idx="1936">
                  <c:v>41538.16666666665</c:v>
                </c:pt>
                <c:pt idx="1937">
                  <c:v>41538.177083333321</c:v>
                </c:pt>
                <c:pt idx="1938">
                  <c:v>41538.1875</c:v>
                </c:pt>
                <c:pt idx="1939">
                  <c:v>41538.19791666665</c:v>
                </c:pt>
                <c:pt idx="1940">
                  <c:v>41538.208333333336</c:v>
                </c:pt>
                <c:pt idx="1941">
                  <c:v>41538.21875</c:v>
                </c:pt>
                <c:pt idx="1942">
                  <c:v>41538.229166666635</c:v>
                </c:pt>
                <c:pt idx="1943">
                  <c:v>41538.239583333321</c:v>
                </c:pt>
                <c:pt idx="1944">
                  <c:v>41538.25</c:v>
                </c:pt>
                <c:pt idx="1945">
                  <c:v>41538.26041666665</c:v>
                </c:pt>
                <c:pt idx="1946">
                  <c:v>41538.270833333336</c:v>
                </c:pt>
                <c:pt idx="1947">
                  <c:v>41538.28125</c:v>
                </c:pt>
                <c:pt idx="1948">
                  <c:v>41538.291666666635</c:v>
                </c:pt>
                <c:pt idx="1949">
                  <c:v>41538.302083333336</c:v>
                </c:pt>
                <c:pt idx="1950">
                  <c:v>41538.312500000015</c:v>
                </c:pt>
                <c:pt idx="1951">
                  <c:v>41538.322916666664</c:v>
                </c:pt>
                <c:pt idx="1952">
                  <c:v>41538.333333333336</c:v>
                </c:pt>
                <c:pt idx="1953">
                  <c:v>41538.34375</c:v>
                </c:pt>
                <c:pt idx="1954">
                  <c:v>41538.354166666664</c:v>
                </c:pt>
                <c:pt idx="1955">
                  <c:v>41538.364583333336</c:v>
                </c:pt>
                <c:pt idx="1956">
                  <c:v>41538.375</c:v>
                </c:pt>
                <c:pt idx="1957">
                  <c:v>41538.385416666664</c:v>
                </c:pt>
                <c:pt idx="1958">
                  <c:v>41538.395833333336</c:v>
                </c:pt>
                <c:pt idx="1959">
                  <c:v>41538.406250000015</c:v>
                </c:pt>
                <c:pt idx="1960">
                  <c:v>41538.416666666664</c:v>
                </c:pt>
                <c:pt idx="1961">
                  <c:v>41538.427083333321</c:v>
                </c:pt>
                <c:pt idx="1962">
                  <c:v>41538.4375</c:v>
                </c:pt>
                <c:pt idx="1963">
                  <c:v>41538.447916666664</c:v>
                </c:pt>
                <c:pt idx="1964">
                  <c:v>41538.458333333343</c:v>
                </c:pt>
                <c:pt idx="1965">
                  <c:v>41538.46875</c:v>
                </c:pt>
                <c:pt idx="1966">
                  <c:v>41538.47916666665</c:v>
                </c:pt>
                <c:pt idx="1967">
                  <c:v>41538.489583333336</c:v>
                </c:pt>
                <c:pt idx="1968">
                  <c:v>41538.5</c:v>
                </c:pt>
                <c:pt idx="1969">
                  <c:v>41538.510416666664</c:v>
                </c:pt>
                <c:pt idx="1970">
                  <c:v>41538.520833333336</c:v>
                </c:pt>
                <c:pt idx="1971">
                  <c:v>41538.53125</c:v>
                </c:pt>
                <c:pt idx="1972">
                  <c:v>41538.54166666665</c:v>
                </c:pt>
                <c:pt idx="1973">
                  <c:v>41538.552083333336</c:v>
                </c:pt>
                <c:pt idx="1974">
                  <c:v>41538.5625</c:v>
                </c:pt>
                <c:pt idx="1975">
                  <c:v>41538.572916666664</c:v>
                </c:pt>
                <c:pt idx="1976">
                  <c:v>41538.583333333336</c:v>
                </c:pt>
                <c:pt idx="1977">
                  <c:v>41538.593749999985</c:v>
                </c:pt>
                <c:pt idx="1978">
                  <c:v>41538.60416666665</c:v>
                </c:pt>
                <c:pt idx="1979">
                  <c:v>41538.614583333336</c:v>
                </c:pt>
                <c:pt idx="1980">
                  <c:v>41538.624999999993</c:v>
                </c:pt>
                <c:pt idx="1981">
                  <c:v>41538.63541666665</c:v>
                </c:pt>
                <c:pt idx="1982">
                  <c:v>41538.645833333336</c:v>
                </c:pt>
                <c:pt idx="1983">
                  <c:v>41538.656250000015</c:v>
                </c:pt>
                <c:pt idx="1984">
                  <c:v>41538.66666666665</c:v>
                </c:pt>
                <c:pt idx="1985">
                  <c:v>41538.677083333321</c:v>
                </c:pt>
                <c:pt idx="1986">
                  <c:v>41538.6875</c:v>
                </c:pt>
                <c:pt idx="1987">
                  <c:v>41538.69791666665</c:v>
                </c:pt>
                <c:pt idx="1988">
                  <c:v>41538.708333333336</c:v>
                </c:pt>
                <c:pt idx="1989">
                  <c:v>41538.71875</c:v>
                </c:pt>
                <c:pt idx="1990">
                  <c:v>41538.729166666635</c:v>
                </c:pt>
                <c:pt idx="1991">
                  <c:v>41538.739583333321</c:v>
                </c:pt>
                <c:pt idx="1992">
                  <c:v>41538.75</c:v>
                </c:pt>
                <c:pt idx="1993">
                  <c:v>41538.76041666665</c:v>
                </c:pt>
                <c:pt idx="1994">
                  <c:v>41538.770833333336</c:v>
                </c:pt>
                <c:pt idx="1995">
                  <c:v>41538.78125</c:v>
                </c:pt>
                <c:pt idx="1996">
                  <c:v>41538.791666666635</c:v>
                </c:pt>
                <c:pt idx="1997">
                  <c:v>41538.802083333336</c:v>
                </c:pt>
                <c:pt idx="1998">
                  <c:v>41538.812500000015</c:v>
                </c:pt>
                <c:pt idx="1999">
                  <c:v>41538.822916666664</c:v>
                </c:pt>
                <c:pt idx="2000">
                  <c:v>41538.833333333336</c:v>
                </c:pt>
                <c:pt idx="2001">
                  <c:v>41538.84375</c:v>
                </c:pt>
                <c:pt idx="2002">
                  <c:v>41538.854166666664</c:v>
                </c:pt>
                <c:pt idx="2003">
                  <c:v>41538.864583333336</c:v>
                </c:pt>
                <c:pt idx="2004">
                  <c:v>41538.875</c:v>
                </c:pt>
                <c:pt idx="2005">
                  <c:v>41538.885416666664</c:v>
                </c:pt>
                <c:pt idx="2006">
                  <c:v>41538.895833333336</c:v>
                </c:pt>
                <c:pt idx="2007">
                  <c:v>41538.906250000015</c:v>
                </c:pt>
                <c:pt idx="2008">
                  <c:v>41538.916666666664</c:v>
                </c:pt>
                <c:pt idx="2009">
                  <c:v>41538.927083333321</c:v>
                </c:pt>
                <c:pt idx="2010">
                  <c:v>41538.9375</c:v>
                </c:pt>
                <c:pt idx="2011">
                  <c:v>41538.947916666664</c:v>
                </c:pt>
                <c:pt idx="2012">
                  <c:v>41538.958333333343</c:v>
                </c:pt>
                <c:pt idx="2013">
                  <c:v>41538.96875</c:v>
                </c:pt>
                <c:pt idx="2014">
                  <c:v>41538.97916666665</c:v>
                </c:pt>
                <c:pt idx="2015">
                  <c:v>41538.989583333336</c:v>
                </c:pt>
                <c:pt idx="2016">
                  <c:v>41539</c:v>
                </c:pt>
                <c:pt idx="2017">
                  <c:v>41539.010416666664</c:v>
                </c:pt>
                <c:pt idx="2018">
                  <c:v>41539.020833333336</c:v>
                </c:pt>
                <c:pt idx="2019">
                  <c:v>41539.03125</c:v>
                </c:pt>
                <c:pt idx="2020">
                  <c:v>41539.04166666665</c:v>
                </c:pt>
                <c:pt idx="2021">
                  <c:v>41539.052083333336</c:v>
                </c:pt>
                <c:pt idx="2022">
                  <c:v>41539.0625</c:v>
                </c:pt>
                <c:pt idx="2023">
                  <c:v>41539.072916666664</c:v>
                </c:pt>
                <c:pt idx="2024">
                  <c:v>41539.083333333336</c:v>
                </c:pt>
                <c:pt idx="2025">
                  <c:v>41539.093749999985</c:v>
                </c:pt>
                <c:pt idx="2026">
                  <c:v>41539.10416666665</c:v>
                </c:pt>
                <c:pt idx="2027">
                  <c:v>41539.114583333336</c:v>
                </c:pt>
                <c:pt idx="2028">
                  <c:v>41539.124999999993</c:v>
                </c:pt>
                <c:pt idx="2029">
                  <c:v>41539.13541666665</c:v>
                </c:pt>
                <c:pt idx="2030">
                  <c:v>41539.145833333336</c:v>
                </c:pt>
                <c:pt idx="2031">
                  <c:v>41539.156250000015</c:v>
                </c:pt>
                <c:pt idx="2032">
                  <c:v>41539.16666666665</c:v>
                </c:pt>
                <c:pt idx="2033">
                  <c:v>41539.177083333321</c:v>
                </c:pt>
                <c:pt idx="2034">
                  <c:v>41539.1875</c:v>
                </c:pt>
                <c:pt idx="2035">
                  <c:v>41539.19791666665</c:v>
                </c:pt>
                <c:pt idx="2036">
                  <c:v>41539.208333333336</c:v>
                </c:pt>
                <c:pt idx="2037">
                  <c:v>41539.21875</c:v>
                </c:pt>
                <c:pt idx="2038">
                  <c:v>41539.229166666635</c:v>
                </c:pt>
                <c:pt idx="2039">
                  <c:v>41539.239583333321</c:v>
                </c:pt>
                <c:pt idx="2040">
                  <c:v>41539.25</c:v>
                </c:pt>
                <c:pt idx="2041">
                  <c:v>41539.26041666665</c:v>
                </c:pt>
                <c:pt idx="2042">
                  <c:v>41539.270833333336</c:v>
                </c:pt>
                <c:pt idx="2043">
                  <c:v>41539.28125</c:v>
                </c:pt>
                <c:pt idx="2044">
                  <c:v>41539.291666666635</c:v>
                </c:pt>
                <c:pt idx="2045">
                  <c:v>41539.302083333336</c:v>
                </c:pt>
                <c:pt idx="2046">
                  <c:v>41539.312500000015</c:v>
                </c:pt>
                <c:pt idx="2047">
                  <c:v>41539.322916666664</c:v>
                </c:pt>
                <c:pt idx="2048">
                  <c:v>41539.333333333336</c:v>
                </c:pt>
                <c:pt idx="2049">
                  <c:v>41539.34375</c:v>
                </c:pt>
                <c:pt idx="2050">
                  <c:v>41539.354166666664</c:v>
                </c:pt>
                <c:pt idx="2051">
                  <c:v>41539.364583333336</c:v>
                </c:pt>
                <c:pt idx="2052">
                  <c:v>41539.375</c:v>
                </c:pt>
                <c:pt idx="2053">
                  <c:v>41539.385416666664</c:v>
                </c:pt>
                <c:pt idx="2054">
                  <c:v>41539.395833333336</c:v>
                </c:pt>
                <c:pt idx="2055">
                  <c:v>41539.406250000015</c:v>
                </c:pt>
                <c:pt idx="2056">
                  <c:v>41539.416666666664</c:v>
                </c:pt>
                <c:pt idx="2057">
                  <c:v>41539.427083333321</c:v>
                </c:pt>
                <c:pt idx="2058">
                  <c:v>41539.4375</c:v>
                </c:pt>
                <c:pt idx="2059">
                  <c:v>41539.447916666664</c:v>
                </c:pt>
                <c:pt idx="2060">
                  <c:v>41539.458333333343</c:v>
                </c:pt>
                <c:pt idx="2061">
                  <c:v>41539.46875</c:v>
                </c:pt>
                <c:pt idx="2062">
                  <c:v>41539.47916666665</c:v>
                </c:pt>
                <c:pt idx="2063">
                  <c:v>41539.489583333336</c:v>
                </c:pt>
                <c:pt idx="2064">
                  <c:v>41539.5</c:v>
                </c:pt>
                <c:pt idx="2065">
                  <c:v>41539.510416666664</c:v>
                </c:pt>
                <c:pt idx="2066">
                  <c:v>41539.520833333336</c:v>
                </c:pt>
                <c:pt idx="2067">
                  <c:v>41539.53125</c:v>
                </c:pt>
                <c:pt idx="2068">
                  <c:v>41539.54166666665</c:v>
                </c:pt>
                <c:pt idx="2069">
                  <c:v>41539.552083333336</c:v>
                </c:pt>
                <c:pt idx="2070">
                  <c:v>41539.5625</c:v>
                </c:pt>
                <c:pt idx="2071">
                  <c:v>41539.572916666664</c:v>
                </c:pt>
                <c:pt idx="2072">
                  <c:v>41539.583333333336</c:v>
                </c:pt>
                <c:pt idx="2073">
                  <c:v>41539.593749999985</c:v>
                </c:pt>
                <c:pt idx="2074">
                  <c:v>41539.60416666665</c:v>
                </c:pt>
                <c:pt idx="2075">
                  <c:v>41539.614583333336</c:v>
                </c:pt>
                <c:pt idx="2076">
                  <c:v>41539.624999999993</c:v>
                </c:pt>
                <c:pt idx="2077">
                  <c:v>41539.63541666665</c:v>
                </c:pt>
                <c:pt idx="2078">
                  <c:v>41539.645833333336</c:v>
                </c:pt>
                <c:pt idx="2079">
                  <c:v>41539.656250000015</c:v>
                </c:pt>
                <c:pt idx="2080">
                  <c:v>41539.66666666665</c:v>
                </c:pt>
                <c:pt idx="2081">
                  <c:v>41539.677083333321</c:v>
                </c:pt>
                <c:pt idx="2082">
                  <c:v>41539.6875</c:v>
                </c:pt>
                <c:pt idx="2083">
                  <c:v>41539.69791666665</c:v>
                </c:pt>
                <c:pt idx="2084">
                  <c:v>41539.708333333336</c:v>
                </c:pt>
                <c:pt idx="2085">
                  <c:v>41539.71875</c:v>
                </c:pt>
                <c:pt idx="2086">
                  <c:v>41539.729166666635</c:v>
                </c:pt>
                <c:pt idx="2087">
                  <c:v>41539.739583333321</c:v>
                </c:pt>
                <c:pt idx="2088">
                  <c:v>41539.75</c:v>
                </c:pt>
                <c:pt idx="2089">
                  <c:v>41539.76041666665</c:v>
                </c:pt>
                <c:pt idx="2090">
                  <c:v>41539.770833333336</c:v>
                </c:pt>
                <c:pt idx="2091">
                  <c:v>41539.78125</c:v>
                </c:pt>
                <c:pt idx="2092">
                  <c:v>41539.791666666635</c:v>
                </c:pt>
                <c:pt idx="2093">
                  <c:v>41539.802083333336</c:v>
                </c:pt>
                <c:pt idx="2094">
                  <c:v>41539.812500000015</c:v>
                </c:pt>
                <c:pt idx="2095">
                  <c:v>41539.822916666664</c:v>
                </c:pt>
                <c:pt idx="2096">
                  <c:v>41539.833333333336</c:v>
                </c:pt>
                <c:pt idx="2097">
                  <c:v>41539.84375</c:v>
                </c:pt>
                <c:pt idx="2098">
                  <c:v>41539.854166666664</c:v>
                </c:pt>
                <c:pt idx="2099">
                  <c:v>41539.864583333336</c:v>
                </c:pt>
                <c:pt idx="2100">
                  <c:v>41539.875</c:v>
                </c:pt>
                <c:pt idx="2101">
                  <c:v>41539.885416666664</c:v>
                </c:pt>
                <c:pt idx="2102">
                  <c:v>41539.895833333336</c:v>
                </c:pt>
                <c:pt idx="2103">
                  <c:v>41539.906250000015</c:v>
                </c:pt>
                <c:pt idx="2104">
                  <c:v>41539.916666666664</c:v>
                </c:pt>
                <c:pt idx="2105">
                  <c:v>41539.927083333321</c:v>
                </c:pt>
                <c:pt idx="2106">
                  <c:v>41539.9375</c:v>
                </c:pt>
                <c:pt idx="2107">
                  <c:v>41539.947916666664</c:v>
                </c:pt>
                <c:pt idx="2108">
                  <c:v>41539.958333333343</c:v>
                </c:pt>
                <c:pt idx="2109">
                  <c:v>41539.96875</c:v>
                </c:pt>
                <c:pt idx="2110">
                  <c:v>41539.97916666665</c:v>
                </c:pt>
                <c:pt idx="2111">
                  <c:v>41539.989583333336</c:v>
                </c:pt>
                <c:pt idx="2112">
                  <c:v>41540</c:v>
                </c:pt>
                <c:pt idx="2113">
                  <c:v>41540.010416666664</c:v>
                </c:pt>
                <c:pt idx="2114">
                  <c:v>41540.020833333336</c:v>
                </c:pt>
                <c:pt idx="2115">
                  <c:v>41540.03125</c:v>
                </c:pt>
                <c:pt idx="2116">
                  <c:v>41540.04166666665</c:v>
                </c:pt>
                <c:pt idx="2117">
                  <c:v>41540.052083333336</c:v>
                </c:pt>
                <c:pt idx="2118">
                  <c:v>41540.0625</c:v>
                </c:pt>
                <c:pt idx="2119">
                  <c:v>41540.072916666664</c:v>
                </c:pt>
                <c:pt idx="2120">
                  <c:v>41540.083333333336</c:v>
                </c:pt>
                <c:pt idx="2121">
                  <c:v>41540.093749999985</c:v>
                </c:pt>
                <c:pt idx="2122">
                  <c:v>41540.10416666665</c:v>
                </c:pt>
                <c:pt idx="2123">
                  <c:v>41540.114583333336</c:v>
                </c:pt>
                <c:pt idx="2124">
                  <c:v>41540.124999999993</c:v>
                </c:pt>
                <c:pt idx="2125">
                  <c:v>41540.13541666665</c:v>
                </c:pt>
                <c:pt idx="2126">
                  <c:v>41540.145833333336</c:v>
                </c:pt>
                <c:pt idx="2127">
                  <c:v>41540.156250000015</c:v>
                </c:pt>
                <c:pt idx="2128">
                  <c:v>41540.16666666665</c:v>
                </c:pt>
                <c:pt idx="2129">
                  <c:v>41540.177083333321</c:v>
                </c:pt>
                <c:pt idx="2130">
                  <c:v>41540.1875</c:v>
                </c:pt>
                <c:pt idx="2131">
                  <c:v>41540.19791666665</c:v>
                </c:pt>
                <c:pt idx="2132">
                  <c:v>41540.208333333336</c:v>
                </c:pt>
                <c:pt idx="2133">
                  <c:v>41540.21875</c:v>
                </c:pt>
                <c:pt idx="2134">
                  <c:v>41540.229166666635</c:v>
                </c:pt>
                <c:pt idx="2135">
                  <c:v>41540.239583333321</c:v>
                </c:pt>
                <c:pt idx="2136">
                  <c:v>41540.25</c:v>
                </c:pt>
                <c:pt idx="2137">
                  <c:v>41540.26041666665</c:v>
                </c:pt>
                <c:pt idx="2138">
                  <c:v>41540.270833333336</c:v>
                </c:pt>
                <c:pt idx="2139">
                  <c:v>41540.28125</c:v>
                </c:pt>
                <c:pt idx="2140">
                  <c:v>41540.291666666635</c:v>
                </c:pt>
                <c:pt idx="2141">
                  <c:v>41540.302083333336</c:v>
                </c:pt>
                <c:pt idx="2142">
                  <c:v>41540.312500000015</c:v>
                </c:pt>
                <c:pt idx="2143">
                  <c:v>41540.322916666664</c:v>
                </c:pt>
                <c:pt idx="2144">
                  <c:v>41540.333333333336</c:v>
                </c:pt>
                <c:pt idx="2145">
                  <c:v>41540.34375</c:v>
                </c:pt>
                <c:pt idx="2146">
                  <c:v>41540.354166666664</c:v>
                </c:pt>
                <c:pt idx="2147">
                  <c:v>41540.364583333336</c:v>
                </c:pt>
                <c:pt idx="2148">
                  <c:v>41540.375</c:v>
                </c:pt>
                <c:pt idx="2149">
                  <c:v>41540.385416666664</c:v>
                </c:pt>
                <c:pt idx="2150">
                  <c:v>41540.395833333336</c:v>
                </c:pt>
                <c:pt idx="2151">
                  <c:v>41540.406250000015</c:v>
                </c:pt>
                <c:pt idx="2152">
                  <c:v>41540.416666666664</c:v>
                </c:pt>
                <c:pt idx="2153">
                  <c:v>41540.427083333321</c:v>
                </c:pt>
                <c:pt idx="2154">
                  <c:v>41540.4375</c:v>
                </c:pt>
                <c:pt idx="2155">
                  <c:v>41540.447916666664</c:v>
                </c:pt>
                <c:pt idx="2156">
                  <c:v>41540.458333333343</c:v>
                </c:pt>
                <c:pt idx="2157">
                  <c:v>41540.46875</c:v>
                </c:pt>
                <c:pt idx="2158">
                  <c:v>41540.47916666665</c:v>
                </c:pt>
                <c:pt idx="2159">
                  <c:v>41540.489583333336</c:v>
                </c:pt>
                <c:pt idx="2160">
                  <c:v>41540.5</c:v>
                </c:pt>
                <c:pt idx="2161">
                  <c:v>41540.510416666664</c:v>
                </c:pt>
                <c:pt idx="2162">
                  <c:v>41540.520833333336</c:v>
                </c:pt>
                <c:pt idx="2163">
                  <c:v>41540.53125</c:v>
                </c:pt>
                <c:pt idx="2164">
                  <c:v>41540.54166666665</c:v>
                </c:pt>
                <c:pt idx="2165">
                  <c:v>41540.552083333336</c:v>
                </c:pt>
                <c:pt idx="2166">
                  <c:v>41540.5625</c:v>
                </c:pt>
                <c:pt idx="2167">
                  <c:v>41540.572916666664</c:v>
                </c:pt>
                <c:pt idx="2168">
                  <c:v>41540.583333333336</c:v>
                </c:pt>
                <c:pt idx="2169">
                  <c:v>41540.593749999985</c:v>
                </c:pt>
                <c:pt idx="2170">
                  <c:v>41540.60416666665</c:v>
                </c:pt>
                <c:pt idx="2171">
                  <c:v>41540.614583333336</c:v>
                </c:pt>
                <c:pt idx="2172">
                  <c:v>41540.624999999993</c:v>
                </c:pt>
                <c:pt idx="2173">
                  <c:v>41540.63541666665</c:v>
                </c:pt>
                <c:pt idx="2174">
                  <c:v>41540.645833333336</c:v>
                </c:pt>
                <c:pt idx="2175">
                  <c:v>41540.656250000015</c:v>
                </c:pt>
                <c:pt idx="2176">
                  <c:v>41540.66666666665</c:v>
                </c:pt>
                <c:pt idx="2177">
                  <c:v>41540.677083333321</c:v>
                </c:pt>
                <c:pt idx="2178">
                  <c:v>41540.6875</c:v>
                </c:pt>
                <c:pt idx="2179">
                  <c:v>41540.69791666665</c:v>
                </c:pt>
                <c:pt idx="2180">
                  <c:v>41540.708333333336</c:v>
                </c:pt>
                <c:pt idx="2181">
                  <c:v>41540.71875</c:v>
                </c:pt>
                <c:pt idx="2182">
                  <c:v>41540.729166666635</c:v>
                </c:pt>
                <c:pt idx="2183">
                  <c:v>41540.739583333321</c:v>
                </c:pt>
                <c:pt idx="2184">
                  <c:v>41540.75</c:v>
                </c:pt>
                <c:pt idx="2185">
                  <c:v>41540.76041666665</c:v>
                </c:pt>
                <c:pt idx="2186">
                  <c:v>41540.770833333336</c:v>
                </c:pt>
                <c:pt idx="2187">
                  <c:v>41540.78125</c:v>
                </c:pt>
                <c:pt idx="2188">
                  <c:v>41540.791666666635</c:v>
                </c:pt>
                <c:pt idx="2189">
                  <c:v>41540.802083333336</c:v>
                </c:pt>
                <c:pt idx="2190">
                  <c:v>41540.812500000015</c:v>
                </c:pt>
                <c:pt idx="2191">
                  <c:v>41540.822916666664</c:v>
                </c:pt>
                <c:pt idx="2192">
                  <c:v>41540.833333333336</c:v>
                </c:pt>
                <c:pt idx="2193">
                  <c:v>41540.84375</c:v>
                </c:pt>
                <c:pt idx="2194">
                  <c:v>41540.854166666664</c:v>
                </c:pt>
                <c:pt idx="2195">
                  <c:v>41540.864583333336</c:v>
                </c:pt>
                <c:pt idx="2196">
                  <c:v>41540.875</c:v>
                </c:pt>
                <c:pt idx="2197">
                  <c:v>41540.885416666664</c:v>
                </c:pt>
                <c:pt idx="2198">
                  <c:v>41540.895833333336</c:v>
                </c:pt>
                <c:pt idx="2199">
                  <c:v>41540.906250000015</c:v>
                </c:pt>
                <c:pt idx="2200">
                  <c:v>41540.916666666664</c:v>
                </c:pt>
                <c:pt idx="2201">
                  <c:v>41540.927083333321</c:v>
                </c:pt>
                <c:pt idx="2202">
                  <c:v>41540.9375</c:v>
                </c:pt>
                <c:pt idx="2203">
                  <c:v>41540.947916666664</c:v>
                </c:pt>
                <c:pt idx="2204">
                  <c:v>41540.958333333343</c:v>
                </c:pt>
                <c:pt idx="2205">
                  <c:v>41540.96875</c:v>
                </c:pt>
                <c:pt idx="2206">
                  <c:v>41540.97916666665</c:v>
                </c:pt>
                <c:pt idx="2207">
                  <c:v>41540.989583333336</c:v>
                </c:pt>
                <c:pt idx="2208">
                  <c:v>41541</c:v>
                </c:pt>
                <c:pt idx="2209">
                  <c:v>41541.010416666664</c:v>
                </c:pt>
                <c:pt idx="2210">
                  <c:v>41541.020833333336</c:v>
                </c:pt>
                <c:pt idx="2211">
                  <c:v>41541.03125</c:v>
                </c:pt>
                <c:pt idx="2212">
                  <c:v>41541.04166666665</c:v>
                </c:pt>
                <c:pt idx="2213">
                  <c:v>41541.052083333336</c:v>
                </c:pt>
                <c:pt idx="2214">
                  <c:v>41541.0625</c:v>
                </c:pt>
                <c:pt idx="2215">
                  <c:v>41541.072916666664</c:v>
                </c:pt>
                <c:pt idx="2216">
                  <c:v>41541.083333333336</c:v>
                </c:pt>
                <c:pt idx="2217">
                  <c:v>41541.093749999985</c:v>
                </c:pt>
                <c:pt idx="2218">
                  <c:v>41541.10416666665</c:v>
                </c:pt>
                <c:pt idx="2219">
                  <c:v>41541.114583333336</c:v>
                </c:pt>
                <c:pt idx="2220">
                  <c:v>41541.124999999993</c:v>
                </c:pt>
                <c:pt idx="2221">
                  <c:v>41541.13541666665</c:v>
                </c:pt>
                <c:pt idx="2222">
                  <c:v>41541.145833333336</c:v>
                </c:pt>
                <c:pt idx="2223">
                  <c:v>41541.156250000015</c:v>
                </c:pt>
                <c:pt idx="2224">
                  <c:v>41541.16666666665</c:v>
                </c:pt>
                <c:pt idx="2225">
                  <c:v>41541.177083333321</c:v>
                </c:pt>
                <c:pt idx="2226">
                  <c:v>41541.1875</c:v>
                </c:pt>
                <c:pt idx="2227">
                  <c:v>41541.19791666665</c:v>
                </c:pt>
                <c:pt idx="2228">
                  <c:v>41541.208333333336</c:v>
                </c:pt>
                <c:pt idx="2229">
                  <c:v>41541.21875</c:v>
                </c:pt>
                <c:pt idx="2230">
                  <c:v>41541.229166666635</c:v>
                </c:pt>
                <c:pt idx="2231">
                  <c:v>41541.239583333321</c:v>
                </c:pt>
                <c:pt idx="2232">
                  <c:v>41541.25</c:v>
                </c:pt>
                <c:pt idx="2233">
                  <c:v>41541.26041666665</c:v>
                </c:pt>
                <c:pt idx="2234">
                  <c:v>41541.270833333336</c:v>
                </c:pt>
                <c:pt idx="2235">
                  <c:v>41541.28125</c:v>
                </c:pt>
                <c:pt idx="2236">
                  <c:v>41541.291666666635</c:v>
                </c:pt>
                <c:pt idx="2237">
                  <c:v>41541.302083333336</c:v>
                </c:pt>
                <c:pt idx="2238">
                  <c:v>41541.312500000015</c:v>
                </c:pt>
                <c:pt idx="2239">
                  <c:v>41541.322916666664</c:v>
                </c:pt>
                <c:pt idx="2240">
                  <c:v>41541.333333333336</c:v>
                </c:pt>
                <c:pt idx="2241">
                  <c:v>41541.34375</c:v>
                </c:pt>
                <c:pt idx="2242">
                  <c:v>41541.354166666664</c:v>
                </c:pt>
                <c:pt idx="2243">
                  <c:v>41541.364583333336</c:v>
                </c:pt>
                <c:pt idx="2244">
                  <c:v>41541.375</c:v>
                </c:pt>
                <c:pt idx="2245">
                  <c:v>41541.385416666664</c:v>
                </c:pt>
                <c:pt idx="2246">
                  <c:v>41541.395833333336</c:v>
                </c:pt>
                <c:pt idx="2247">
                  <c:v>41541.406250000015</c:v>
                </c:pt>
                <c:pt idx="2248">
                  <c:v>41541.416666666664</c:v>
                </c:pt>
                <c:pt idx="2249">
                  <c:v>41541.427083333321</c:v>
                </c:pt>
                <c:pt idx="2250">
                  <c:v>41541.4375</c:v>
                </c:pt>
                <c:pt idx="2251">
                  <c:v>41541.447916666664</c:v>
                </c:pt>
                <c:pt idx="2252">
                  <c:v>41541.458333333343</c:v>
                </c:pt>
                <c:pt idx="2253">
                  <c:v>41541.46875</c:v>
                </c:pt>
                <c:pt idx="2254">
                  <c:v>41541.47916666665</c:v>
                </c:pt>
                <c:pt idx="2255">
                  <c:v>41541.489583333336</c:v>
                </c:pt>
                <c:pt idx="2256">
                  <c:v>41541.5</c:v>
                </c:pt>
                <c:pt idx="2257">
                  <c:v>41541.510416666664</c:v>
                </c:pt>
                <c:pt idx="2258">
                  <c:v>41541.520833333336</c:v>
                </c:pt>
                <c:pt idx="2259">
                  <c:v>41541.53125</c:v>
                </c:pt>
                <c:pt idx="2260">
                  <c:v>41541.54166666665</c:v>
                </c:pt>
                <c:pt idx="2261">
                  <c:v>41541.552083333336</c:v>
                </c:pt>
                <c:pt idx="2262">
                  <c:v>41541.5625</c:v>
                </c:pt>
                <c:pt idx="2263">
                  <c:v>41541.572916666664</c:v>
                </c:pt>
                <c:pt idx="2264">
                  <c:v>41541.583333333336</c:v>
                </c:pt>
                <c:pt idx="2265">
                  <c:v>41541.593749999985</c:v>
                </c:pt>
                <c:pt idx="2266">
                  <c:v>41541.60416666665</c:v>
                </c:pt>
                <c:pt idx="2267">
                  <c:v>41541.614583333336</c:v>
                </c:pt>
                <c:pt idx="2268">
                  <c:v>41541.624999999993</c:v>
                </c:pt>
                <c:pt idx="2269">
                  <c:v>41541.63541666665</c:v>
                </c:pt>
                <c:pt idx="2270">
                  <c:v>41541.645833333336</c:v>
                </c:pt>
                <c:pt idx="2271">
                  <c:v>41541.656250000015</c:v>
                </c:pt>
                <c:pt idx="2272">
                  <c:v>41541.66666666665</c:v>
                </c:pt>
                <c:pt idx="2273">
                  <c:v>41541.677083333321</c:v>
                </c:pt>
                <c:pt idx="2274">
                  <c:v>41541.6875</c:v>
                </c:pt>
                <c:pt idx="2275">
                  <c:v>41541.69791666665</c:v>
                </c:pt>
                <c:pt idx="2276">
                  <c:v>41541.708333333336</c:v>
                </c:pt>
                <c:pt idx="2277">
                  <c:v>41541.71875</c:v>
                </c:pt>
                <c:pt idx="2278">
                  <c:v>41541.729166666635</c:v>
                </c:pt>
                <c:pt idx="2279">
                  <c:v>41541.739583333321</c:v>
                </c:pt>
                <c:pt idx="2280">
                  <c:v>41541.75</c:v>
                </c:pt>
                <c:pt idx="2281">
                  <c:v>41541.76041666665</c:v>
                </c:pt>
                <c:pt idx="2282">
                  <c:v>41541.770833333336</c:v>
                </c:pt>
                <c:pt idx="2283">
                  <c:v>41541.78125</c:v>
                </c:pt>
                <c:pt idx="2284">
                  <c:v>41541.791666666635</c:v>
                </c:pt>
                <c:pt idx="2285">
                  <c:v>41541.802083333336</c:v>
                </c:pt>
                <c:pt idx="2286">
                  <c:v>41541.812500000015</c:v>
                </c:pt>
                <c:pt idx="2287">
                  <c:v>41541.822916666664</c:v>
                </c:pt>
                <c:pt idx="2288">
                  <c:v>41541.833333333336</c:v>
                </c:pt>
                <c:pt idx="2289">
                  <c:v>41541.84375</c:v>
                </c:pt>
                <c:pt idx="2290">
                  <c:v>41541.854166666664</c:v>
                </c:pt>
                <c:pt idx="2291">
                  <c:v>41541.864583333336</c:v>
                </c:pt>
                <c:pt idx="2292">
                  <c:v>41541.875</c:v>
                </c:pt>
                <c:pt idx="2293">
                  <c:v>41541.885416666664</c:v>
                </c:pt>
                <c:pt idx="2294">
                  <c:v>41541.895833333336</c:v>
                </c:pt>
                <c:pt idx="2295">
                  <c:v>41541.906250000015</c:v>
                </c:pt>
                <c:pt idx="2296">
                  <c:v>41541.916666666664</c:v>
                </c:pt>
                <c:pt idx="2297">
                  <c:v>41541.927083333321</c:v>
                </c:pt>
                <c:pt idx="2298">
                  <c:v>41541.9375</c:v>
                </c:pt>
                <c:pt idx="2299">
                  <c:v>41541.947916666664</c:v>
                </c:pt>
                <c:pt idx="2300">
                  <c:v>41541.958333333343</c:v>
                </c:pt>
                <c:pt idx="2301">
                  <c:v>41541.96875</c:v>
                </c:pt>
                <c:pt idx="2302">
                  <c:v>41541.97916666665</c:v>
                </c:pt>
                <c:pt idx="2303">
                  <c:v>41541.989583333336</c:v>
                </c:pt>
                <c:pt idx="2304">
                  <c:v>41542</c:v>
                </c:pt>
                <c:pt idx="2305">
                  <c:v>41542.010416666664</c:v>
                </c:pt>
                <c:pt idx="2306">
                  <c:v>41542.020833333336</c:v>
                </c:pt>
                <c:pt idx="2307">
                  <c:v>41542.03125</c:v>
                </c:pt>
                <c:pt idx="2308">
                  <c:v>41542.04166666665</c:v>
                </c:pt>
                <c:pt idx="2309">
                  <c:v>41542.052083333336</c:v>
                </c:pt>
                <c:pt idx="2310">
                  <c:v>41542.0625</c:v>
                </c:pt>
                <c:pt idx="2311">
                  <c:v>41542.072916666664</c:v>
                </c:pt>
                <c:pt idx="2312">
                  <c:v>41542.083333333336</c:v>
                </c:pt>
                <c:pt idx="2313">
                  <c:v>41542.093749999985</c:v>
                </c:pt>
                <c:pt idx="2314">
                  <c:v>41542.10416666665</c:v>
                </c:pt>
                <c:pt idx="2315">
                  <c:v>41542.114583333336</c:v>
                </c:pt>
                <c:pt idx="2316">
                  <c:v>41542.124999999993</c:v>
                </c:pt>
                <c:pt idx="2317">
                  <c:v>41542.13541666665</c:v>
                </c:pt>
                <c:pt idx="2318">
                  <c:v>41542.145833333336</c:v>
                </c:pt>
                <c:pt idx="2319">
                  <c:v>41542.156250000015</c:v>
                </c:pt>
                <c:pt idx="2320">
                  <c:v>41542.16666666665</c:v>
                </c:pt>
                <c:pt idx="2321">
                  <c:v>41542.177083333321</c:v>
                </c:pt>
                <c:pt idx="2322">
                  <c:v>41542.1875</c:v>
                </c:pt>
                <c:pt idx="2323">
                  <c:v>41542.19791666665</c:v>
                </c:pt>
                <c:pt idx="2324">
                  <c:v>41542.208333333336</c:v>
                </c:pt>
                <c:pt idx="2325">
                  <c:v>41542.21875</c:v>
                </c:pt>
                <c:pt idx="2326">
                  <c:v>41542.229166666635</c:v>
                </c:pt>
                <c:pt idx="2327">
                  <c:v>41542.239583333321</c:v>
                </c:pt>
                <c:pt idx="2328">
                  <c:v>41542.25</c:v>
                </c:pt>
                <c:pt idx="2329">
                  <c:v>41542.26041666665</c:v>
                </c:pt>
                <c:pt idx="2330">
                  <c:v>41542.270833333336</c:v>
                </c:pt>
                <c:pt idx="2331">
                  <c:v>41542.28125</c:v>
                </c:pt>
                <c:pt idx="2332">
                  <c:v>41542.291666666635</c:v>
                </c:pt>
                <c:pt idx="2333">
                  <c:v>41542.302083333336</c:v>
                </c:pt>
                <c:pt idx="2334">
                  <c:v>41542.312500000015</c:v>
                </c:pt>
                <c:pt idx="2335">
                  <c:v>41542.322916666664</c:v>
                </c:pt>
                <c:pt idx="2336">
                  <c:v>41542.333333333336</c:v>
                </c:pt>
                <c:pt idx="2337">
                  <c:v>41542.34375</c:v>
                </c:pt>
                <c:pt idx="2338">
                  <c:v>41542.354166666664</c:v>
                </c:pt>
                <c:pt idx="2339">
                  <c:v>41542.364583333336</c:v>
                </c:pt>
                <c:pt idx="2340">
                  <c:v>41542.375</c:v>
                </c:pt>
                <c:pt idx="2341">
                  <c:v>41542.385416666664</c:v>
                </c:pt>
                <c:pt idx="2342">
                  <c:v>41542.395833333336</c:v>
                </c:pt>
                <c:pt idx="2343">
                  <c:v>41542.406250000015</c:v>
                </c:pt>
                <c:pt idx="2344">
                  <c:v>41542.416666666664</c:v>
                </c:pt>
                <c:pt idx="2345">
                  <c:v>41542.427083333321</c:v>
                </c:pt>
                <c:pt idx="2346">
                  <c:v>41542.4375</c:v>
                </c:pt>
                <c:pt idx="2347">
                  <c:v>41542.447916666664</c:v>
                </c:pt>
                <c:pt idx="2348">
                  <c:v>41542.458333333343</c:v>
                </c:pt>
                <c:pt idx="2349">
                  <c:v>41542.46875</c:v>
                </c:pt>
                <c:pt idx="2350">
                  <c:v>41542.47916666665</c:v>
                </c:pt>
                <c:pt idx="2351">
                  <c:v>41542.489583333336</c:v>
                </c:pt>
                <c:pt idx="2352">
                  <c:v>41542.5</c:v>
                </c:pt>
                <c:pt idx="2353">
                  <c:v>41542.510416666664</c:v>
                </c:pt>
                <c:pt idx="2354">
                  <c:v>41542.520833333336</c:v>
                </c:pt>
                <c:pt idx="2355">
                  <c:v>41542.53125</c:v>
                </c:pt>
                <c:pt idx="2356">
                  <c:v>41542.54166666665</c:v>
                </c:pt>
                <c:pt idx="2357">
                  <c:v>41542.552083333336</c:v>
                </c:pt>
                <c:pt idx="2358">
                  <c:v>41542.5625</c:v>
                </c:pt>
                <c:pt idx="2359">
                  <c:v>41542.572916666664</c:v>
                </c:pt>
                <c:pt idx="2360">
                  <c:v>41542.583333333336</c:v>
                </c:pt>
                <c:pt idx="2361">
                  <c:v>41542.593749999985</c:v>
                </c:pt>
                <c:pt idx="2362">
                  <c:v>41542.60416666665</c:v>
                </c:pt>
                <c:pt idx="2363">
                  <c:v>41542.614583333336</c:v>
                </c:pt>
                <c:pt idx="2364">
                  <c:v>41542.624999999993</c:v>
                </c:pt>
                <c:pt idx="2365">
                  <c:v>41542.63541666665</c:v>
                </c:pt>
                <c:pt idx="2366">
                  <c:v>41542.645833333336</c:v>
                </c:pt>
                <c:pt idx="2367">
                  <c:v>41542.656250000015</c:v>
                </c:pt>
                <c:pt idx="2368">
                  <c:v>41542.66666666665</c:v>
                </c:pt>
                <c:pt idx="2369">
                  <c:v>41542.677083333321</c:v>
                </c:pt>
                <c:pt idx="2370">
                  <c:v>41542.6875</c:v>
                </c:pt>
                <c:pt idx="2371">
                  <c:v>41542.69791666665</c:v>
                </c:pt>
                <c:pt idx="2372">
                  <c:v>41542.708333333336</c:v>
                </c:pt>
                <c:pt idx="2373">
                  <c:v>41542.71875</c:v>
                </c:pt>
                <c:pt idx="2374">
                  <c:v>41542.729166666635</c:v>
                </c:pt>
                <c:pt idx="2375">
                  <c:v>41542.739583333321</c:v>
                </c:pt>
                <c:pt idx="2376">
                  <c:v>41542.75</c:v>
                </c:pt>
                <c:pt idx="2377">
                  <c:v>41542.76041666665</c:v>
                </c:pt>
                <c:pt idx="2378">
                  <c:v>41542.770833333336</c:v>
                </c:pt>
                <c:pt idx="2379">
                  <c:v>41542.78125</c:v>
                </c:pt>
                <c:pt idx="2380">
                  <c:v>41542.791666666635</c:v>
                </c:pt>
                <c:pt idx="2381">
                  <c:v>41542.802083333336</c:v>
                </c:pt>
                <c:pt idx="2382">
                  <c:v>41542.812500000015</c:v>
                </c:pt>
                <c:pt idx="2383">
                  <c:v>41542.822916666664</c:v>
                </c:pt>
                <c:pt idx="2384">
                  <c:v>41542.833333333336</c:v>
                </c:pt>
                <c:pt idx="2385">
                  <c:v>41542.84375</c:v>
                </c:pt>
                <c:pt idx="2386">
                  <c:v>41542.854166666664</c:v>
                </c:pt>
                <c:pt idx="2387">
                  <c:v>41542.864583333336</c:v>
                </c:pt>
                <c:pt idx="2388">
                  <c:v>41542.875</c:v>
                </c:pt>
                <c:pt idx="2389">
                  <c:v>41542.885416666664</c:v>
                </c:pt>
                <c:pt idx="2390">
                  <c:v>41542.895833333336</c:v>
                </c:pt>
                <c:pt idx="2391">
                  <c:v>41542.906250000015</c:v>
                </c:pt>
                <c:pt idx="2392">
                  <c:v>41542.916666666664</c:v>
                </c:pt>
                <c:pt idx="2393">
                  <c:v>41542.927083333321</c:v>
                </c:pt>
                <c:pt idx="2394">
                  <c:v>41542.9375</c:v>
                </c:pt>
                <c:pt idx="2395">
                  <c:v>41542.947916666664</c:v>
                </c:pt>
                <c:pt idx="2396">
                  <c:v>41542.958333333343</c:v>
                </c:pt>
                <c:pt idx="2397">
                  <c:v>41542.96875</c:v>
                </c:pt>
                <c:pt idx="2398">
                  <c:v>41542.97916666665</c:v>
                </c:pt>
                <c:pt idx="2399">
                  <c:v>41542.989583333336</c:v>
                </c:pt>
                <c:pt idx="2400">
                  <c:v>41543</c:v>
                </c:pt>
                <c:pt idx="2401">
                  <c:v>41543.010416666664</c:v>
                </c:pt>
                <c:pt idx="2402">
                  <c:v>41543.020833333336</c:v>
                </c:pt>
                <c:pt idx="2403">
                  <c:v>41543.03125</c:v>
                </c:pt>
                <c:pt idx="2404">
                  <c:v>41543.04166666665</c:v>
                </c:pt>
                <c:pt idx="2405">
                  <c:v>41543.052083333336</c:v>
                </c:pt>
                <c:pt idx="2406">
                  <c:v>41543.0625</c:v>
                </c:pt>
                <c:pt idx="2407">
                  <c:v>41543.072916666664</c:v>
                </c:pt>
                <c:pt idx="2408">
                  <c:v>41543.083333333336</c:v>
                </c:pt>
                <c:pt idx="2409">
                  <c:v>41543.093749999985</c:v>
                </c:pt>
                <c:pt idx="2410">
                  <c:v>41543.10416666665</c:v>
                </c:pt>
                <c:pt idx="2411">
                  <c:v>41543.114583333336</c:v>
                </c:pt>
                <c:pt idx="2412">
                  <c:v>41543.124999999993</c:v>
                </c:pt>
                <c:pt idx="2413">
                  <c:v>41543.13541666665</c:v>
                </c:pt>
                <c:pt idx="2414">
                  <c:v>41543.145833333336</c:v>
                </c:pt>
                <c:pt idx="2415">
                  <c:v>41543.156250000015</c:v>
                </c:pt>
                <c:pt idx="2416">
                  <c:v>41543.16666666665</c:v>
                </c:pt>
                <c:pt idx="2417">
                  <c:v>41543.177083333321</c:v>
                </c:pt>
                <c:pt idx="2418">
                  <c:v>41543.1875</c:v>
                </c:pt>
                <c:pt idx="2419">
                  <c:v>41543.19791666665</c:v>
                </c:pt>
                <c:pt idx="2420">
                  <c:v>41543.208333333336</c:v>
                </c:pt>
                <c:pt idx="2421">
                  <c:v>41543.21875</c:v>
                </c:pt>
                <c:pt idx="2422">
                  <c:v>41543.229166666635</c:v>
                </c:pt>
                <c:pt idx="2423">
                  <c:v>41543.239583333321</c:v>
                </c:pt>
                <c:pt idx="2424">
                  <c:v>41543.25</c:v>
                </c:pt>
                <c:pt idx="2425">
                  <c:v>41543.26041666665</c:v>
                </c:pt>
                <c:pt idx="2426">
                  <c:v>41543.270833333336</c:v>
                </c:pt>
                <c:pt idx="2427">
                  <c:v>41543.28125</c:v>
                </c:pt>
                <c:pt idx="2428">
                  <c:v>41543.291666666635</c:v>
                </c:pt>
                <c:pt idx="2429">
                  <c:v>41543.302083333336</c:v>
                </c:pt>
                <c:pt idx="2430">
                  <c:v>41543.312500000015</c:v>
                </c:pt>
                <c:pt idx="2431">
                  <c:v>41543.322916666664</c:v>
                </c:pt>
                <c:pt idx="2432">
                  <c:v>41543.333333333336</c:v>
                </c:pt>
                <c:pt idx="2433">
                  <c:v>41543.34375</c:v>
                </c:pt>
                <c:pt idx="2434">
                  <c:v>41543.354166666664</c:v>
                </c:pt>
                <c:pt idx="2435">
                  <c:v>41543.364583333336</c:v>
                </c:pt>
                <c:pt idx="2436">
                  <c:v>41543.375</c:v>
                </c:pt>
                <c:pt idx="2437">
                  <c:v>41543.385416666664</c:v>
                </c:pt>
                <c:pt idx="2438">
                  <c:v>41543.395833333336</c:v>
                </c:pt>
                <c:pt idx="2439">
                  <c:v>41543.406250000015</c:v>
                </c:pt>
                <c:pt idx="2440">
                  <c:v>41543.416666666664</c:v>
                </c:pt>
                <c:pt idx="2441">
                  <c:v>41543.427083333321</c:v>
                </c:pt>
                <c:pt idx="2442">
                  <c:v>41543.4375</c:v>
                </c:pt>
                <c:pt idx="2443">
                  <c:v>41543.447916666664</c:v>
                </c:pt>
                <c:pt idx="2444">
                  <c:v>41543.458333333343</c:v>
                </c:pt>
                <c:pt idx="2445">
                  <c:v>41543.46875</c:v>
                </c:pt>
                <c:pt idx="2446">
                  <c:v>41543.47916666665</c:v>
                </c:pt>
                <c:pt idx="2447">
                  <c:v>41543.489583333336</c:v>
                </c:pt>
                <c:pt idx="2448">
                  <c:v>41543.5</c:v>
                </c:pt>
                <c:pt idx="2449">
                  <c:v>41543.510416666664</c:v>
                </c:pt>
                <c:pt idx="2450">
                  <c:v>41543.520833333336</c:v>
                </c:pt>
                <c:pt idx="2451">
                  <c:v>41543.53125</c:v>
                </c:pt>
                <c:pt idx="2452">
                  <c:v>41543.54166666665</c:v>
                </c:pt>
                <c:pt idx="2453">
                  <c:v>41543.552083333336</c:v>
                </c:pt>
                <c:pt idx="2454">
                  <c:v>41543.5625</c:v>
                </c:pt>
                <c:pt idx="2455">
                  <c:v>41543.572916666664</c:v>
                </c:pt>
                <c:pt idx="2456">
                  <c:v>41543.583333333336</c:v>
                </c:pt>
                <c:pt idx="2457">
                  <c:v>41543.593749999985</c:v>
                </c:pt>
                <c:pt idx="2458">
                  <c:v>41543.60416666665</c:v>
                </c:pt>
                <c:pt idx="2459">
                  <c:v>41543.614583333336</c:v>
                </c:pt>
                <c:pt idx="2460">
                  <c:v>41543.624999999993</c:v>
                </c:pt>
                <c:pt idx="2461">
                  <c:v>41543.63541666665</c:v>
                </c:pt>
                <c:pt idx="2462">
                  <c:v>41543.645833333336</c:v>
                </c:pt>
                <c:pt idx="2463">
                  <c:v>41543.656250000015</c:v>
                </c:pt>
                <c:pt idx="2464">
                  <c:v>41543.66666666665</c:v>
                </c:pt>
                <c:pt idx="2465">
                  <c:v>41543.677083333321</c:v>
                </c:pt>
                <c:pt idx="2466">
                  <c:v>41543.6875</c:v>
                </c:pt>
                <c:pt idx="2467">
                  <c:v>41543.69791666665</c:v>
                </c:pt>
                <c:pt idx="2468">
                  <c:v>41543.708333333336</c:v>
                </c:pt>
                <c:pt idx="2469">
                  <c:v>41543.71875</c:v>
                </c:pt>
                <c:pt idx="2470">
                  <c:v>41543.729166666635</c:v>
                </c:pt>
                <c:pt idx="2471">
                  <c:v>41543.739583333321</c:v>
                </c:pt>
                <c:pt idx="2472">
                  <c:v>41543.75</c:v>
                </c:pt>
                <c:pt idx="2473">
                  <c:v>41543.76041666665</c:v>
                </c:pt>
                <c:pt idx="2474">
                  <c:v>41543.770833333336</c:v>
                </c:pt>
                <c:pt idx="2475">
                  <c:v>41543.78125</c:v>
                </c:pt>
                <c:pt idx="2476">
                  <c:v>41543.791666666635</c:v>
                </c:pt>
                <c:pt idx="2477">
                  <c:v>41543.802083333336</c:v>
                </c:pt>
                <c:pt idx="2478">
                  <c:v>41543.812500000015</c:v>
                </c:pt>
                <c:pt idx="2479">
                  <c:v>41543.822916666664</c:v>
                </c:pt>
                <c:pt idx="2480">
                  <c:v>41543.833333333336</c:v>
                </c:pt>
                <c:pt idx="2481">
                  <c:v>41543.84375</c:v>
                </c:pt>
                <c:pt idx="2482">
                  <c:v>41543.854166666664</c:v>
                </c:pt>
                <c:pt idx="2483">
                  <c:v>41543.864583333336</c:v>
                </c:pt>
                <c:pt idx="2484">
                  <c:v>41543.875</c:v>
                </c:pt>
                <c:pt idx="2485">
                  <c:v>41543.885416666664</c:v>
                </c:pt>
                <c:pt idx="2486">
                  <c:v>41543.895833333336</c:v>
                </c:pt>
                <c:pt idx="2487">
                  <c:v>41543.906250000015</c:v>
                </c:pt>
                <c:pt idx="2488">
                  <c:v>41543.916666666664</c:v>
                </c:pt>
                <c:pt idx="2489">
                  <c:v>41543.927083333321</c:v>
                </c:pt>
                <c:pt idx="2490">
                  <c:v>41543.9375</c:v>
                </c:pt>
                <c:pt idx="2491">
                  <c:v>41543.947916666664</c:v>
                </c:pt>
                <c:pt idx="2492">
                  <c:v>41543.958333333343</c:v>
                </c:pt>
                <c:pt idx="2493">
                  <c:v>41543.96875</c:v>
                </c:pt>
                <c:pt idx="2494">
                  <c:v>41543.97916666665</c:v>
                </c:pt>
                <c:pt idx="2495">
                  <c:v>41543.989583333336</c:v>
                </c:pt>
                <c:pt idx="2496">
                  <c:v>41544</c:v>
                </c:pt>
                <c:pt idx="2497">
                  <c:v>41544.010416666664</c:v>
                </c:pt>
                <c:pt idx="2498">
                  <c:v>41544.020833333336</c:v>
                </c:pt>
                <c:pt idx="2499">
                  <c:v>41544.03125</c:v>
                </c:pt>
                <c:pt idx="2500">
                  <c:v>41544.04166666665</c:v>
                </c:pt>
                <c:pt idx="2501">
                  <c:v>41544.052083333336</c:v>
                </c:pt>
                <c:pt idx="2502">
                  <c:v>41544.0625</c:v>
                </c:pt>
                <c:pt idx="2503">
                  <c:v>41544.072916666664</c:v>
                </c:pt>
                <c:pt idx="2504">
                  <c:v>41544.083333333336</c:v>
                </c:pt>
                <c:pt idx="2505">
                  <c:v>41544.093749999985</c:v>
                </c:pt>
                <c:pt idx="2506">
                  <c:v>41544.10416666665</c:v>
                </c:pt>
                <c:pt idx="2507">
                  <c:v>41544.114583333336</c:v>
                </c:pt>
                <c:pt idx="2508">
                  <c:v>41544.124999999993</c:v>
                </c:pt>
                <c:pt idx="2509">
                  <c:v>41544.13541666665</c:v>
                </c:pt>
                <c:pt idx="2510">
                  <c:v>41544.145833333336</c:v>
                </c:pt>
                <c:pt idx="2511">
                  <c:v>41544.156250000015</c:v>
                </c:pt>
                <c:pt idx="2512">
                  <c:v>41544.16666666665</c:v>
                </c:pt>
                <c:pt idx="2513">
                  <c:v>41544.177083333321</c:v>
                </c:pt>
                <c:pt idx="2514">
                  <c:v>41544.1875</c:v>
                </c:pt>
                <c:pt idx="2515">
                  <c:v>41544.19791666665</c:v>
                </c:pt>
                <c:pt idx="2516">
                  <c:v>41544.208333333336</c:v>
                </c:pt>
                <c:pt idx="2517">
                  <c:v>41544.21875</c:v>
                </c:pt>
                <c:pt idx="2518">
                  <c:v>41544.229166666635</c:v>
                </c:pt>
                <c:pt idx="2519">
                  <c:v>41544.239583333321</c:v>
                </c:pt>
                <c:pt idx="2520">
                  <c:v>41544.25</c:v>
                </c:pt>
                <c:pt idx="2521">
                  <c:v>41544.26041666665</c:v>
                </c:pt>
                <c:pt idx="2522">
                  <c:v>41544.270833333336</c:v>
                </c:pt>
                <c:pt idx="2523">
                  <c:v>41544.28125</c:v>
                </c:pt>
                <c:pt idx="2524">
                  <c:v>41544.291666666635</c:v>
                </c:pt>
                <c:pt idx="2525">
                  <c:v>41544.302083333336</c:v>
                </c:pt>
                <c:pt idx="2526">
                  <c:v>41544.312500000015</c:v>
                </c:pt>
                <c:pt idx="2527">
                  <c:v>41544.322916666664</c:v>
                </c:pt>
                <c:pt idx="2528">
                  <c:v>41544.333333333336</c:v>
                </c:pt>
                <c:pt idx="2529">
                  <c:v>41544.34375</c:v>
                </c:pt>
                <c:pt idx="2530">
                  <c:v>41544.354166666664</c:v>
                </c:pt>
                <c:pt idx="2531">
                  <c:v>41544.364583333336</c:v>
                </c:pt>
                <c:pt idx="2532">
                  <c:v>41544.375</c:v>
                </c:pt>
                <c:pt idx="2533">
                  <c:v>41544.385416666664</c:v>
                </c:pt>
                <c:pt idx="2534">
                  <c:v>41544.395833333336</c:v>
                </c:pt>
                <c:pt idx="2535">
                  <c:v>41544.406250000015</c:v>
                </c:pt>
                <c:pt idx="2536">
                  <c:v>41544.416666666664</c:v>
                </c:pt>
                <c:pt idx="2537">
                  <c:v>41544.427083333321</c:v>
                </c:pt>
                <c:pt idx="2538">
                  <c:v>41544.4375</c:v>
                </c:pt>
                <c:pt idx="2539">
                  <c:v>41544.447916666664</c:v>
                </c:pt>
                <c:pt idx="2540">
                  <c:v>41544.458333333343</c:v>
                </c:pt>
                <c:pt idx="2541">
                  <c:v>41544.46875</c:v>
                </c:pt>
                <c:pt idx="2542">
                  <c:v>41544.47916666665</c:v>
                </c:pt>
                <c:pt idx="2543">
                  <c:v>41544.489583333336</c:v>
                </c:pt>
                <c:pt idx="2544">
                  <c:v>41544.5</c:v>
                </c:pt>
                <c:pt idx="2545">
                  <c:v>41544.510416666664</c:v>
                </c:pt>
                <c:pt idx="2546">
                  <c:v>41544.520833333336</c:v>
                </c:pt>
                <c:pt idx="2547">
                  <c:v>41544.53125</c:v>
                </c:pt>
                <c:pt idx="2548">
                  <c:v>41544.54166666665</c:v>
                </c:pt>
                <c:pt idx="2549">
                  <c:v>41544.552083333336</c:v>
                </c:pt>
                <c:pt idx="2550">
                  <c:v>41544.5625</c:v>
                </c:pt>
                <c:pt idx="2551">
                  <c:v>41544.572916666664</c:v>
                </c:pt>
                <c:pt idx="2552">
                  <c:v>41544.583333333336</c:v>
                </c:pt>
                <c:pt idx="2553">
                  <c:v>41544.593749999985</c:v>
                </c:pt>
                <c:pt idx="2554">
                  <c:v>41544.60416666665</c:v>
                </c:pt>
                <c:pt idx="2555">
                  <c:v>41544.614583333336</c:v>
                </c:pt>
                <c:pt idx="2556">
                  <c:v>41544.624999999993</c:v>
                </c:pt>
                <c:pt idx="2557">
                  <c:v>41544.63541666665</c:v>
                </c:pt>
                <c:pt idx="2558">
                  <c:v>41544.645833333336</c:v>
                </c:pt>
                <c:pt idx="2559">
                  <c:v>41544.656250000015</c:v>
                </c:pt>
                <c:pt idx="2560">
                  <c:v>41544.66666666665</c:v>
                </c:pt>
                <c:pt idx="2561">
                  <c:v>41544.677083333321</c:v>
                </c:pt>
                <c:pt idx="2562">
                  <c:v>41544.6875</c:v>
                </c:pt>
                <c:pt idx="2563">
                  <c:v>41544.69791666665</c:v>
                </c:pt>
                <c:pt idx="2564">
                  <c:v>41544.708333333336</c:v>
                </c:pt>
                <c:pt idx="2565">
                  <c:v>41544.71875</c:v>
                </c:pt>
                <c:pt idx="2566">
                  <c:v>41544.729166666635</c:v>
                </c:pt>
                <c:pt idx="2567">
                  <c:v>41544.739583333321</c:v>
                </c:pt>
                <c:pt idx="2568">
                  <c:v>41544.75</c:v>
                </c:pt>
                <c:pt idx="2569">
                  <c:v>41544.76041666665</c:v>
                </c:pt>
                <c:pt idx="2570">
                  <c:v>41544.770833333336</c:v>
                </c:pt>
                <c:pt idx="2571">
                  <c:v>41544.78125</c:v>
                </c:pt>
                <c:pt idx="2572">
                  <c:v>41544.791666666635</c:v>
                </c:pt>
                <c:pt idx="2573">
                  <c:v>41544.802083333336</c:v>
                </c:pt>
                <c:pt idx="2574">
                  <c:v>41544.812500000015</c:v>
                </c:pt>
                <c:pt idx="2575">
                  <c:v>41544.822916666664</c:v>
                </c:pt>
                <c:pt idx="2576">
                  <c:v>41544.833333333336</c:v>
                </c:pt>
                <c:pt idx="2577">
                  <c:v>41544.84375</c:v>
                </c:pt>
                <c:pt idx="2578">
                  <c:v>41544.854166666664</c:v>
                </c:pt>
                <c:pt idx="2579">
                  <c:v>41544.864583333336</c:v>
                </c:pt>
                <c:pt idx="2580">
                  <c:v>41544.875</c:v>
                </c:pt>
                <c:pt idx="2581">
                  <c:v>41544.885416666664</c:v>
                </c:pt>
                <c:pt idx="2582">
                  <c:v>41544.895833333336</c:v>
                </c:pt>
                <c:pt idx="2583">
                  <c:v>41544.906250000015</c:v>
                </c:pt>
                <c:pt idx="2584">
                  <c:v>41544.916666666664</c:v>
                </c:pt>
                <c:pt idx="2585">
                  <c:v>41544.927083333321</c:v>
                </c:pt>
                <c:pt idx="2586">
                  <c:v>41544.9375</c:v>
                </c:pt>
                <c:pt idx="2587">
                  <c:v>41544.947916666664</c:v>
                </c:pt>
                <c:pt idx="2588">
                  <c:v>41544.958333333343</c:v>
                </c:pt>
                <c:pt idx="2589">
                  <c:v>41544.96875</c:v>
                </c:pt>
                <c:pt idx="2590">
                  <c:v>41544.97916666665</c:v>
                </c:pt>
                <c:pt idx="2591">
                  <c:v>41544.989583333336</c:v>
                </c:pt>
                <c:pt idx="2592">
                  <c:v>41545</c:v>
                </c:pt>
                <c:pt idx="2593">
                  <c:v>41545.010416666664</c:v>
                </c:pt>
                <c:pt idx="2594">
                  <c:v>41545.020833333336</c:v>
                </c:pt>
                <c:pt idx="2595">
                  <c:v>41545.03125</c:v>
                </c:pt>
                <c:pt idx="2596">
                  <c:v>41545.04166666665</c:v>
                </c:pt>
                <c:pt idx="2597">
                  <c:v>41545.052083333336</c:v>
                </c:pt>
                <c:pt idx="2598">
                  <c:v>41545.0625</c:v>
                </c:pt>
                <c:pt idx="2599">
                  <c:v>41545.072916666664</c:v>
                </c:pt>
                <c:pt idx="2600">
                  <c:v>41545.083333333336</c:v>
                </c:pt>
                <c:pt idx="2601">
                  <c:v>41545.093749999985</c:v>
                </c:pt>
                <c:pt idx="2602">
                  <c:v>41545.10416666665</c:v>
                </c:pt>
                <c:pt idx="2603">
                  <c:v>41545.114583333336</c:v>
                </c:pt>
                <c:pt idx="2604">
                  <c:v>41545.124999999993</c:v>
                </c:pt>
                <c:pt idx="2605">
                  <c:v>41545.13541666665</c:v>
                </c:pt>
                <c:pt idx="2606">
                  <c:v>41545.145833333336</c:v>
                </c:pt>
                <c:pt idx="2607">
                  <c:v>41545.156250000015</c:v>
                </c:pt>
                <c:pt idx="2608">
                  <c:v>41545.16666666665</c:v>
                </c:pt>
                <c:pt idx="2609">
                  <c:v>41545.177083333321</c:v>
                </c:pt>
                <c:pt idx="2610">
                  <c:v>41545.1875</c:v>
                </c:pt>
                <c:pt idx="2611">
                  <c:v>41545.19791666665</c:v>
                </c:pt>
                <c:pt idx="2612">
                  <c:v>41545.208333333336</c:v>
                </c:pt>
                <c:pt idx="2613">
                  <c:v>41545.21875</c:v>
                </c:pt>
                <c:pt idx="2614">
                  <c:v>41545.229166666635</c:v>
                </c:pt>
                <c:pt idx="2615">
                  <c:v>41545.239583333321</c:v>
                </c:pt>
                <c:pt idx="2616">
                  <c:v>41545.25</c:v>
                </c:pt>
                <c:pt idx="2617">
                  <c:v>41545.26041666665</c:v>
                </c:pt>
                <c:pt idx="2618">
                  <c:v>41545.270833333336</c:v>
                </c:pt>
                <c:pt idx="2619">
                  <c:v>41545.28125</c:v>
                </c:pt>
                <c:pt idx="2620">
                  <c:v>41545.291666666635</c:v>
                </c:pt>
                <c:pt idx="2621">
                  <c:v>41545.302083333336</c:v>
                </c:pt>
                <c:pt idx="2622">
                  <c:v>41545.312500000015</c:v>
                </c:pt>
                <c:pt idx="2623">
                  <c:v>41545.322916666664</c:v>
                </c:pt>
                <c:pt idx="2624">
                  <c:v>41545.333333333336</c:v>
                </c:pt>
                <c:pt idx="2625">
                  <c:v>41545.34375</c:v>
                </c:pt>
                <c:pt idx="2626">
                  <c:v>41545.354166666664</c:v>
                </c:pt>
                <c:pt idx="2627">
                  <c:v>41545.364583333336</c:v>
                </c:pt>
                <c:pt idx="2628">
                  <c:v>41545.375</c:v>
                </c:pt>
                <c:pt idx="2629">
                  <c:v>41545.385416666664</c:v>
                </c:pt>
                <c:pt idx="2630">
                  <c:v>41545.395833333336</c:v>
                </c:pt>
                <c:pt idx="2631">
                  <c:v>41545.406250000015</c:v>
                </c:pt>
                <c:pt idx="2632">
                  <c:v>41545.416666666664</c:v>
                </c:pt>
                <c:pt idx="2633">
                  <c:v>41545.427083333321</c:v>
                </c:pt>
                <c:pt idx="2634">
                  <c:v>41545.4375</c:v>
                </c:pt>
                <c:pt idx="2635">
                  <c:v>41545.447916666664</c:v>
                </c:pt>
                <c:pt idx="2636">
                  <c:v>41545.458333333343</c:v>
                </c:pt>
                <c:pt idx="2637">
                  <c:v>41545.46875</c:v>
                </c:pt>
                <c:pt idx="2638">
                  <c:v>41545.47916666665</c:v>
                </c:pt>
                <c:pt idx="2639">
                  <c:v>41545.489583333336</c:v>
                </c:pt>
                <c:pt idx="2640">
                  <c:v>41545.5</c:v>
                </c:pt>
                <c:pt idx="2641">
                  <c:v>41545.510416666664</c:v>
                </c:pt>
                <c:pt idx="2642">
                  <c:v>41545.520833333336</c:v>
                </c:pt>
                <c:pt idx="2643">
                  <c:v>41545.53125</c:v>
                </c:pt>
                <c:pt idx="2644">
                  <c:v>41545.54166666665</c:v>
                </c:pt>
                <c:pt idx="2645">
                  <c:v>41545.552083333336</c:v>
                </c:pt>
                <c:pt idx="2646">
                  <c:v>41545.5625</c:v>
                </c:pt>
                <c:pt idx="2647">
                  <c:v>41545.572916666664</c:v>
                </c:pt>
                <c:pt idx="2648">
                  <c:v>41545.583333333336</c:v>
                </c:pt>
                <c:pt idx="2649">
                  <c:v>41545.593749999985</c:v>
                </c:pt>
                <c:pt idx="2650">
                  <c:v>41545.60416666665</c:v>
                </c:pt>
                <c:pt idx="2651">
                  <c:v>41545.614583333336</c:v>
                </c:pt>
                <c:pt idx="2652">
                  <c:v>41545.624999999993</c:v>
                </c:pt>
                <c:pt idx="2653">
                  <c:v>41545.63541666665</c:v>
                </c:pt>
                <c:pt idx="2654">
                  <c:v>41545.645833333336</c:v>
                </c:pt>
                <c:pt idx="2655">
                  <c:v>41545.656250000015</c:v>
                </c:pt>
                <c:pt idx="2656">
                  <c:v>41545.66666666665</c:v>
                </c:pt>
                <c:pt idx="2657">
                  <c:v>41545.677083333321</c:v>
                </c:pt>
                <c:pt idx="2658">
                  <c:v>41545.6875</c:v>
                </c:pt>
                <c:pt idx="2659">
                  <c:v>41545.69791666665</c:v>
                </c:pt>
                <c:pt idx="2660">
                  <c:v>41545.708333333336</c:v>
                </c:pt>
                <c:pt idx="2661">
                  <c:v>41545.71875</c:v>
                </c:pt>
                <c:pt idx="2662">
                  <c:v>41545.729166666635</c:v>
                </c:pt>
                <c:pt idx="2663">
                  <c:v>41545.739583333321</c:v>
                </c:pt>
                <c:pt idx="2664">
                  <c:v>41545.75</c:v>
                </c:pt>
                <c:pt idx="2665">
                  <c:v>41545.76041666665</c:v>
                </c:pt>
                <c:pt idx="2666">
                  <c:v>41545.770833333336</c:v>
                </c:pt>
                <c:pt idx="2667">
                  <c:v>41545.78125</c:v>
                </c:pt>
                <c:pt idx="2668">
                  <c:v>41545.791666666635</c:v>
                </c:pt>
                <c:pt idx="2669">
                  <c:v>41545.802083333336</c:v>
                </c:pt>
                <c:pt idx="2670">
                  <c:v>41545.812500000015</c:v>
                </c:pt>
                <c:pt idx="2671">
                  <c:v>41545.822916666664</c:v>
                </c:pt>
                <c:pt idx="2672">
                  <c:v>41545.833333333336</c:v>
                </c:pt>
                <c:pt idx="2673">
                  <c:v>41545.84375</c:v>
                </c:pt>
                <c:pt idx="2674">
                  <c:v>41545.854166666664</c:v>
                </c:pt>
                <c:pt idx="2675">
                  <c:v>41545.864583333336</c:v>
                </c:pt>
                <c:pt idx="2676">
                  <c:v>41545.875</c:v>
                </c:pt>
                <c:pt idx="2677">
                  <c:v>41545.885416666664</c:v>
                </c:pt>
                <c:pt idx="2678">
                  <c:v>41545.895833333336</c:v>
                </c:pt>
                <c:pt idx="2679">
                  <c:v>41545.906250000015</c:v>
                </c:pt>
                <c:pt idx="2680">
                  <c:v>41545.916666666664</c:v>
                </c:pt>
                <c:pt idx="2681">
                  <c:v>41545.927083333321</c:v>
                </c:pt>
                <c:pt idx="2682">
                  <c:v>41545.9375</c:v>
                </c:pt>
                <c:pt idx="2683">
                  <c:v>41545.947916666664</c:v>
                </c:pt>
                <c:pt idx="2684">
                  <c:v>41545.958333333343</c:v>
                </c:pt>
                <c:pt idx="2685">
                  <c:v>41545.96875</c:v>
                </c:pt>
                <c:pt idx="2686">
                  <c:v>41545.97916666665</c:v>
                </c:pt>
                <c:pt idx="2687">
                  <c:v>41545.989583333336</c:v>
                </c:pt>
                <c:pt idx="2688">
                  <c:v>41546</c:v>
                </c:pt>
                <c:pt idx="2689">
                  <c:v>41546.010416666664</c:v>
                </c:pt>
                <c:pt idx="2690">
                  <c:v>41546.020833333336</c:v>
                </c:pt>
                <c:pt idx="2691">
                  <c:v>41546.03125</c:v>
                </c:pt>
                <c:pt idx="2692">
                  <c:v>41546.04166666665</c:v>
                </c:pt>
                <c:pt idx="2693">
                  <c:v>41546.052083333336</c:v>
                </c:pt>
                <c:pt idx="2694">
                  <c:v>41546.0625</c:v>
                </c:pt>
                <c:pt idx="2695">
                  <c:v>41546.072916666664</c:v>
                </c:pt>
                <c:pt idx="2696">
                  <c:v>41546.083333333336</c:v>
                </c:pt>
                <c:pt idx="2697">
                  <c:v>41546.093749999985</c:v>
                </c:pt>
                <c:pt idx="2698">
                  <c:v>41546.10416666665</c:v>
                </c:pt>
                <c:pt idx="2699">
                  <c:v>41546.114583333336</c:v>
                </c:pt>
                <c:pt idx="2700">
                  <c:v>41546.124999999993</c:v>
                </c:pt>
                <c:pt idx="2701">
                  <c:v>41546.13541666665</c:v>
                </c:pt>
                <c:pt idx="2702">
                  <c:v>41546.145833333336</c:v>
                </c:pt>
                <c:pt idx="2703">
                  <c:v>41546.156250000015</c:v>
                </c:pt>
                <c:pt idx="2704">
                  <c:v>41546.16666666665</c:v>
                </c:pt>
                <c:pt idx="2705">
                  <c:v>41546.177083333321</c:v>
                </c:pt>
                <c:pt idx="2706">
                  <c:v>41546.1875</c:v>
                </c:pt>
                <c:pt idx="2707">
                  <c:v>41546.19791666665</c:v>
                </c:pt>
                <c:pt idx="2708">
                  <c:v>41546.208333333336</c:v>
                </c:pt>
                <c:pt idx="2709">
                  <c:v>41546.21875</c:v>
                </c:pt>
                <c:pt idx="2710">
                  <c:v>41546.229166666635</c:v>
                </c:pt>
                <c:pt idx="2711">
                  <c:v>41546.239583333321</c:v>
                </c:pt>
                <c:pt idx="2712">
                  <c:v>41546.25</c:v>
                </c:pt>
                <c:pt idx="2713">
                  <c:v>41546.26041666665</c:v>
                </c:pt>
                <c:pt idx="2714">
                  <c:v>41546.270833333336</c:v>
                </c:pt>
                <c:pt idx="2715">
                  <c:v>41546.28125</c:v>
                </c:pt>
                <c:pt idx="2716">
                  <c:v>41546.291666666635</c:v>
                </c:pt>
                <c:pt idx="2717">
                  <c:v>41546.302083333336</c:v>
                </c:pt>
                <c:pt idx="2718">
                  <c:v>41546.312500000015</c:v>
                </c:pt>
                <c:pt idx="2719">
                  <c:v>41546.322916666664</c:v>
                </c:pt>
                <c:pt idx="2720">
                  <c:v>41546.333333333336</c:v>
                </c:pt>
                <c:pt idx="2721">
                  <c:v>41546.34375</c:v>
                </c:pt>
                <c:pt idx="2722">
                  <c:v>41546.354166666664</c:v>
                </c:pt>
                <c:pt idx="2723">
                  <c:v>41546.364583333336</c:v>
                </c:pt>
                <c:pt idx="2724">
                  <c:v>41546.375</c:v>
                </c:pt>
                <c:pt idx="2725">
                  <c:v>41546.385416666664</c:v>
                </c:pt>
                <c:pt idx="2726">
                  <c:v>41546.395833333336</c:v>
                </c:pt>
                <c:pt idx="2727">
                  <c:v>41546.406250000015</c:v>
                </c:pt>
                <c:pt idx="2728">
                  <c:v>41546.416666666664</c:v>
                </c:pt>
                <c:pt idx="2729">
                  <c:v>41546.427083333321</c:v>
                </c:pt>
                <c:pt idx="2730">
                  <c:v>41546.4375</c:v>
                </c:pt>
                <c:pt idx="2731">
                  <c:v>41546.447916666664</c:v>
                </c:pt>
                <c:pt idx="2732">
                  <c:v>41546.458333333343</c:v>
                </c:pt>
                <c:pt idx="2733">
                  <c:v>41546.46875</c:v>
                </c:pt>
                <c:pt idx="2734">
                  <c:v>41546.47916666665</c:v>
                </c:pt>
                <c:pt idx="2735">
                  <c:v>41546.489583333336</c:v>
                </c:pt>
                <c:pt idx="2736">
                  <c:v>41546.5</c:v>
                </c:pt>
                <c:pt idx="2737">
                  <c:v>41546.510416666664</c:v>
                </c:pt>
                <c:pt idx="2738">
                  <c:v>41546.520833333336</c:v>
                </c:pt>
                <c:pt idx="2739">
                  <c:v>41546.53125</c:v>
                </c:pt>
                <c:pt idx="2740">
                  <c:v>41546.54166666665</c:v>
                </c:pt>
                <c:pt idx="2741">
                  <c:v>41546.552083333336</c:v>
                </c:pt>
                <c:pt idx="2742">
                  <c:v>41546.5625</c:v>
                </c:pt>
                <c:pt idx="2743">
                  <c:v>41546.572916666664</c:v>
                </c:pt>
                <c:pt idx="2744">
                  <c:v>41546.583333333336</c:v>
                </c:pt>
                <c:pt idx="2745">
                  <c:v>41546.593749999985</c:v>
                </c:pt>
                <c:pt idx="2746">
                  <c:v>41546.60416666665</c:v>
                </c:pt>
                <c:pt idx="2747">
                  <c:v>41546.614583333336</c:v>
                </c:pt>
                <c:pt idx="2748">
                  <c:v>41546.624999999993</c:v>
                </c:pt>
                <c:pt idx="2749">
                  <c:v>41546.63541666665</c:v>
                </c:pt>
                <c:pt idx="2750">
                  <c:v>41546.645833333336</c:v>
                </c:pt>
                <c:pt idx="2751">
                  <c:v>41546.656250000015</c:v>
                </c:pt>
                <c:pt idx="2752">
                  <c:v>41546.66666666665</c:v>
                </c:pt>
                <c:pt idx="2753">
                  <c:v>41546.677083333321</c:v>
                </c:pt>
                <c:pt idx="2754">
                  <c:v>41546.6875</c:v>
                </c:pt>
                <c:pt idx="2755">
                  <c:v>41546.69791666665</c:v>
                </c:pt>
                <c:pt idx="2756">
                  <c:v>41546.708333333336</c:v>
                </c:pt>
                <c:pt idx="2757">
                  <c:v>41546.71875</c:v>
                </c:pt>
                <c:pt idx="2758">
                  <c:v>41546.729166666635</c:v>
                </c:pt>
                <c:pt idx="2759">
                  <c:v>41546.739583333321</c:v>
                </c:pt>
                <c:pt idx="2760">
                  <c:v>41546.75</c:v>
                </c:pt>
                <c:pt idx="2761">
                  <c:v>41546.76041666665</c:v>
                </c:pt>
                <c:pt idx="2762">
                  <c:v>41546.770833333336</c:v>
                </c:pt>
                <c:pt idx="2763">
                  <c:v>41546.78125</c:v>
                </c:pt>
                <c:pt idx="2764">
                  <c:v>41546.791666666635</c:v>
                </c:pt>
                <c:pt idx="2765">
                  <c:v>41546.802083333336</c:v>
                </c:pt>
                <c:pt idx="2766">
                  <c:v>41546.812500000015</c:v>
                </c:pt>
                <c:pt idx="2767">
                  <c:v>41546.822916666664</c:v>
                </c:pt>
                <c:pt idx="2768">
                  <c:v>41546.833333333336</c:v>
                </c:pt>
                <c:pt idx="2769">
                  <c:v>41546.84375</c:v>
                </c:pt>
                <c:pt idx="2770">
                  <c:v>41546.854166666664</c:v>
                </c:pt>
                <c:pt idx="2771">
                  <c:v>41546.864583333336</c:v>
                </c:pt>
                <c:pt idx="2772">
                  <c:v>41546.875</c:v>
                </c:pt>
                <c:pt idx="2773">
                  <c:v>41546.885416666664</c:v>
                </c:pt>
                <c:pt idx="2774">
                  <c:v>41546.895833333336</c:v>
                </c:pt>
                <c:pt idx="2775">
                  <c:v>41546.906250000015</c:v>
                </c:pt>
                <c:pt idx="2776">
                  <c:v>41546.916666666664</c:v>
                </c:pt>
                <c:pt idx="2777">
                  <c:v>41546.927083333321</c:v>
                </c:pt>
                <c:pt idx="2778">
                  <c:v>41546.9375</c:v>
                </c:pt>
                <c:pt idx="2779">
                  <c:v>41546.947916666664</c:v>
                </c:pt>
                <c:pt idx="2780">
                  <c:v>41546.958333333343</c:v>
                </c:pt>
                <c:pt idx="2781">
                  <c:v>41546.96875</c:v>
                </c:pt>
                <c:pt idx="2782">
                  <c:v>41546.97916666665</c:v>
                </c:pt>
                <c:pt idx="2783">
                  <c:v>41546.989583333336</c:v>
                </c:pt>
                <c:pt idx="2784">
                  <c:v>41547</c:v>
                </c:pt>
                <c:pt idx="2785">
                  <c:v>41547.010416666664</c:v>
                </c:pt>
                <c:pt idx="2786">
                  <c:v>41547.020833333336</c:v>
                </c:pt>
                <c:pt idx="2787">
                  <c:v>41547.03125</c:v>
                </c:pt>
                <c:pt idx="2788">
                  <c:v>41547.04166666665</c:v>
                </c:pt>
                <c:pt idx="2789">
                  <c:v>41547.052083333336</c:v>
                </c:pt>
                <c:pt idx="2790">
                  <c:v>41547.0625</c:v>
                </c:pt>
                <c:pt idx="2791">
                  <c:v>41547.072916666664</c:v>
                </c:pt>
                <c:pt idx="2792">
                  <c:v>41547.083333333336</c:v>
                </c:pt>
                <c:pt idx="2793">
                  <c:v>41547.093749999985</c:v>
                </c:pt>
                <c:pt idx="2794">
                  <c:v>41547.10416666665</c:v>
                </c:pt>
                <c:pt idx="2795">
                  <c:v>41547.114583333336</c:v>
                </c:pt>
                <c:pt idx="2796">
                  <c:v>41547.124999999993</c:v>
                </c:pt>
                <c:pt idx="2797">
                  <c:v>41547.13541666665</c:v>
                </c:pt>
                <c:pt idx="2798">
                  <c:v>41547.145833333336</c:v>
                </c:pt>
                <c:pt idx="2799">
                  <c:v>41547.156250000015</c:v>
                </c:pt>
                <c:pt idx="2800">
                  <c:v>41547.16666666665</c:v>
                </c:pt>
                <c:pt idx="2801">
                  <c:v>41547.177083333321</c:v>
                </c:pt>
                <c:pt idx="2802">
                  <c:v>41547.1875</c:v>
                </c:pt>
                <c:pt idx="2803">
                  <c:v>41547.19791666665</c:v>
                </c:pt>
                <c:pt idx="2804">
                  <c:v>41547.208333333336</c:v>
                </c:pt>
                <c:pt idx="2805">
                  <c:v>41547.21875</c:v>
                </c:pt>
                <c:pt idx="2806">
                  <c:v>41547.229166666635</c:v>
                </c:pt>
                <c:pt idx="2807">
                  <c:v>41547.239583333321</c:v>
                </c:pt>
                <c:pt idx="2808">
                  <c:v>41547.25</c:v>
                </c:pt>
                <c:pt idx="2809">
                  <c:v>41547.26041666665</c:v>
                </c:pt>
                <c:pt idx="2810">
                  <c:v>41547.270833333336</c:v>
                </c:pt>
                <c:pt idx="2811">
                  <c:v>41547.28125</c:v>
                </c:pt>
                <c:pt idx="2812">
                  <c:v>41547.291666666635</c:v>
                </c:pt>
                <c:pt idx="2813">
                  <c:v>41547.302083333336</c:v>
                </c:pt>
                <c:pt idx="2814">
                  <c:v>41547.312500000015</c:v>
                </c:pt>
                <c:pt idx="2815">
                  <c:v>41547.322916666664</c:v>
                </c:pt>
                <c:pt idx="2816">
                  <c:v>41547.333333333336</c:v>
                </c:pt>
                <c:pt idx="2817">
                  <c:v>41547.34375</c:v>
                </c:pt>
                <c:pt idx="2818">
                  <c:v>41547.354166666664</c:v>
                </c:pt>
                <c:pt idx="2819">
                  <c:v>41547.364583333336</c:v>
                </c:pt>
                <c:pt idx="2820">
                  <c:v>41547.375</c:v>
                </c:pt>
                <c:pt idx="2821">
                  <c:v>41547.385416666664</c:v>
                </c:pt>
                <c:pt idx="2822">
                  <c:v>41547.395833333336</c:v>
                </c:pt>
                <c:pt idx="2823">
                  <c:v>41547.406250000015</c:v>
                </c:pt>
                <c:pt idx="2824">
                  <c:v>41547.416666666664</c:v>
                </c:pt>
                <c:pt idx="2825">
                  <c:v>41547.427083333321</c:v>
                </c:pt>
                <c:pt idx="2826">
                  <c:v>41547.4375</c:v>
                </c:pt>
                <c:pt idx="2827">
                  <c:v>41547.447916666664</c:v>
                </c:pt>
                <c:pt idx="2828">
                  <c:v>41547.458333333343</c:v>
                </c:pt>
                <c:pt idx="2829">
                  <c:v>41547.46875</c:v>
                </c:pt>
                <c:pt idx="2830">
                  <c:v>41547.47916666665</c:v>
                </c:pt>
                <c:pt idx="2831">
                  <c:v>41547.489583333336</c:v>
                </c:pt>
                <c:pt idx="2832">
                  <c:v>41547.5</c:v>
                </c:pt>
                <c:pt idx="2833">
                  <c:v>41547.510416666664</c:v>
                </c:pt>
                <c:pt idx="2834">
                  <c:v>41547.520833333336</c:v>
                </c:pt>
                <c:pt idx="2835">
                  <c:v>41547.53125</c:v>
                </c:pt>
                <c:pt idx="2836">
                  <c:v>41547.54166666665</c:v>
                </c:pt>
                <c:pt idx="2837">
                  <c:v>41547.552083333336</c:v>
                </c:pt>
                <c:pt idx="2838">
                  <c:v>41547.5625</c:v>
                </c:pt>
                <c:pt idx="2839">
                  <c:v>41547.572916666664</c:v>
                </c:pt>
                <c:pt idx="2840">
                  <c:v>41547.583333333336</c:v>
                </c:pt>
                <c:pt idx="2841">
                  <c:v>41547.593749999985</c:v>
                </c:pt>
                <c:pt idx="2842">
                  <c:v>41547.60416666665</c:v>
                </c:pt>
                <c:pt idx="2843">
                  <c:v>41547.614583333336</c:v>
                </c:pt>
                <c:pt idx="2844">
                  <c:v>41547.624999999993</c:v>
                </c:pt>
                <c:pt idx="2845">
                  <c:v>41547.63541666665</c:v>
                </c:pt>
                <c:pt idx="2846">
                  <c:v>41547.645833333336</c:v>
                </c:pt>
                <c:pt idx="2847">
                  <c:v>41547.656250000015</c:v>
                </c:pt>
                <c:pt idx="2848">
                  <c:v>41547.66666666665</c:v>
                </c:pt>
                <c:pt idx="2849">
                  <c:v>41547.677083333321</c:v>
                </c:pt>
                <c:pt idx="2850">
                  <c:v>41547.6875</c:v>
                </c:pt>
                <c:pt idx="2851">
                  <c:v>41547.69791666665</c:v>
                </c:pt>
                <c:pt idx="2852">
                  <c:v>41547.708333333336</c:v>
                </c:pt>
                <c:pt idx="2853">
                  <c:v>41547.71875</c:v>
                </c:pt>
                <c:pt idx="2854">
                  <c:v>41547.729166666635</c:v>
                </c:pt>
                <c:pt idx="2855">
                  <c:v>41547.739583333321</c:v>
                </c:pt>
                <c:pt idx="2856">
                  <c:v>41547.75</c:v>
                </c:pt>
                <c:pt idx="2857">
                  <c:v>41547.76041666665</c:v>
                </c:pt>
                <c:pt idx="2858">
                  <c:v>41547.770833333336</c:v>
                </c:pt>
                <c:pt idx="2859">
                  <c:v>41547.78125</c:v>
                </c:pt>
                <c:pt idx="2860">
                  <c:v>41547.791666666635</c:v>
                </c:pt>
                <c:pt idx="2861">
                  <c:v>41547.802083333336</c:v>
                </c:pt>
                <c:pt idx="2862">
                  <c:v>41547.812500000015</c:v>
                </c:pt>
                <c:pt idx="2863">
                  <c:v>41547.822916666664</c:v>
                </c:pt>
                <c:pt idx="2864">
                  <c:v>41547.833333333336</c:v>
                </c:pt>
                <c:pt idx="2865">
                  <c:v>41547.84375</c:v>
                </c:pt>
                <c:pt idx="2866">
                  <c:v>41547.854166666664</c:v>
                </c:pt>
                <c:pt idx="2867">
                  <c:v>41547.864583333336</c:v>
                </c:pt>
                <c:pt idx="2868">
                  <c:v>41547.875</c:v>
                </c:pt>
                <c:pt idx="2869">
                  <c:v>41547.885416666664</c:v>
                </c:pt>
                <c:pt idx="2870">
                  <c:v>41547.895833333336</c:v>
                </c:pt>
                <c:pt idx="2871">
                  <c:v>41547.906250000015</c:v>
                </c:pt>
                <c:pt idx="2872">
                  <c:v>41547.916666666664</c:v>
                </c:pt>
                <c:pt idx="2873">
                  <c:v>41547.927083333321</c:v>
                </c:pt>
                <c:pt idx="2874">
                  <c:v>41547.9375</c:v>
                </c:pt>
                <c:pt idx="2875">
                  <c:v>41547.947916666664</c:v>
                </c:pt>
                <c:pt idx="2876">
                  <c:v>41547.958333333343</c:v>
                </c:pt>
                <c:pt idx="2877">
                  <c:v>41547.96875</c:v>
                </c:pt>
                <c:pt idx="2878">
                  <c:v>41547.97916666665</c:v>
                </c:pt>
                <c:pt idx="2879">
                  <c:v>41547.989583333336</c:v>
                </c:pt>
              </c:numCache>
            </c:numRef>
          </c:xVal>
          <c:yVal>
            <c:numRef>
              <c:f>Sheet1!$H$20:$H$2899</c:f>
              <c:numCache>
                <c:formatCode>General</c:formatCode>
                <c:ptCount val="2880"/>
                <c:pt idx="0">
                  <c:v>4.2475269900000018E-3</c:v>
                </c:pt>
                <c:pt idx="1">
                  <c:v>4.2475269900000018E-3</c:v>
                </c:pt>
                <c:pt idx="2">
                  <c:v>4.2475269900000018E-3</c:v>
                </c:pt>
                <c:pt idx="3">
                  <c:v>4.2475269900000018E-3</c:v>
                </c:pt>
                <c:pt idx="4">
                  <c:v>4.2475269900000018E-3</c:v>
                </c:pt>
                <c:pt idx="5">
                  <c:v>4.2475269900000018E-3</c:v>
                </c:pt>
                <c:pt idx="6">
                  <c:v>4.2475269900000018E-3</c:v>
                </c:pt>
                <c:pt idx="7">
                  <c:v>4.2475269900000018E-3</c:v>
                </c:pt>
                <c:pt idx="8">
                  <c:v>4.2475269900000018E-3</c:v>
                </c:pt>
                <c:pt idx="9">
                  <c:v>4.2475269900000018E-3</c:v>
                </c:pt>
                <c:pt idx="10">
                  <c:v>4.2475269900000018E-3</c:v>
                </c:pt>
                <c:pt idx="11">
                  <c:v>4.2475269900000018E-3</c:v>
                </c:pt>
                <c:pt idx="12">
                  <c:v>4.2475269900000018E-3</c:v>
                </c:pt>
                <c:pt idx="13">
                  <c:v>4.2475269900000018E-3</c:v>
                </c:pt>
                <c:pt idx="14">
                  <c:v>4.2475269900000018E-3</c:v>
                </c:pt>
                <c:pt idx="15">
                  <c:v>4.2475269900000018E-3</c:v>
                </c:pt>
                <c:pt idx="16">
                  <c:v>3.9643585240000008E-3</c:v>
                </c:pt>
                <c:pt idx="17">
                  <c:v>3.9643585240000008E-3</c:v>
                </c:pt>
                <c:pt idx="18">
                  <c:v>3.9643585240000008E-3</c:v>
                </c:pt>
                <c:pt idx="19">
                  <c:v>3.6811900580000028E-3</c:v>
                </c:pt>
                <c:pt idx="20">
                  <c:v>3.6811900580000028E-3</c:v>
                </c:pt>
                <c:pt idx="21">
                  <c:v>3.6811900580000028E-3</c:v>
                </c:pt>
                <c:pt idx="22">
                  <c:v>3.6811900580000028E-3</c:v>
                </c:pt>
                <c:pt idx="23">
                  <c:v>3.6811900580000028E-3</c:v>
                </c:pt>
                <c:pt idx="24">
                  <c:v>3.6811900580000028E-3</c:v>
                </c:pt>
                <c:pt idx="25">
                  <c:v>3.6811900580000028E-3</c:v>
                </c:pt>
                <c:pt idx="26">
                  <c:v>3.6811900580000028E-3</c:v>
                </c:pt>
                <c:pt idx="27">
                  <c:v>3.6811900580000028E-3</c:v>
                </c:pt>
                <c:pt idx="28">
                  <c:v>3.6811900580000028E-3</c:v>
                </c:pt>
                <c:pt idx="29">
                  <c:v>3.6811900580000028E-3</c:v>
                </c:pt>
                <c:pt idx="30">
                  <c:v>3.6811900580000028E-3</c:v>
                </c:pt>
                <c:pt idx="31">
                  <c:v>3.6811900580000028E-3</c:v>
                </c:pt>
                <c:pt idx="32">
                  <c:v>3.6811900580000028E-3</c:v>
                </c:pt>
                <c:pt idx="33">
                  <c:v>3.6811900580000028E-3</c:v>
                </c:pt>
                <c:pt idx="34">
                  <c:v>3.6811900580000028E-3</c:v>
                </c:pt>
                <c:pt idx="35">
                  <c:v>3.6811900580000028E-3</c:v>
                </c:pt>
                <c:pt idx="36">
                  <c:v>3.6811900580000028E-3</c:v>
                </c:pt>
                <c:pt idx="37">
                  <c:v>3.9643585240000008E-3</c:v>
                </c:pt>
                <c:pt idx="38">
                  <c:v>3.9643585240000008E-3</c:v>
                </c:pt>
                <c:pt idx="39">
                  <c:v>3.9643585240000008E-3</c:v>
                </c:pt>
                <c:pt idx="40">
                  <c:v>3.9643585240000008E-3</c:v>
                </c:pt>
                <c:pt idx="41">
                  <c:v>3.9643585240000008E-3</c:v>
                </c:pt>
                <c:pt idx="42">
                  <c:v>3.9643585240000008E-3</c:v>
                </c:pt>
                <c:pt idx="43">
                  <c:v>3.9643585240000008E-3</c:v>
                </c:pt>
                <c:pt idx="44">
                  <c:v>4.2475269900000018E-3</c:v>
                </c:pt>
                <c:pt idx="45">
                  <c:v>4.2475269900000018E-3</c:v>
                </c:pt>
                <c:pt idx="46">
                  <c:v>4.530695456000002E-3</c:v>
                </c:pt>
                <c:pt idx="47">
                  <c:v>4.8138639220000031E-3</c:v>
                </c:pt>
                <c:pt idx="48">
                  <c:v>4.8138639220000031E-3</c:v>
                </c:pt>
                <c:pt idx="49">
                  <c:v>4.8138639220000031E-3</c:v>
                </c:pt>
                <c:pt idx="50">
                  <c:v>4.8138639220000031E-3</c:v>
                </c:pt>
                <c:pt idx="51">
                  <c:v>4.8138639220000031E-3</c:v>
                </c:pt>
                <c:pt idx="52">
                  <c:v>5.0970323879999998E-3</c:v>
                </c:pt>
                <c:pt idx="53">
                  <c:v>5.0970323879999998E-3</c:v>
                </c:pt>
                <c:pt idx="54">
                  <c:v>4.8138639220000031E-3</c:v>
                </c:pt>
                <c:pt idx="55">
                  <c:v>4.8138639220000031E-3</c:v>
                </c:pt>
                <c:pt idx="56">
                  <c:v>4.530695456000002E-3</c:v>
                </c:pt>
                <c:pt idx="57">
                  <c:v>4.530695456000002E-3</c:v>
                </c:pt>
                <c:pt idx="58">
                  <c:v>4.2475269900000018E-3</c:v>
                </c:pt>
                <c:pt idx="59">
                  <c:v>4.2475269900000018E-3</c:v>
                </c:pt>
                <c:pt idx="60">
                  <c:v>3.9643585240000008E-3</c:v>
                </c:pt>
                <c:pt idx="61">
                  <c:v>3.6811900580000028E-3</c:v>
                </c:pt>
                <c:pt idx="62">
                  <c:v>3.6811900580000028E-3</c:v>
                </c:pt>
                <c:pt idx="63">
                  <c:v>3.3980215920000017E-3</c:v>
                </c:pt>
                <c:pt idx="64">
                  <c:v>3.3980215920000017E-3</c:v>
                </c:pt>
                <c:pt idx="65">
                  <c:v>3.1148531260000003E-3</c:v>
                </c:pt>
                <c:pt idx="66">
                  <c:v>3.1148531260000003E-3</c:v>
                </c:pt>
                <c:pt idx="67">
                  <c:v>2.8316846600000001E-3</c:v>
                </c:pt>
                <c:pt idx="68">
                  <c:v>2.8316846600000001E-3</c:v>
                </c:pt>
                <c:pt idx="69">
                  <c:v>2.8316846600000001E-3</c:v>
                </c:pt>
                <c:pt idx="70">
                  <c:v>2.8316846600000001E-3</c:v>
                </c:pt>
                <c:pt idx="71">
                  <c:v>2.5485161940000008E-3</c:v>
                </c:pt>
                <c:pt idx="72">
                  <c:v>2.5485161940000008E-3</c:v>
                </c:pt>
                <c:pt idx="73">
                  <c:v>2.5485161940000008E-3</c:v>
                </c:pt>
                <c:pt idx="74">
                  <c:v>2.2653477280000019E-3</c:v>
                </c:pt>
                <c:pt idx="75">
                  <c:v>2.2653477280000019E-3</c:v>
                </c:pt>
                <c:pt idx="76">
                  <c:v>2.2653477280000019E-3</c:v>
                </c:pt>
                <c:pt idx="77">
                  <c:v>2.2653477280000019E-3</c:v>
                </c:pt>
                <c:pt idx="78">
                  <c:v>1.9821792620000013E-3</c:v>
                </c:pt>
                <c:pt idx="79">
                  <c:v>1.9821792620000013E-3</c:v>
                </c:pt>
                <c:pt idx="80">
                  <c:v>1.9821792620000013E-3</c:v>
                </c:pt>
                <c:pt idx="81">
                  <c:v>1.9821792620000013E-3</c:v>
                </c:pt>
                <c:pt idx="82">
                  <c:v>1.9821792620000013E-3</c:v>
                </c:pt>
                <c:pt idx="83">
                  <c:v>1.9821792620000013E-3</c:v>
                </c:pt>
                <c:pt idx="84">
                  <c:v>1.6990107960000009E-3</c:v>
                </c:pt>
                <c:pt idx="85">
                  <c:v>1.9821792620000013E-3</c:v>
                </c:pt>
                <c:pt idx="86">
                  <c:v>1.6990107960000009E-3</c:v>
                </c:pt>
                <c:pt idx="87">
                  <c:v>1.6990107960000009E-3</c:v>
                </c:pt>
                <c:pt idx="88">
                  <c:v>1.9821792620000013E-3</c:v>
                </c:pt>
                <c:pt idx="89">
                  <c:v>1.9821792620000013E-3</c:v>
                </c:pt>
                <c:pt idx="90">
                  <c:v>1.9821792620000013E-3</c:v>
                </c:pt>
                <c:pt idx="91">
                  <c:v>1.6990107960000009E-3</c:v>
                </c:pt>
                <c:pt idx="92">
                  <c:v>1.6990107960000009E-3</c:v>
                </c:pt>
                <c:pt idx="93">
                  <c:v>1.9821792620000013E-3</c:v>
                </c:pt>
                <c:pt idx="94">
                  <c:v>1.6990107960000009E-3</c:v>
                </c:pt>
                <c:pt idx="95">
                  <c:v>1.9821792620000013E-3</c:v>
                </c:pt>
                <c:pt idx="96">
                  <c:v>1.6990107960000009E-3</c:v>
                </c:pt>
                <c:pt idx="97">
                  <c:v>1.9821792620000013E-3</c:v>
                </c:pt>
                <c:pt idx="98">
                  <c:v>1.6990107960000009E-3</c:v>
                </c:pt>
                <c:pt idx="99">
                  <c:v>1.6990107960000009E-3</c:v>
                </c:pt>
                <c:pt idx="100">
                  <c:v>1.6990107960000009E-3</c:v>
                </c:pt>
                <c:pt idx="101">
                  <c:v>1.6990107960000009E-3</c:v>
                </c:pt>
                <c:pt idx="102">
                  <c:v>1.6990107960000009E-3</c:v>
                </c:pt>
                <c:pt idx="103">
                  <c:v>1.6990107960000009E-3</c:v>
                </c:pt>
                <c:pt idx="104">
                  <c:v>1.41584233E-3</c:v>
                </c:pt>
                <c:pt idx="105">
                  <c:v>1.41584233E-3</c:v>
                </c:pt>
                <c:pt idx="106">
                  <c:v>1.41584233E-3</c:v>
                </c:pt>
                <c:pt idx="107">
                  <c:v>1.41584233E-3</c:v>
                </c:pt>
                <c:pt idx="108">
                  <c:v>1.41584233E-3</c:v>
                </c:pt>
                <c:pt idx="109">
                  <c:v>1.1326738640000009E-3</c:v>
                </c:pt>
                <c:pt idx="110">
                  <c:v>1.1326738640000009E-3</c:v>
                </c:pt>
                <c:pt idx="111">
                  <c:v>1.1326738640000009E-3</c:v>
                </c:pt>
                <c:pt idx="112">
                  <c:v>1.1326738640000009E-3</c:v>
                </c:pt>
                <c:pt idx="113">
                  <c:v>8.4950539800000033E-4</c:v>
                </c:pt>
                <c:pt idx="114">
                  <c:v>8.4950539800000033E-4</c:v>
                </c:pt>
                <c:pt idx="115">
                  <c:v>5.6633693200000036E-4</c:v>
                </c:pt>
                <c:pt idx="116">
                  <c:v>5.6633693200000036E-4</c:v>
                </c:pt>
                <c:pt idx="117">
                  <c:v>5.6633693200000036E-4</c:v>
                </c:pt>
                <c:pt idx="118">
                  <c:v>5.6633693200000036E-4</c:v>
                </c:pt>
                <c:pt idx="119">
                  <c:v>2.8316846600000002E-4</c:v>
                </c:pt>
                <c:pt idx="120">
                  <c:v>2.8316846600000002E-4</c:v>
                </c:pt>
                <c:pt idx="121">
                  <c:v>2.8316846600000002E-4</c:v>
                </c:pt>
                <c:pt idx="122">
                  <c:v>2.8316846600000002E-4</c:v>
                </c:pt>
                <c:pt idx="123">
                  <c:v>2.8316846600000002E-4</c:v>
                </c:pt>
                <c:pt idx="124">
                  <c:v>2.8316846600000002E-4</c:v>
                </c:pt>
                <c:pt idx="125">
                  <c:v>2.8316846600000002E-4</c:v>
                </c:pt>
                <c:pt idx="126">
                  <c:v>2.8316846600000002E-4</c:v>
                </c:pt>
                <c:pt idx="127">
                  <c:v>2.8316846600000002E-4</c:v>
                </c:pt>
                <c:pt idx="128">
                  <c:v>0</c:v>
                </c:pt>
                <c:pt idx="129">
                  <c:v>-2.8316846600000002E-4</c:v>
                </c:pt>
                <c:pt idx="130">
                  <c:v>-2.8316846600000002E-4</c:v>
                </c:pt>
                <c:pt idx="131">
                  <c:v>-2.8316846600000002E-4</c:v>
                </c:pt>
                <c:pt idx="132">
                  <c:v>-5.6633693200000036E-4</c:v>
                </c:pt>
                <c:pt idx="133">
                  <c:v>-5.6633693200000036E-4</c:v>
                </c:pt>
                <c:pt idx="134">
                  <c:v>-5.6633693200000036E-4</c:v>
                </c:pt>
                <c:pt idx="135">
                  <c:v>-5.6633693200000036E-4</c:v>
                </c:pt>
                <c:pt idx="136">
                  <c:v>-2.8316846600000002E-4</c:v>
                </c:pt>
                <c:pt idx="137">
                  <c:v>0</c:v>
                </c:pt>
                <c:pt idx="138">
                  <c:v>2.8316846600000002E-4</c:v>
                </c:pt>
                <c:pt idx="139">
                  <c:v>5.6633693200000036E-4</c:v>
                </c:pt>
                <c:pt idx="140">
                  <c:v>8.4950539800000033E-4</c:v>
                </c:pt>
                <c:pt idx="141">
                  <c:v>1.1326738640000009E-3</c:v>
                </c:pt>
                <c:pt idx="142">
                  <c:v>1.41584233E-3</c:v>
                </c:pt>
                <c:pt idx="143">
                  <c:v>1.6990107960000009E-3</c:v>
                </c:pt>
                <c:pt idx="144">
                  <c:v>1.6990107960000009E-3</c:v>
                </c:pt>
                <c:pt idx="145">
                  <c:v>1.6990107960000009E-3</c:v>
                </c:pt>
                <c:pt idx="146">
                  <c:v>1.41584233E-3</c:v>
                </c:pt>
                <c:pt idx="147">
                  <c:v>1.41584233E-3</c:v>
                </c:pt>
                <c:pt idx="148">
                  <c:v>1.6990107960000009E-3</c:v>
                </c:pt>
                <c:pt idx="149">
                  <c:v>1.9821792620000013E-3</c:v>
                </c:pt>
                <c:pt idx="150">
                  <c:v>1.9821792620000013E-3</c:v>
                </c:pt>
                <c:pt idx="151">
                  <c:v>2.2653477280000019E-3</c:v>
                </c:pt>
                <c:pt idx="152">
                  <c:v>1.9821792620000013E-3</c:v>
                </c:pt>
                <c:pt idx="153">
                  <c:v>2.2653477280000019E-3</c:v>
                </c:pt>
                <c:pt idx="154">
                  <c:v>1.9821792620000013E-3</c:v>
                </c:pt>
                <c:pt idx="155">
                  <c:v>2.2653477280000019E-3</c:v>
                </c:pt>
                <c:pt idx="156">
                  <c:v>1.9821792620000013E-3</c:v>
                </c:pt>
                <c:pt idx="157">
                  <c:v>1.9821792620000013E-3</c:v>
                </c:pt>
                <c:pt idx="158">
                  <c:v>1.9821792620000013E-3</c:v>
                </c:pt>
                <c:pt idx="159">
                  <c:v>1.9821792620000013E-3</c:v>
                </c:pt>
                <c:pt idx="160">
                  <c:v>1.9821792620000013E-3</c:v>
                </c:pt>
                <c:pt idx="161">
                  <c:v>1.9821792620000013E-3</c:v>
                </c:pt>
                <c:pt idx="162">
                  <c:v>1.6990107960000009E-3</c:v>
                </c:pt>
                <c:pt idx="163">
                  <c:v>1.6990107960000009E-3</c:v>
                </c:pt>
                <c:pt idx="164">
                  <c:v>1.6990107960000009E-3</c:v>
                </c:pt>
                <c:pt idx="165">
                  <c:v>1.41584233E-3</c:v>
                </c:pt>
                <c:pt idx="166">
                  <c:v>1.6990107960000009E-3</c:v>
                </c:pt>
                <c:pt idx="167">
                  <c:v>1.6990107960000009E-3</c:v>
                </c:pt>
                <c:pt idx="168">
                  <c:v>1.6990107960000009E-3</c:v>
                </c:pt>
                <c:pt idx="169">
                  <c:v>1.9821792620000013E-3</c:v>
                </c:pt>
                <c:pt idx="170">
                  <c:v>1.9821792620000013E-3</c:v>
                </c:pt>
                <c:pt idx="171">
                  <c:v>1.9821792620000013E-3</c:v>
                </c:pt>
                <c:pt idx="172">
                  <c:v>2.2653477280000019E-3</c:v>
                </c:pt>
                <c:pt idx="173">
                  <c:v>2.2653477280000019E-3</c:v>
                </c:pt>
                <c:pt idx="174">
                  <c:v>2.2653477280000019E-3</c:v>
                </c:pt>
                <c:pt idx="175">
                  <c:v>2.5485161940000008E-3</c:v>
                </c:pt>
                <c:pt idx="176">
                  <c:v>2.5485161940000008E-3</c:v>
                </c:pt>
                <c:pt idx="177">
                  <c:v>2.5485161940000008E-3</c:v>
                </c:pt>
                <c:pt idx="178">
                  <c:v>2.5485161940000008E-3</c:v>
                </c:pt>
                <c:pt idx="179">
                  <c:v>2.8316846600000001E-3</c:v>
                </c:pt>
                <c:pt idx="180">
                  <c:v>2.8316846600000001E-3</c:v>
                </c:pt>
                <c:pt idx="181">
                  <c:v>2.8316846600000001E-3</c:v>
                </c:pt>
                <c:pt idx="182">
                  <c:v>2.8316846600000001E-3</c:v>
                </c:pt>
                <c:pt idx="183">
                  <c:v>2.8316846600000001E-3</c:v>
                </c:pt>
                <c:pt idx="184">
                  <c:v>2.8316846600000001E-3</c:v>
                </c:pt>
                <c:pt idx="185">
                  <c:v>2.8316846600000001E-3</c:v>
                </c:pt>
                <c:pt idx="186">
                  <c:v>2.8316846600000001E-3</c:v>
                </c:pt>
                <c:pt idx="187">
                  <c:v>2.8316846600000001E-3</c:v>
                </c:pt>
                <c:pt idx="188">
                  <c:v>2.8316846600000001E-3</c:v>
                </c:pt>
                <c:pt idx="189">
                  <c:v>2.8316846600000001E-3</c:v>
                </c:pt>
                <c:pt idx="190">
                  <c:v>2.8316846600000001E-3</c:v>
                </c:pt>
                <c:pt idx="191">
                  <c:v>2.8316846600000001E-3</c:v>
                </c:pt>
                <c:pt idx="192">
                  <c:v>2.5485161940000008E-3</c:v>
                </c:pt>
                <c:pt idx="193">
                  <c:v>2.5485161940000008E-3</c:v>
                </c:pt>
                <c:pt idx="194">
                  <c:v>2.5485161940000008E-3</c:v>
                </c:pt>
                <c:pt idx="195">
                  <c:v>2.2653477280000019E-3</c:v>
                </c:pt>
                <c:pt idx="196">
                  <c:v>2.2653477280000019E-3</c:v>
                </c:pt>
                <c:pt idx="197">
                  <c:v>2.2653477280000019E-3</c:v>
                </c:pt>
                <c:pt idx="198">
                  <c:v>1.9821792620000013E-3</c:v>
                </c:pt>
                <c:pt idx="199">
                  <c:v>1.9821792620000013E-3</c:v>
                </c:pt>
                <c:pt idx="200">
                  <c:v>1.6990107960000009E-3</c:v>
                </c:pt>
                <c:pt idx="201">
                  <c:v>1.6990107960000009E-3</c:v>
                </c:pt>
                <c:pt idx="202">
                  <c:v>1.6990107960000009E-3</c:v>
                </c:pt>
                <c:pt idx="203">
                  <c:v>1.6990107960000009E-3</c:v>
                </c:pt>
                <c:pt idx="204">
                  <c:v>1.6990107960000009E-3</c:v>
                </c:pt>
                <c:pt idx="205">
                  <c:v>1.41584233E-3</c:v>
                </c:pt>
                <c:pt idx="206">
                  <c:v>1.41584233E-3</c:v>
                </c:pt>
                <c:pt idx="207">
                  <c:v>1.1326738640000009E-3</c:v>
                </c:pt>
                <c:pt idx="208">
                  <c:v>1.1326738640000009E-3</c:v>
                </c:pt>
                <c:pt idx="209">
                  <c:v>1.1326738640000009E-3</c:v>
                </c:pt>
                <c:pt idx="210">
                  <c:v>1.1326738640000009E-3</c:v>
                </c:pt>
                <c:pt idx="211">
                  <c:v>1.1326738640000009E-3</c:v>
                </c:pt>
                <c:pt idx="212">
                  <c:v>8.4950539800000033E-4</c:v>
                </c:pt>
                <c:pt idx="213">
                  <c:v>1.1326738640000009E-3</c:v>
                </c:pt>
                <c:pt idx="214">
                  <c:v>1.1326738640000009E-3</c:v>
                </c:pt>
                <c:pt idx="215">
                  <c:v>1.41584233E-3</c:v>
                </c:pt>
                <c:pt idx="216">
                  <c:v>1.6990107960000009E-3</c:v>
                </c:pt>
                <c:pt idx="217">
                  <c:v>1.9821792620000013E-3</c:v>
                </c:pt>
                <c:pt idx="218">
                  <c:v>1.9821792620000013E-3</c:v>
                </c:pt>
                <c:pt idx="219">
                  <c:v>2.2653477280000019E-3</c:v>
                </c:pt>
                <c:pt idx="220">
                  <c:v>2.2653477280000019E-3</c:v>
                </c:pt>
                <c:pt idx="221">
                  <c:v>2.2653477280000019E-3</c:v>
                </c:pt>
                <c:pt idx="222">
                  <c:v>2.2653477280000019E-3</c:v>
                </c:pt>
                <c:pt idx="223">
                  <c:v>2.2653477280000019E-3</c:v>
                </c:pt>
                <c:pt idx="224">
                  <c:v>2.2653477280000019E-3</c:v>
                </c:pt>
                <c:pt idx="225">
                  <c:v>2.5485161940000008E-3</c:v>
                </c:pt>
                <c:pt idx="226">
                  <c:v>2.5485161940000008E-3</c:v>
                </c:pt>
                <c:pt idx="227">
                  <c:v>2.5485161940000008E-3</c:v>
                </c:pt>
                <c:pt idx="228">
                  <c:v>2.2653477280000019E-3</c:v>
                </c:pt>
                <c:pt idx="229">
                  <c:v>2.2653477280000019E-3</c:v>
                </c:pt>
                <c:pt idx="230">
                  <c:v>2.2653477280000019E-3</c:v>
                </c:pt>
                <c:pt idx="231">
                  <c:v>2.2653477280000019E-3</c:v>
                </c:pt>
                <c:pt idx="232">
                  <c:v>2.2653477280000019E-3</c:v>
                </c:pt>
                <c:pt idx="233">
                  <c:v>2.2653477280000019E-3</c:v>
                </c:pt>
                <c:pt idx="234">
                  <c:v>2.2653477280000019E-3</c:v>
                </c:pt>
                <c:pt idx="235">
                  <c:v>2.2653477280000019E-3</c:v>
                </c:pt>
                <c:pt idx="236">
                  <c:v>2.2653477280000019E-3</c:v>
                </c:pt>
                <c:pt idx="237">
                  <c:v>2.2653477280000019E-3</c:v>
                </c:pt>
                <c:pt idx="238">
                  <c:v>2.2653477280000019E-3</c:v>
                </c:pt>
                <c:pt idx="239">
                  <c:v>2.2653477280000019E-3</c:v>
                </c:pt>
                <c:pt idx="240">
                  <c:v>1.9821792620000013E-3</c:v>
                </c:pt>
                <c:pt idx="241">
                  <c:v>1.9821792620000013E-3</c:v>
                </c:pt>
                <c:pt idx="242">
                  <c:v>1.6990107960000009E-3</c:v>
                </c:pt>
                <c:pt idx="243">
                  <c:v>1.9821792620000013E-3</c:v>
                </c:pt>
                <c:pt idx="244">
                  <c:v>1.9821792620000013E-3</c:v>
                </c:pt>
                <c:pt idx="245">
                  <c:v>1.6990107960000009E-3</c:v>
                </c:pt>
                <c:pt idx="246">
                  <c:v>1.6990107960000009E-3</c:v>
                </c:pt>
                <c:pt idx="247">
                  <c:v>1.6990107960000009E-3</c:v>
                </c:pt>
                <c:pt idx="248">
                  <c:v>1.6990107960000009E-3</c:v>
                </c:pt>
                <c:pt idx="249">
                  <c:v>1.41584233E-3</c:v>
                </c:pt>
                <c:pt idx="250">
                  <c:v>1.41584233E-3</c:v>
                </c:pt>
                <c:pt idx="251">
                  <c:v>1.1326738640000009E-3</c:v>
                </c:pt>
                <c:pt idx="252">
                  <c:v>8.4950539800000033E-4</c:v>
                </c:pt>
                <c:pt idx="253">
                  <c:v>8.4950539800000033E-4</c:v>
                </c:pt>
                <c:pt idx="254">
                  <c:v>5.6633693200000036E-4</c:v>
                </c:pt>
                <c:pt idx="255">
                  <c:v>2.8316846600000002E-4</c:v>
                </c:pt>
                <c:pt idx="256">
                  <c:v>2.8316846600000002E-4</c:v>
                </c:pt>
                <c:pt idx="257">
                  <c:v>-2.8316846600000002E-4</c:v>
                </c:pt>
                <c:pt idx="258">
                  <c:v>-2.8316846600000002E-4</c:v>
                </c:pt>
                <c:pt idx="259">
                  <c:v>-8.4950539800000033E-4</c:v>
                </c:pt>
                <c:pt idx="260">
                  <c:v>-1.41584233E-3</c:v>
                </c:pt>
                <c:pt idx="261">
                  <c:v>-1.9821792620000013E-3</c:v>
                </c:pt>
                <c:pt idx="262">
                  <c:v>-2.5485161940000008E-3</c:v>
                </c:pt>
                <c:pt idx="263">
                  <c:v>-2.8316846600000001E-3</c:v>
                </c:pt>
                <c:pt idx="264">
                  <c:v>-3.6811900580000028E-3</c:v>
                </c:pt>
                <c:pt idx="265">
                  <c:v>-4.2475269900000018E-3</c:v>
                </c:pt>
                <c:pt idx="266">
                  <c:v>-4.8138639220000031E-3</c:v>
                </c:pt>
                <c:pt idx="267">
                  <c:v>-5.0970323879999998E-3</c:v>
                </c:pt>
                <c:pt idx="268">
                  <c:v>-5.6633693200000019E-3</c:v>
                </c:pt>
                <c:pt idx="269">
                  <c:v>-5.9465377860000021E-3</c:v>
                </c:pt>
                <c:pt idx="270">
                  <c:v>-6.2297062520000014E-3</c:v>
                </c:pt>
                <c:pt idx="271">
                  <c:v>-6.5128747180000007E-3</c:v>
                </c:pt>
                <c:pt idx="272">
                  <c:v>-6.5128747180000007E-3</c:v>
                </c:pt>
                <c:pt idx="273">
                  <c:v>-6.2297062520000014E-3</c:v>
                </c:pt>
                <c:pt idx="274">
                  <c:v>-6.2297062520000014E-3</c:v>
                </c:pt>
                <c:pt idx="275">
                  <c:v>-5.3802008540000017E-3</c:v>
                </c:pt>
                <c:pt idx="276">
                  <c:v>-5.3802008540000017E-3</c:v>
                </c:pt>
                <c:pt idx="277">
                  <c:v>-4.8138639220000031E-3</c:v>
                </c:pt>
                <c:pt idx="278">
                  <c:v>-4.530695456000002E-3</c:v>
                </c:pt>
                <c:pt idx="279">
                  <c:v>-4.2475269900000018E-3</c:v>
                </c:pt>
                <c:pt idx="280">
                  <c:v>-3.9643585240000008E-3</c:v>
                </c:pt>
                <c:pt idx="281">
                  <c:v>-3.6811900580000028E-3</c:v>
                </c:pt>
                <c:pt idx="282">
                  <c:v>-3.6811900580000028E-3</c:v>
                </c:pt>
                <c:pt idx="283">
                  <c:v>-2.8316846600000001E-3</c:v>
                </c:pt>
                <c:pt idx="284">
                  <c:v>-5.6633693200000036E-4</c:v>
                </c:pt>
                <c:pt idx="285">
                  <c:v>1.6990107960000009E-3</c:v>
                </c:pt>
                <c:pt idx="286">
                  <c:v>2.8316846600000001E-3</c:v>
                </c:pt>
                <c:pt idx="287">
                  <c:v>3.6811900580000028E-3</c:v>
                </c:pt>
                <c:pt idx="288">
                  <c:v>3.6811900580000028E-3</c:v>
                </c:pt>
                <c:pt idx="289">
                  <c:v>3.6811900580000028E-3</c:v>
                </c:pt>
                <c:pt idx="290">
                  <c:v>3.6811900580000028E-3</c:v>
                </c:pt>
                <c:pt idx="291">
                  <c:v>3.3980215920000017E-3</c:v>
                </c:pt>
                <c:pt idx="292">
                  <c:v>3.1148531260000003E-3</c:v>
                </c:pt>
                <c:pt idx="293">
                  <c:v>3.1148531260000003E-3</c:v>
                </c:pt>
                <c:pt idx="294">
                  <c:v>2.8316846600000001E-3</c:v>
                </c:pt>
                <c:pt idx="295">
                  <c:v>2.8316846600000001E-3</c:v>
                </c:pt>
                <c:pt idx="296">
                  <c:v>2.5485161940000008E-3</c:v>
                </c:pt>
                <c:pt idx="297">
                  <c:v>2.5485161940000008E-3</c:v>
                </c:pt>
                <c:pt idx="298">
                  <c:v>2.2653477280000019E-3</c:v>
                </c:pt>
                <c:pt idx="299">
                  <c:v>2.2653477280000019E-3</c:v>
                </c:pt>
                <c:pt idx="300">
                  <c:v>2.2653477280000019E-3</c:v>
                </c:pt>
                <c:pt idx="301">
                  <c:v>1.9821792620000013E-3</c:v>
                </c:pt>
                <c:pt idx="302">
                  <c:v>1.9821792620000013E-3</c:v>
                </c:pt>
                <c:pt idx="303">
                  <c:v>1.9821792620000013E-3</c:v>
                </c:pt>
                <c:pt idx="304">
                  <c:v>1.9821792620000013E-3</c:v>
                </c:pt>
                <c:pt idx="305">
                  <c:v>1.6990107960000009E-3</c:v>
                </c:pt>
                <c:pt idx="306">
                  <c:v>1.6990107960000009E-3</c:v>
                </c:pt>
                <c:pt idx="307">
                  <c:v>1.6990107960000009E-3</c:v>
                </c:pt>
                <c:pt idx="308">
                  <c:v>1.6990107960000009E-3</c:v>
                </c:pt>
                <c:pt idx="309">
                  <c:v>1.6990107960000009E-3</c:v>
                </c:pt>
                <c:pt idx="310">
                  <c:v>1.6990107960000009E-3</c:v>
                </c:pt>
                <c:pt idx="311">
                  <c:v>1.6990107960000009E-3</c:v>
                </c:pt>
                <c:pt idx="312">
                  <c:v>1.6990107960000009E-3</c:v>
                </c:pt>
                <c:pt idx="313">
                  <c:v>1.6990107960000009E-3</c:v>
                </c:pt>
                <c:pt idx="314">
                  <c:v>1.6990107960000009E-3</c:v>
                </c:pt>
                <c:pt idx="315">
                  <c:v>1.6990107960000009E-3</c:v>
                </c:pt>
                <c:pt idx="316">
                  <c:v>1.9821792620000013E-3</c:v>
                </c:pt>
                <c:pt idx="317">
                  <c:v>1.9821792620000013E-3</c:v>
                </c:pt>
                <c:pt idx="318">
                  <c:v>1.9821792620000013E-3</c:v>
                </c:pt>
                <c:pt idx="319">
                  <c:v>1.9821792620000013E-3</c:v>
                </c:pt>
                <c:pt idx="320">
                  <c:v>1.9821792620000013E-3</c:v>
                </c:pt>
                <c:pt idx="321">
                  <c:v>1.9821792620000013E-3</c:v>
                </c:pt>
                <c:pt idx="322">
                  <c:v>1.9821792620000013E-3</c:v>
                </c:pt>
                <c:pt idx="323">
                  <c:v>1.9821792620000013E-3</c:v>
                </c:pt>
                <c:pt idx="324">
                  <c:v>2.2653477280000019E-3</c:v>
                </c:pt>
                <c:pt idx="325">
                  <c:v>2.2653477280000019E-3</c:v>
                </c:pt>
                <c:pt idx="326">
                  <c:v>2.2653477280000019E-3</c:v>
                </c:pt>
                <c:pt idx="327">
                  <c:v>2.5485161940000008E-3</c:v>
                </c:pt>
                <c:pt idx="328">
                  <c:v>2.5485161940000008E-3</c:v>
                </c:pt>
                <c:pt idx="329">
                  <c:v>2.5485161940000008E-3</c:v>
                </c:pt>
                <c:pt idx="330">
                  <c:v>2.5485161940000008E-3</c:v>
                </c:pt>
                <c:pt idx="331">
                  <c:v>2.5485161940000008E-3</c:v>
                </c:pt>
                <c:pt idx="332">
                  <c:v>2.5485161940000008E-3</c:v>
                </c:pt>
                <c:pt idx="333">
                  <c:v>2.5485161940000008E-3</c:v>
                </c:pt>
                <c:pt idx="334">
                  <c:v>2.5485161940000008E-3</c:v>
                </c:pt>
                <c:pt idx="335">
                  <c:v>2.5485161940000008E-3</c:v>
                </c:pt>
                <c:pt idx="336">
                  <c:v>2.5485161940000008E-3</c:v>
                </c:pt>
                <c:pt idx="337">
                  <c:v>2.5485161940000008E-3</c:v>
                </c:pt>
                <c:pt idx="338">
                  <c:v>2.5485161940000008E-3</c:v>
                </c:pt>
                <c:pt idx="339">
                  <c:v>2.5485161940000008E-3</c:v>
                </c:pt>
                <c:pt idx="340">
                  <c:v>2.8316846600000001E-3</c:v>
                </c:pt>
                <c:pt idx="341">
                  <c:v>2.8316846600000001E-3</c:v>
                </c:pt>
                <c:pt idx="342">
                  <c:v>2.8316846600000001E-3</c:v>
                </c:pt>
                <c:pt idx="343">
                  <c:v>2.8316846600000001E-3</c:v>
                </c:pt>
                <c:pt idx="344">
                  <c:v>2.8316846600000001E-3</c:v>
                </c:pt>
                <c:pt idx="345">
                  <c:v>3.1148531260000003E-3</c:v>
                </c:pt>
                <c:pt idx="346">
                  <c:v>3.1148531260000003E-3</c:v>
                </c:pt>
                <c:pt idx="347">
                  <c:v>3.1148531260000003E-3</c:v>
                </c:pt>
                <c:pt idx="348">
                  <c:v>3.1148531260000003E-3</c:v>
                </c:pt>
                <c:pt idx="349">
                  <c:v>3.1148531260000003E-3</c:v>
                </c:pt>
                <c:pt idx="350">
                  <c:v>3.1148531260000003E-3</c:v>
                </c:pt>
                <c:pt idx="351">
                  <c:v>3.1148531260000003E-3</c:v>
                </c:pt>
                <c:pt idx="352">
                  <c:v>2.8316846600000001E-3</c:v>
                </c:pt>
                <c:pt idx="353">
                  <c:v>2.8316846600000001E-3</c:v>
                </c:pt>
                <c:pt idx="354">
                  <c:v>2.8316846600000001E-3</c:v>
                </c:pt>
                <c:pt idx="355">
                  <c:v>2.5485161940000008E-3</c:v>
                </c:pt>
                <c:pt idx="356">
                  <c:v>2.5485161940000008E-3</c:v>
                </c:pt>
                <c:pt idx="357">
                  <c:v>2.2653477280000019E-3</c:v>
                </c:pt>
                <c:pt idx="358">
                  <c:v>2.2653477280000019E-3</c:v>
                </c:pt>
                <c:pt idx="359">
                  <c:v>2.2653477280000019E-3</c:v>
                </c:pt>
                <c:pt idx="360">
                  <c:v>2.2653477280000019E-3</c:v>
                </c:pt>
                <c:pt idx="361">
                  <c:v>2.2653477280000019E-3</c:v>
                </c:pt>
                <c:pt idx="362">
                  <c:v>2.2653477280000019E-3</c:v>
                </c:pt>
                <c:pt idx="363">
                  <c:v>1.9821792620000013E-3</c:v>
                </c:pt>
                <c:pt idx="364">
                  <c:v>1.9821792620000013E-3</c:v>
                </c:pt>
                <c:pt idx="365">
                  <c:v>1.9821792620000013E-3</c:v>
                </c:pt>
                <c:pt idx="366">
                  <c:v>2.2653477280000019E-3</c:v>
                </c:pt>
                <c:pt idx="367">
                  <c:v>2.5485161940000008E-3</c:v>
                </c:pt>
                <c:pt idx="368">
                  <c:v>2.8316846600000001E-3</c:v>
                </c:pt>
                <c:pt idx="369">
                  <c:v>3.3980215920000017E-3</c:v>
                </c:pt>
                <c:pt idx="370">
                  <c:v>3.6811900580000028E-3</c:v>
                </c:pt>
                <c:pt idx="371">
                  <c:v>3.9643585240000008E-3</c:v>
                </c:pt>
                <c:pt idx="372">
                  <c:v>3.6811900580000028E-3</c:v>
                </c:pt>
                <c:pt idx="373">
                  <c:v>3.6811900580000028E-3</c:v>
                </c:pt>
                <c:pt idx="374">
                  <c:v>3.6811900580000028E-3</c:v>
                </c:pt>
                <c:pt idx="375">
                  <c:v>3.3980215920000017E-3</c:v>
                </c:pt>
                <c:pt idx="376">
                  <c:v>3.3980215920000017E-3</c:v>
                </c:pt>
                <c:pt idx="377">
                  <c:v>3.3980215920000017E-3</c:v>
                </c:pt>
                <c:pt idx="378">
                  <c:v>3.3980215920000017E-3</c:v>
                </c:pt>
                <c:pt idx="379">
                  <c:v>3.3980215920000017E-3</c:v>
                </c:pt>
                <c:pt idx="380">
                  <c:v>3.3980215920000017E-3</c:v>
                </c:pt>
                <c:pt idx="381">
                  <c:v>3.1148531260000003E-3</c:v>
                </c:pt>
                <c:pt idx="382">
                  <c:v>3.1148531260000003E-3</c:v>
                </c:pt>
                <c:pt idx="383">
                  <c:v>3.1148531260000003E-3</c:v>
                </c:pt>
                <c:pt idx="384">
                  <c:v>3.1148531260000003E-3</c:v>
                </c:pt>
                <c:pt idx="385">
                  <c:v>3.1148531260000003E-3</c:v>
                </c:pt>
                <c:pt idx="386">
                  <c:v>3.1148531260000003E-3</c:v>
                </c:pt>
                <c:pt idx="387">
                  <c:v>3.1148531260000003E-3</c:v>
                </c:pt>
                <c:pt idx="388">
                  <c:v>3.1148531260000003E-3</c:v>
                </c:pt>
                <c:pt idx="389">
                  <c:v>3.1148531260000003E-3</c:v>
                </c:pt>
                <c:pt idx="390">
                  <c:v>3.1148531260000003E-3</c:v>
                </c:pt>
                <c:pt idx="391">
                  <c:v>2.8316846600000001E-3</c:v>
                </c:pt>
                <c:pt idx="392">
                  <c:v>2.8316846600000001E-3</c:v>
                </c:pt>
                <c:pt idx="393">
                  <c:v>2.5485161940000008E-3</c:v>
                </c:pt>
                <c:pt idx="394">
                  <c:v>2.5485161940000008E-3</c:v>
                </c:pt>
                <c:pt idx="395">
                  <c:v>2.5485161940000008E-3</c:v>
                </c:pt>
                <c:pt idx="396">
                  <c:v>2.2653477280000019E-3</c:v>
                </c:pt>
                <c:pt idx="397">
                  <c:v>2.2653477280000019E-3</c:v>
                </c:pt>
                <c:pt idx="398">
                  <c:v>2.2653477280000019E-3</c:v>
                </c:pt>
                <c:pt idx="399">
                  <c:v>2.2653477280000019E-3</c:v>
                </c:pt>
                <c:pt idx="400">
                  <c:v>2.2653477280000019E-3</c:v>
                </c:pt>
                <c:pt idx="401">
                  <c:v>2.2653477280000019E-3</c:v>
                </c:pt>
                <c:pt idx="402">
                  <c:v>2.2653477280000019E-3</c:v>
                </c:pt>
                <c:pt idx="403">
                  <c:v>2.2653477280000019E-3</c:v>
                </c:pt>
                <c:pt idx="404">
                  <c:v>2.2653477280000019E-3</c:v>
                </c:pt>
                <c:pt idx="405">
                  <c:v>2.5485161940000008E-3</c:v>
                </c:pt>
                <c:pt idx="406">
                  <c:v>2.5485161940000008E-3</c:v>
                </c:pt>
                <c:pt idx="407">
                  <c:v>2.8316846600000001E-3</c:v>
                </c:pt>
                <c:pt idx="408">
                  <c:v>2.8316846600000001E-3</c:v>
                </c:pt>
                <c:pt idx="409">
                  <c:v>2.8316846600000001E-3</c:v>
                </c:pt>
                <c:pt idx="410">
                  <c:v>2.8316846600000001E-3</c:v>
                </c:pt>
                <c:pt idx="411">
                  <c:v>2.8316846600000001E-3</c:v>
                </c:pt>
                <c:pt idx="412">
                  <c:v>2.8316846600000001E-3</c:v>
                </c:pt>
                <c:pt idx="413">
                  <c:v>2.8316846600000001E-3</c:v>
                </c:pt>
                <c:pt idx="414">
                  <c:v>2.8316846600000001E-3</c:v>
                </c:pt>
                <c:pt idx="415">
                  <c:v>2.8316846600000001E-3</c:v>
                </c:pt>
                <c:pt idx="416">
                  <c:v>2.8316846600000001E-3</c:v>
                </c:pt>
                <c:pt idx="417">
                  <c:v>2.8316846600000001E-3</c:v>
                </c:pt>
                <c:pt idx="418">
                  <c:v>2.8316846600000001E-3</c:v>
                </c:pt>
                <c:pt idx="419">
                  <c:v>2.8316846600000001E-3</c:v>
                </c:pt>
                <c:pt idx="420">
                  <c:v>2.8316846600000001E-3</c:v>
                </c:pt>
                <c:pt idx="421">
                  <c:v>2.8316846600000001E-3</c:v>
                </c:pt>
                <c:pt idx="422">
                  <c:v>2.8316846600000001E-3</c:v>
                </c:pt>
                <c:pt idx="423">
                  <c:v>2.8316846600000001E-3</c:v>
                </c:pt>
                <c:pt idx="424">
                  <c:v>3.1148531260000003E-3</c:v>
                </c:pt>
                <c:pt idx="425">
                  <c:v>3.1148531260000003E-3</c:v>
                </c:pt>
                <c:pt idx="426">
                  <c:v>3.1148531260000003E-3</c:v>
                </c:pt>
                <c:pt idx="427">
                  <c:v>3.3980215920000017E-3</c:v>
                </c:pt>
                <c:pt idx="428">
                  <c:v>3.3980215920000017E-3</c:v>
                </c:pt>
                <c:pt idx="429">
                  <c:v>3.3980215920000017E-3</c:v>
                </c:pt>
                <c:pt idx="430">
                  <c:v>3.3980215920000017E-3</c:v>
                </c:pt>
                <c:pt idx="431">
                  <c:v>3.3980215920000017E-3</c:v>
                </c:pt>
                <c:pt idx="432">
                  <c:v>3.3980215920000017E-3</c:v>
                </c:pt>
                <c:pt idx="433">
                  <c:v>3.3980215920000017E-3</c:v>
                </c:pt>
                <c:pt idx="434">
                  <c:v>3.1148531260000003E-3</c:v>
                </c:pt>
                <c:pt idx="435">
                  <c:v>3.3980215920000017E-3</c:v>
                </c:pt>
                <c:pt idx="436">
                  <c:v>3.3980215920000017E-3</c:v>
                </c:pt>
                <c:pt idx="437">
                  <c:v>3.3980215920000017E-3</c:v>
                </c:pt>
                <c:pt idx="438">
                  <c:v>3.3980215920000017E-3</c:v>
                </c:pt>
                <c:pt idx="439">
                  <c:v>3.1148531260000003E-3</c:v>
                </c:pt>
                <c:pt idx="440">
                  <c:v>3.1148531260000003E-3</c:v>
                </c:pt>
                <c:pt idx="441">
                  <c:v>2.8316846600000001E-3</c:v>
                </c:pt>
                <c:pt idx="442">
                  <c:v>2.8316846600000001E-3</c:v>
                </c:pt>
                <c:pt idx="443">
                  <c:v>2.5485161940000008E-3</c:v>
                </c:pt>
                <c:pt idx="444">
                  <c:v>2.2653477280000019E-3</c:v>
                </c:pt>
                <c:pt idx="445">
                  <c:v>1.9821792620000013E-3</c:v>
                </c:pt>
                <c:pt idx="446">
                  <c:v>1.6990107960000009E-3</c:v>
                </c:pt>
                <c:pt idx="447">
                  <c:v>1.6990107960000009E-3</c:v>
                </c:pt>
                <c:pt idx="448">
                  <c:v>1.6990107960000009E-3</c:v>
                </c:pt>
                <c:pt idx="449">
                  <c:v>1.6990107960000009E-3</c:v>
                </c:pt>
                <c:pt idx="450">
                  <c:v>1.41584233E-3</c:v>
                </c:pt>
                <c:pt idx="451">
                  <c:v>1.1326738640000009E-3</c:v>
                </c:pt>
                <c:pt idx="452">
                  <c:v>1.1326738640000009E-3</c:v>
                </c:pt>
                <c:pt idx="453">
                  <c:v>1.1326738640000009E-3</c:v>
                </c:pt>
                <c:pt idx="454">
                  <c:v>8.4950539800000033E-4</c:v>
                </c:pt>
                <c:pt idx="455">
                  <c:v>8.4950539800000033E-4</c:v>
                </c:pt>
                <c:pt idx="456">
                  <c:v>5.6633693200000036E-4</c:v>
                </c:pt>
                <c:pt idx="457">
                  <c:v>8.4950539800000033E-4</c:v>
                </c:pt>
                <c:pt idx="458">
                  <c:v>5.6633693200000036E-4</c:v>
                </c:pt>
                <c:pt idx="459">
                  <c:v>5.6633693200000036E-4</c:v>
                </c:pt>
                <c:pt idx="460">
                  <c:v>8.4950539800000033E-4</c:v>
                </c:pt>
                <c:pt idx="461">
                  <c:v>8.4950539800000033E-4</c:v>
                </c:pt>
                <c:pt idx="462">
                  <c:v>8.4950539800000033E-4</c:v>
                </c:pt>
                <c:pt idx="463">
                  <c:v>8.4950539800000033E-4</c:v>
                </c:pt>
                <c:pt idx="464">
                  <c:v>8.4950539800000033E-4</c:v>
                </c:pt>
                <c:pt idx="465">
                  <c:v>8.4950539800000033E-4</c:v>
                </c:pt>
                <c:pt idx="466">
                  <c:v>1.1326738640000009E-3</c:v>
                </c:pt>
                <c:pt idx="467">
                  <c:v>1.1326738640000009E-3</c:v>
                </c:pt>
                <c:pt idx="468">
                  <c:v>1.1326738640000009E-3</c:v>
                </c:pt>
                <c:pt idx="469">
                  <c:v>1.1326738640000009E-3</c:v>
                </c:pt>
                <c:pt idx="470">
                  <c:v>1.1326738640000009E-3</c:v>
                </c:pt>
                <c:pt idx="471">
                  <c:v>1.1326738640000009E-3</c:v>
                </c:pt>
                <c:pt idx="472">
                  <c:v>1.1326738640000009E-3</c:v>
                </c:pt>
                <c:pt idx="473">
                  <c:v>1.1326738640000009E-3</c:v>
                </c:pt>
                <c:pt idx="474">
                  <c:v>1.1326738640000009E-3</c:v>
                </c:pt>
                <c:pt idx="475">
                  <c:v>1.1326738640000009E-3</c:v>
                </c:pt>
                <c:pt idx="476">
                  <c:v>1.1326738640000009E-3</c:v>
                </c:pt>
                <c:pt idx="477">
                  <c:v>1.1326738640000009E-3</c:v>
                </c:pt>
                <c:pt idx="478">
                  <c:v>1.1326738640000009E-3</c:v>
                </c:pt>
                <c:pt idx="479">
                  <c:v>1.1326738640000009E-3</c:v>
                </c:pt>
                <c:pt idx="480">
                  <c:v>1.41584233E-3</c:v>
                </c:pt>
                <c:pt idx="481">
                  <c:v>1.41584233E-3</c:v>
                </c:pt>
                <c:pt idx="482">
                  <c:v>1.1326738640000009E-3</c:v>
                </c:pt>
                <c:pt idx="483">
                  <c:v>1.1326738640000009E-3</c:v>
                </c:pt>
                <c:pt idx="484">
                  <c:v>1.1326738640000009E-3</c:v>
                </c:pt>
                <c:pt idx="485">
                  <c:v>1.1326738640000009E-3</c:v>
                </c:pt>
                <c:pt idx="486">
                  <c:v>8.4950539800000033E-4</c:v>
                </c:pt>
                <c:pt idx="487">
                  <c:v>8.4950539800000033E-4</c:v>
                </c:pt>
                <c:pt idx="488">
                  <c:v>5.6633693200000036E-4</c:v>
                </c:pt>
                <c:pt idx="489">
                  <c:v>5.6633693200000036E-4</c:v>
                </c:pt>
                <c:pt idx="490">
                  <c:v>2.8316846600000002E-4</c:v>
                </c:pt>
                <c:pt idx="491">
                  <c:v>2.8316846600000002E-4</c:v>
                </c:pt>
                <c:pt idx="492">
                  <c:v>2.8316846600000002E-4</c:v>
                </c:pt>
                <c:pt idx="493">
                  <c:v>0</c:v>
                </c:pt>
                <c:pt idx="494">
                  <c:v>0</c:v>
                </c:pt>
                <c:pt idx="495">
                  <c:v>-2.8316846600000002E-4</c:v>
                </c:pt>
                <c:pt idx="496">
                  <c:v>-2.8316846600000002E-4</c:v>
                </c:pt>
                <c:pt idx="497">
                  <c:v>-2.8316846600000002E-4</c:v>
                </c:pt>
                <c:pt idx="498">
                  <c:v>-5.6633693200000036E-4</c:v>
                </c:pt>
                <c:pt idx="499">
                  <c:v>-5.6633693200000036E-4</c:v>
                </c:pt>
                <c:pt idx="500">
                  <c:v>-8.4950539800000033E-4</c:v>
                </c:pt>
                <c:pt idx="501">
                  <c:v>-1.1326738640000009E-3</c:v>
                </c:pt>
                <c:pt idx="502">
                  <c:v>-1.1326738640000009E-3</c:v>
                </c:pt>
                <c:pt idx="503">
                  <c:v>-1.41584233E-3</c:v>
                </c:pt>
                <c:pt idx="504">
                  <c:v>-1.1326738640000009E-3</c:v>
                </c:pt>
                <c:pt idx="505">
                  <c:v>-1.1326738640000009E-3</c:v>
                </c:pt>
                <c:pt idx="506">
                  <c:v>-1.1326738640000009E-3</c:v>
                </c:pt>
                <c:pt idx="507">
                  <c:v>-8.4950539800000033E-4</c:v>
                </c:pt>
                <c:pt idx="508">
                  <c:v>-8.4950539800000033E-4</c:v>
                </c:pt>
                <c:pt idx="509">
                  <c:v>-2.8316846600000002E-4</c:v>
                </c:pt>
                <c:pt idx="510">
                  <c:v>0</c:v>
                </c:pt>
                <c:pt idx="511">
                  <c:v>5.6633693200000036E-4</c:v>
                </c:pt>
                <c:pt idx="512">
                  <c:v>8.4950539800000033E-4</c:v>
                </c:pt>
                <c:pt idx="513">
                  <c:v>1.1326738640000009E-3</c:v>
                </c:pt>
                <c:pt idx="514">
                  <c:v>1.1326738640000009E-3</c:v>
                </c:pt>
                <c:pt idx="515">
                  <c:v>1.41584233E-3</c:v>
                </c:pt>
                <c:pt idx="516">
                  <c:v>1.6990107960000009E-3</c:v>
                </c:pt>
                <c:pt idx="517">
                  <c:v>1.6990107960000009E-3</c:v>
                </c:pt>
                <c:pt idx="518">
                  <c:v>1.9821792620000013E-3</c:v>
                </c:pt>
                <c:pt idx="519">
                  <c:v>1.9821792620000013E-3</c:v>
                </c:pt>
                <c:pt idx="520">
                  <c:v>2.2653477280000019E-3</c:v>
                </c:pt>
                <c:pt idx="521">
                  <c:v>2.2653477280000019E-3</c:v>
                </c:pt>
                <c:pt idx="522">
                  <c:v>2.2653477280000019E-3</c:v>
                </c:pt>
                <c:pt idx="523">
                  <c:v>2.2653477280000019E-3</c:v>
                </c:pt>
                <c:pt idx="524">
                  <c:v>2.5485161940000008E-3</c:v>
                </c:pt>
                <c:pt idx="525">
                  <c:v>2.2653477280000019E-3</c:v>
                </c:pt>
                <c:pt idx="526">
                  <c:v>2.2653477280000019E-3</c:v>
                </c:pt>
                <c:pt idx="527">
                  <c:v>2.2653477280000019E-3</c:v>
                </c:pt>
                <c:pt idx="528">
                  <c:v>2.2653477280000019E-3</c:v>
                </c:pt>
                <c:pt idx="529">
                  <c:v>2.2653477280000019E-3</c:v>
                </c:pt>
                <c:pt idx="530">
                  <c:v>1.9821792620000013E-3</c:v>
                </c:pt>
                <c:pt idx="531">
                  <c:v>1.9821792620000013E-3</c:v>
                </c:pt>
                <c:pt idx="532">
                  <c:v>1.9821792620000013E-3</c:v>
                </c:pt>
                <c:pt idx="533">
                  <c:v>2.2653477280000019E-3</c:v>
                </c:pt>
                <c:pt idx="534">
                  <c:v>1.9821792620000013E-3</c:v>
                </c:pt>
                <c:pt idx="535">
                  <c:v>1.9821792620000013E-3</c:v>
                </c:pt>
                <c:pt idx="536">
                  <c:v>1.6990107960000009E-3</c:v>
                </c:pt>
                <c:pt idx="537">
                  <c:v>1.6990107960000009E-3</c:v>
                </c:pt>
                <c:pt idx="538">
                  <c:v>1.6990107960000009E-3</c:v>
                </c:pt>
                <c:pt idx="539">
                  <c:v>1.6990107960000009E-3</c:v>
                </c:pt>
                <c:pt idx="540">
                  <c:v>1.41584233E-3</c:v>
                </c:pt>
                <c:pt idx="541">
                  <c:v>1.41584233E-3</c:v>
                </c:pt>
                <c:pt idx="542">
                  <c:v>1.41584233E-3</c:v>
                </c:pt>
                <c:pt idx="543">
                  <c:v>1.1326738640000009E-3</c:v>
                </c:pt>
                <c:pt idx="544">
                  <c:v>1.1326738640000009E-3</c:v>
                </c:pt>
                <c:pt idx="545">
                  <c:v>8.4950539800000033E-4</c:v>
                </c:pt>
                <c:pt idx="546">
                  <c:v>5.6633693200000036E-4</c:v>
                </c:pt>
                <c:pt idx="547">
                  <c:v>5.6633693200000036E-4</c:v>
                </c:pt>
                <c:pt idx="548">
                  <c:v>2.8316846600000002E-4</c:v>
                </c:pt>
                <c:pt idx="549">
                  <c:v>2.8316846600000002E-4</c:v>
                </c:pt>
                <c:pt idx="550">
                  <c:v>2.8316846600000002E-4</c:v>
                </c:pt>
                <c:pt idx="551">
                  <c:v>2.8316846600000002E-4</c:v>
                </c:pt>
                <c:pt idx="552">
                  <c:v>0</c:v>
                </c:pt>
                <c:pt idx="553">
                  <c:v>0</c:v>
                </c:pt>
                <c:pt idx="554">
                  <c:v>0</c:v>
                </c:pt>
                <c:pt idx="555">
                  <c:v>0</c:v>
                </c:pt>
                <c:pt idx="556">
                  <c:v>0</c:v>
                </c:pt>
                <c:pt idx="557">
                  <c:v>0</c:v>
                </c:pt>
                <c:pt idx="558">
                  <c:v>-2.8316846600000002E-4</c:v>
                </c:pt>
                <c:pt idx="559">
                  <c:v>0</c:v>
                </c:pt>
                <c:pt idx="560">
                  <c:v>0</c:v>
                </c:pt>
                <c:pt idx="561">
                  <c:v>-2.8316846600000002E-4</c:v>
                </c:pt>
                <c:pt idx="562">
                  <c:v>-2.8316846600000002E-4</c:v>
                </c:pt>
                <c:pt idx="563">
                  <c:v>-2.8316846600000002E-4</c:v>
                </c:pt>
                <c:pt idx="564">
                  <c:v>-2.8316846600000002E-4</c:v>
                </c:pt>
                <c:pt idx="565">
                  <c:v>-2.8316846600000002E-4</c:v>
                </c:pt>
                <c:pt idx="566">
                  <c:v>-2.8316846600000002E-4</c:v>
                </c:pt>
                <c:pt idx="567">
                  <c:v>-2.8316846600000002E-4</c:v>
                </c:pt>
                <c:pt idx="568">
                  <c:v>-2.8316846600000002E-4</c:v>
                </c:pt>
                <c:pt idx="569">
                  <c:v>-2.8316846600000002E-4</c:v>
                </c:pt>
                <c:pt idx="570">
                  <c:v>-5.6633693200000036E-4</c:v>
                </c:pt>
                <c:pt idx="571">
                  <c:v>-5.6633693200000036E-4</c:v>
                </c:pt>
                <c:pt idx="572">
                  <c:v>-5.6633693200000036E-4</c:v>
                </c:pt>
                <c:pt idx="573">
                  <c:v>-5.6633693200000036E-4</c:v>
                </c:pt>
                <c:pt idx="574">
                  <c:v>-5.6633693200000036E-4</c:v>
                </c:pt>
                <c:pt idx="575">
                  <c:v>-5.6633693200000036E-4</c:v>
                </c:pt>
                <c:pt idx="576">
                  <c:v>-8.4950539800000033E-4</c:v>
                </c:pt>
                <c:pt idx="577">
                  <c:v>-8.4950539800000033E-4</c:v>
                </c:pt>
                <c:pt idx="578">
                  <c:v>-8.4950539800000033E-4</c:v>
                </c:pt>
                <c:pt idx="579">
                  <c:v>-1.1326738640000009E-3</c:v>
                </c:pt>
                <c:pt idx="580">
                  <c:v>-1.41584233E-3</c:v>
                </c:pt>
                <c:pt idx="581">
                  <c:v>-1.6990107960000009E-3</c:v>
                </c:pt>
                <c:pt idx="582">
                  <c:v>-1.6990107960000009E-3</c:v>
                </c:pt>
                <c:pt idx="583">
                  <c:v>-1.9821792620000013E-3</c:v>
                </c:pt>
                <c:pt idx="584">
                  <c:v>-2.2653477280000019E-3</c:v>
                </c:pt>
                <c:pt idx="585">
                  <c:v>-2.5485161940000008E-3</c:v>
                </c:pt>
                <c:pt idx="586">
                  <c:v>-3.1148531260000003E-3</c:v>
                </c:pt>
                <c:pt idx="587">
                  <c:v>-3.3980215920000017E-3</c:v>
                </c:pt>
                <c:pt idx="588">
                  <c:v>-3.9643585240000008E-3</c:v>
                </c:pt>
                <c:pt idx="589">
                  <c:v>-4.2475269900000018E-3</c:v>
                </c:pt>
                <c:pt idx="590">
                  <c:v>-4.8138639220000031E-3</c:v>
                </c:pt>
                <c:pt idx="591">
                  <c:v>-5.0970323879999998E-3</c:v>
                </c:pt>
                <c:pt idx="592">
                  <c:v>-5.6633693200000019E-3</c:v>
                </c:pt>
                <c:pt idx="593">
                  <c:v>-6.2297062520000014E-3</c:v>
                </c:pt>
                <c:pt idx="594">
                  <c:v>-6.5128747180000007E-3</c:v>
                </c:pt>
                <c:pt idx="595">
                  <c:v>-7.0792116500000037E-3</c:v>
                </c:pt>
                <c:pt idx="596">
                  <c:v>-7.3623801160000004E-3</c:v>
                </c:pt>
                <c:pt idx="597">
                  <c:v>-7.9287170480000016E-3</c:v>
                </c:pt>
                <c:pt idx="598">
                  <c:v>-8.2118855140000044E-3</c:v>
                </c:pt>
                <c:pt idx="599">
                  <c:v>-8.7782224459999995E-3</c:v>
                </c:pt>
                <c:pt idx="600">
                  <c:v>-9.0613909120000041E-3</c:v>
                </c:pt>
                <c:pt idx="601">
                  <c:v>-9.6277278440000027E-3</c:v>
                </c:pt>
                <c:pt idx="602">
                  <c:v>-9.6277278440000027E-3</c:v>
                </c:pt>
                <c:pt idx="603">
                  <c:v>-9.9108963100000072E-3</c:v>
                </c:pt>
                <c:pt idx="604">
                  <c:v>-1.0194064776E-2</c:v>
                </c:pt>
                <c:pt idx="605">
                  <c:v>-1.0194064776E-2</c:v>
                </c:pt>
                <c:pt idx="606">
                  <c:v>-1.0477233242000001E-2</c:v>
                </c:pt>
                <c:pt idx="607">
                  <c:v>-1.0477233242000001E-2</c:v>
                </c:pt>
                <c:pt idx="608">
                  <c:v>-1.0477233242000001E-2</c:v>
                </c:pt>
                <c:pt idx="609">
                  <c:v>-1.0477233242000001E-2</c:v>
                </c:pt>
                <c:pt idx="610">
                  <c:v>-1.0477233242000001E-2</c:v>
                </c:pt>
                <c:pt idx="611">
                  <c:v>-1.0477233242000001E-2</c:v>
                </c:pt>
                <c:pt idx="612">
                  <c:v>-1.0194064776E-2</c:v>
                </c:pt>
                <c:pt idx="613">
                  <c:v>-1.0194064776E-2</c:v>
                </c:pt>
                <c:pt idx="614">
                  <c:v>-1.0194064776E-2</c:v>
                </c:pt>
                <c:pt idx="615">
                  <c:v>-1.0194064776E-2</c:v>
                </c:pt>
                <c:pt idx="616">
                  <c:v>-9.9108963100000072E-3</c:v>
                </c:pt>
                <c:pt idx="617">
                  <c:v>-9.9108963100000072E-3</c:v>
                </c:pt>
                <c:pt idx="618">
                  <c:v>-9.9108963100000072E-3</c:v>
                </c:pt>
                <c:pt idx="619">
                  <c:v>-9.3445593780000086E-3</c:v>
                </c:pt>
                <c:pt idx="620">
                  <c:v>-8.7782224459999995E-3</c:v>
                </c:pt>
                <c:pt idx="621">
                  <c:v>-7.9287170480000016E-3</c:v>
                </c:pt>
                <c:pt idx="622">
                  <c:v>-7.0792116500000037E-3</c:v>
                </c:pt>
                <c:pt idx="623">
                  <c:v>-6.5128747180000007E-3</c:v>
                </c:pt>
                <c:pt idx="624">
                  <c:v>-5.0970323879999998E-3</c:v>
                </c:pt>
                <c:pt idx="625">
                  <c:v>-4.2475269900000018E-3</c:v>
                </c:pt>
                <c:pt idx="626">
                  <c:v>-3.6811900580000028E-3</c:v>
                </c:pt>
                <c:pt idx="627">
                  <c:v>-2.8316846600000001E-3</c:v>
                </c:pt>
                <c:pt idx="628">
                  <c:v>-1.9821792620000013E-3</c:v>
                </c:pt>
                <c:pt idx="629">
                  <c:v>-1.1326738640000009E-3</c:v>
                </c:pt>
                <c:pt idx="630">
                  <c:v>-8.4950539800000033E-4</c:v>
                </c:pt>
                <c:pt idx="631">
                  <c:v>-8.4950539800000033E-4</c:v>
                </c:pt>
                <c:pt idx="632">
                  <c:v>-8.4950539800000033E-4</c:v>
                </c:pt>
                <c:pt idx="633">
                  <c:v>-1.1326738640000009E-3</c:v>
                </c:pt>
                <c:pt idx="634">
                  <c:v>-1.1326738640000009E-3</c:v>
                </c:pt>
                <c:pt idx="635">
                  <c:v>-1.1326738640000009E-3</c:v>
                </c:pt>
                <c:pt idx="636">
                  <c:v>-5.6633693200000036E-4</c:v>
                </c:pt>
                <c:pt idx="637">
                  <c:v>1.1326738640000009E-3</c:v>
                </c:pt>
                <c:pt idx="638">
                  <c:v>2.8316846600000001E-3</c:v>
                </c:pt>
                <c:pt idx="639">
                  <c:v>3.3980215920000017E-3</c:v>
                </c:pt>
                <c:pt idx="640">
                  <c:v>3.6811900580000028E-3</c:v>
                </c:pt>
                <c:pt idx="641">
                  <c:v>3.9643585240000008E-3</c:v>
                </c:pt>
                <c:pt idx="642">
                  <c:v>3.9643585240000008E-3</c:v>
                </c:pt>
                <c:pt idx="643">
                  <c:v>3.9643585240000008E-3</c:v>
                </c:pt>
                <c:pt idx="644">
                  <c:v>4.2475269900000018E-3</c:v>
                </c:pt>
                <c:pt idx="645">
                  <c:v>4.2475269900000018E-3</c:v>
                </c:pt>
                <c:pt idx="646">
                  <c:v>4.2475269900000018E-3</c:v>
                </c:pt>
                <c:pt idx="647">
                  <c:v>4.2475269900000018E-3</c:v>
                </c:pt>
                <c:pt idx="648">
                  <c:v>4.2475269900000018E-3</c:v>
                </c:pt>
                <c:pt idx="649">
                  <c:v>4.2475269900000018E-3</c:v>
                </c:pt>
                <c:pt idx="650">
                  <c:v>4.2475269900000018E-3</c:v>
                </c:pt>
                <c:pt idx="651">
                  <c:v>4.2475269900000018E-3</c:v>
                </c:pt>
                <c:pt idx="652">
                  <c:v>4.2475269900000018E-3</c:v>
                </c:pt>
                <c:pt idx="653">
                  <c:v>3.9643585240000008E-3</c:v>
                </c:pt>
                <c:pt idx="654">
                  <c:v>4.2475269900000018E-3</c:v>
                </c:pt>
                <c:pt idx="655">
                  <c:v>4.2475269900000018E-3</c:v>
                </c:pt>
                <c:pt idx="656">
                  <c:v>4.2475269900000018E-3</c:v>
                </c:pt>
                <c:pt idx="657">
                  <c:v>4.2475269900000018E-3</c:v>
                </c:pt>
                <c:pt idx="658">
                  <c:v>4.2475269900000018E-3</c:v>
                </c:pt>
                <c:pt idx="659">
                  <c:v>4.2475269900000018E-3</c:v>
                </c:pt>
                <c:pt idx="660">
                  <c:v>4.2475269900000018E-3</c:v>
                </c:pt>
                <c:pt idx="661">
                  <c:v>4.2475269900000018E-3</c:v>
                </c:pt>
                <c:pt idx="662">
                  <c:v>4.2475269900000018E-3</c:v>
                </c:pt>
                <c:pt idx="663">
                  <c:v>4.2475269900000018E-3</c:v>
                </c:pt>
                <c:pt idx="664">
                  <c:v>3.9643585240000008E-3</c:v>
                </c:pt>
                <c:pt idx="665">
                  <c:v>3.9643585240000008E-3</c:v>
                </c:pt>
                <c:pt idx="666">
                  <c:v>3.9643585240000008E-3</c:v>
                </c:pt>
                <c:pt idx="667">
                  <c:v>3.9643585240000008E-3</c:v>
                </c:pt>
                <c:pt idx="668">
                  <c:v>3.9643585240000008E-3</c:v>
                </c:pt>
                <c:pt idx="669">
                  <c:v>3.9643585240000008E-3</c:v>
                </c:pt>
                <c:pt idx="670">
                  <c:v>3.9643585240000008E-3</c:v>
                </c:pt>
                <c:pt idx="671">
                  <c:v>3.9643585240000008E-3</c:v>
                </c:pt>
                <c:pt idx="672">
                  <c:v>4.2475269900000018E-3</c:v>
                </c:pt>
                <c:pt idx="673">
                  <c:v>4.2475269900000018E-3</c:v>
                </c:pt>
                <c:pt idx="674">
                  <c:v>4.2475269900000018E-3</c:v>
                </c:pt>
                <c:pt idx="675">
                  <c:v>4.2475269900000018E-3</c:v>
                </c:pt>
                <c:pt idx="676">
                  <c:v>4.2475269900000018E-3</c:v>
                </c:pt>
                <c:pt idx="677">
                  <c:v>4.2475269900000018E-3</c:v>
                </c:pt>
                <c:pt idx="678">
                  <c:v>4.2475269900000018E-3</c:v>
                </c:pt>
                <c:pt idx="679">
                  <c:v>4.2475269900000018E-3</c:v>
                </c:pt>
                <c:pt idx="680">
                  <c:v>4.2475269900000018E-3</c:v>
                </c:pt>
                <c:pt idx="681">
                  <c:v>4.2475269900000018E-3</c:v>
                </c:pt>
                <c:pt idx="682">
                  <c:v>4.2475269900000018E-3</c:v>
                </c:pt>
                <c:pt idx="683">
                  <c:v>3.9643585240000008E-3</c:v>
                </c:pt>
                <c:pt idx="684">
                  <c:v>3.9643585240000008E-3</c:v>
                </c:pt>
                <c:pt idx="685">
                  <c:v>3.9643585240000008E-3</c:v>
                </c:pt>
                <c:pt idx="686">
                  <c:v>3.9643585240000008E-3</c:v>
                </c:pt>
                <c:pt idx="687">
                  <c:v>3.9643585240000008E-3</c:v>
                </c:pt>
                <c:pt idx="688">
                  <c:v>3.6811900580000028E-3</c:v>
                </c:pt>
                <c:pt idx="689">
                  <c:v>3.6811900580000028E-3</c:v>
                </c:pt>
                <c:pt idx="690">
                  <c:v>3.6811900580000028E-3</c:v>
                </c:pt>
                <c:pt idx="691">
                  <c:v>3.6811900580000028E-3</c:v>
                </c:pt>
                <c:pt idx="692">
                  <c:v>3.9643585240000008E-3</c:v>
                </c:pt>
                <c:pt idx="693">
                  <c:v>3.9643585240000008E-3</c:v>
                </c:pt>
                <c:pt idx="694">
                  <c:v>3.9643585240000008E-3</c:v>
                </c:pt>
                <c:pt idx="695">
                  <c:v>3.9643585240000008E-3</c:v>
                </c:pt>
                <c:pt idx="696">
                  <c:v>3.9643585240000008E-3</c:v>
                </c:pt>
                <c:pt idx="697">
                  <c:v>3.9643585240000008E-3</c:v>
                </c:pt>
                <c:pt idx="698">
                  <c:v>3.9643585240000008E-3</c:v>
                </c:pt>
                <c:pt idx="699">
                  <c:v>3.9643585240000008E-3</c:v>
                </c:pt>
                <c:pt idx="700">
                  <c:v>3.9643585240000008E-3</c:v>
                </c:pt>
                <c:pt idx="701">
                  <c:v>3.9643585240000008E-3</c:v>
                </c:pt>
                <c:pt idx="702">
                  <c:v>3.9643585240000008E-3</c:v>
                </c:pt>
                <c:pt idx="703">
                  <c:v>3.9643585240000008E-3</c:v>
                </c:pt>
                <c:pt idx="704">
                  <c:v>3.9643585240000008E-3</c:v>
                </c:pt>
                <c:pt idx="705">
                  <c:v>3.9643585240000008E-3</c:v>
                </c:pt>
                <c:pt idx="706">
                  <c:v>3.9643585240000008E-3</c:v>
                </c:pt>
                <c:pt idx="707">
                  <c:v>3.9643585240000008E-3</c:v>
                </c:pt>
                <c:pt idx="708">
                  <c:v>3.9643585240000008E-3</c:v>
                </c:pt>
                <c:pt idx="709">
                  <c:v>3.9643585240000008E-3</c:v>
                </c:pt>
                <c:pt idx="710">
                  <c:v>3.9643585240000008E-3</c:v>
                </c:pt>
                <c:pt idx="711">
                  <c:v>3.9643585240000008E-3</c:v>
                </c:pt>
                <c:pt idx="712">
                  <c:v>3.9643585240000008E-3</c:v>
                </c:pt>
                <c:pt idx="713">
                  <c:v>4.2475269900000018E-3</c:v>
                </c:pt>
                <c:pt idx="714">
                  <c:v>4.2475269900000018E-3</c:v>
                </c:pt>
                <c:pt idx="715">
                  <c:v>4.2475269900000018E-3</c:v>
                </c:pt>
                <c:pt idx="716">
                  <c:v>4.2475269900000018E-3</c:v>
                </c:pt>
                <c:pt idx="717">
                  <c:v>4.8138639220000031E-3</c:v>
                </c:pt>
                <c:pt idx="718">
                  <c:v>4.8138639220000031E-3</c:v>
                </c:pt>
                <c:pt idx="719">
                  <c:v>4.8138639220000031E-3</c:v>
                </c:pt>
                <c:pt idx="720">
                  <c:v>5.0970323879999998E-3</c:v>
                </c:pt>
                <c:pt idx="721">
                  <c:v>5.0970323879999998E-3</c:v>
                </c:pt>
                <c:pt idx="722">
                  <c:v>5.0970323879999998E-3</c:v>
                </c:pt>
                <c:pt idx="723">
                  <c:v>5.3802008540000017E-3</c:v>
                </c:pt>
                <c:pt idx="724">
                  <c:v>5.6633693200000019E-3</c:v>
                </c:pt>
                <c:pt idx="725">
                  <c:v>5.6633693200000019E-3</c:v>
                </c:pt>
                <c:pt idx="726">
                  <c:v>5.6633693200000019E-3</c:v>
                </c:pt>
                <c:pt idx="727">
                  <c:v>5.3802008540000017E-3</c:v>
                </c:pt>
                <c:pt idx="728">
                  <c:v>5.3802008540000017E-3</c:v>
                </c:pt>
                <c:pt idx="729">
                  <c:v>5.0970323879999998E-3</c:v>
                </c:pt>
                <c:pt idx="730">
                  <c:v>4.8138639220000031E-3</c:v>
                </c:pt>
                <c:pt idx="731">
                  <c:v>4.530695456000002E-3</c:v>
                </c:pt>
                <c:pt idx="732">
                  <c:v>4.530695456000002E-3</c:v>
                </c:pt>
                <c:pt idx="733">
                  <c:v>4.2475269900000018E-3</c:v>
                </c:pt>
                <c:pt idx="734">
                  <c:v>4.2475269900000018E-3</c:v>
                </c:pt>
                <c:pt idx="735">
                  <c:v>4.2475269900000018E-3</c:v>
                </c:pt>
                <c:pt idx="736">
                  <c:v>4.2475269900000018E-3</c:v>
                </c:pt>
                <c:pt idx="737">
                  <c:v>4.2475269900000018E-3</c:v>
                </c:pt>
                <c:pt idx="738">
                  <c:v>4.2475269900000018E-3</c:v>
                </c:pt>
                <c:pt idx="739">
                  <c:v>4.2475269900000018E-3</c:v>
                </c:pt>
                <c:pt idx="740">
                  <c:v>4.2475269900000018E-3</c:v>
                </c:pt>
                <c:pt idx="741">
                  <c:v>4.2475269900000018E-3</c:v>
                </c:pt>
                <c:pt idx="742">
                  <c:v>4.2475269900000018E-3</c:v>
                </c:pt>
                <c:pt idx="743">
                  <c:v>4.2475269900000018E-3</c:v>
                </c:pt>
                <c:pt idx="744">
                  <c:v>4.2475269900000018E-3</c:v>
                </c:pt>
                <c:pt idx="745">
                  <c:v>4.2475269900000018E-3</c:v>
                </c:pt>
                <c:pt idx="746">
                  <c:v>4.2475269900000018E-3</c:v>
                </c:pt>
                <c:pt idx="747">
                  <c:v>4.2475269900000018E-3</c:v>
                </c:pt>
                <c:pt idx="748">
                  <c:v>4.2475269900000018E-3</c:v>
                </c:pt>
                <c:pt idx="749">
                  <c:v>3.9643585240000008E-3</c:v>
                </c:pt>
                <c:pt idx="750">
                  <c:v>3.9643585240000008E-3</c:v>
                </c:pt>
                <c:pt idx="751">
                  <c:v>3.9643585240000008E-3</c:v>
                </c:pt>
                <c:pt idx="752">
                  <c:v>3.9643585240000008E-3</c:v>
                </c:pt>
                <c:pt idx="753">
                  <c:v>3.9643585240000008E-3</c:v>
                </c:pt>
                <c:pt idx="754">
                  <c:v>3.9643585240000008E-3</c:v>
                </c:pt>
                <c:pt idx="755">
                  <c:v>3.9643585240000008E-3</c:v>
                </c:pt>
                <c:pt idx="756">
                  <c:v>3.9643585240000008E-3</c:v>
                </c:pt>
                <c:pt idx="757">
                  <c:v>3.9643585240000008E-3</c:v>
                </c:pt>
                <c:pt idx="758">
                  <c:v>3.9643585240000008E-3</c:v>
                </c:pt>
                <c:pt idx="759">
                  <c:v>3.9643585240000008E-3</c:v>
                </c:pt>
                <c:pt idx="760">
                  <c:v>3.9643585240000008E-3</c:v>
                </c:pt>
                <c:pt idx="761">
                  <c:v>3.9643585240000008E-3</c:v>
                </c:pt>
                <c:pt idx="762">
                  <c:v>3.9643585240000008E-3</c:v>
                </c:pt>
                <c:pt idx="763">
                  <c:v>3.9643585240000008E-3</c:v>
                </c:pt>
                <c:pt idx="764">
                  <c:v>3.9643585240000008E-3</c:v>
                </c:pt>
                <c:pt idx="765">
                  <c:v>3.9643585240000008E-3</c:v>
                </c:pt>
                <c:pt idx="766">
                  <c:v>3.9643585240000008E-3</c:v>
                </c:pt>
                <c:pt idx="767">
                  <c:v>4.2475269900000018E-3</c:v>
                </c:pt>
                <c:pt idx="768">
                  <c:v>4.2475269900000018E-3</c:v>
                </c:pt>
                <c:pt idx="769">
                  <c:v>4.2475269900000018E-3</c:v>
                </c:pt>
                <c:pt idx="770">
                  <c:v>4.2475269900000018E-3</c:v>
                </c:pt>
                <c:pt idx="771">
                  <c:v>4.2475269900000018E-3</c:v>
                </c:pt>
                <c:pt idx="772">
                  <c:v>4.2475269900000018E-3</c:v>
                </c:pt>
                <c:pt idx="773">
                  <c:v>4.2475269900000018E-3</c:v>
                </c:pt>
                <c:pt idx="774">
                  <c:v>4.2475269900000018E-3</c:v>
                </c:pt>
                <c:pt idx="775">
                  <c:v>4.2475269900000018E-3</c:v>
                </c:pt>
                <c:pt idx="776">
                  <c:v>4.2475269900000018E-3</c:v>
                </c:pt>
                <c:pt idx="777">
                  <c:v>4.2475269900000018E-3</c:v>
                </c:pt>
                <c:pt idx="778">
                  <c:v>4.2475269900000018E-3</c:v>
                </c:pt>
                <c:pt idx="779">
                  <c:v>3.9643585240000008E-3</c:v>
                </c:pt>
                <c:pt idx="780">
                  <c:v>3.9643585240000008E-3</c:v>
                </c:pt>
                <c:pt idx="781">
                  <c:v>3.9643585240000008E-3</c:v>
                </c:pt>
                <c:pt idx="782">
                  <c:v>3.9643585240000008E-3</c:v>
                </c:pt>
                <c:pt idx="783">
                  <c:v>3.9643585240000008E-3</c:v>
                </c:pt>
                <c:pt idx="784">
                  <c:v>3.9643585240000008E-3</c:v>
                </c:pt>
                <c:pt idx="785">
                  <c:v>3.9643585240000008E-3</c:v>
                </c:pt>
                <c:pt idx="786">
                  <c:v>3.9643585240000008E-3</c:v>
                </c:pt>
                <c:pt idx="787">
                  <c:v>3.9643585240000008E-3</c:v>
                </c:pt>
                <c:pt idx="788">
                  <c:v>3.9643585240000008E-3</c:v>
                </c:pt>
                <c:pt idx="789">
                  <c:v>3.9643585240000008E-3</c:v>
                </c:pt>
                <c:pt idx="790">
                  <c:v>3.9643585240000008E-3</c:v>
                </c:pt>
                <c:pt idx="791">
                  <c:v>3.9643585240000008E-3</c:v>
                </c:pt>
                <c:pt idx="792">
                  <c:v>3.9643585240000008E-3</c:v>
                </c:pt>
                <c:pt idx="793">
                  <c:v>3.9643585240000008E-3</c:v>
                </c:pt>
                <c:pt idx="794">
                  <c:v>3.9643585240000008E-3</c:v>
                </c:pt>
                <c:pt idx="795">
                  <c:v>3.9643585240000008E-3</c:v>
                </c:pt>
                <c:pt idx="796">
                  <c:v>3.9643585240000008E-3</c:v>
                </c:pt>
                <c:pt idx="797">
                  <c:v>3.9643585240000008E-3</c:v>
                </c:pt>
                <c:pt idx="798">
                  <c:v>3.9643585240000008E-3</c:v>
                </c:pt>
                <c:pt idx="799">
                  <c:v>3.9643585240000008E-3</c:v>
                </c:pt>
                <c:pt idx="800">
                  <c:v>3.9643585240000008E-3</c:v>
                </c:pt>
                <c:pt idx="801">
                  <c:v>3.9643585240000008E-3</c:v>
                </c:pt>
                <c:pt idx="802">
                  <c:v>3.9643585240000008E-3</c:v>
                </c:pt>
                <c:pt idx="803">
                  <c:v>3.9643585240000008E-3</c:v>
                </c:pt>
                <c:pt idx="804">
                  <c:v>4.2475269900000018E-3</c:v>
                </c:pt>
                <c:pt idx="805">
                  <c:v>4.2475269900000018E-3</c:v>
                </c:pt>
                <c:pt idx="806">
                  <c:v>4.2475269900000018E-3</c:v>
                </c:pt>
                <c:pt idx="807">
                  <c:v>4.530695456000002E-3</c:v>
                </c:pt>
                <c:pt idx="808">
                  <c:v>5.3802008540000017E-3</c:v>
                </c:pt>
                <c:pt idx="809">
                  <c:v>5.6633693200000019E-3</c:v>
                </c:pt>
                <c:pt idx="810">
                  <c:v>5.6633693200000019E-3</c:v>
                </c:pt>
                <c:pt idx="811">
                  <c:v>5.6633693200000019E-3</c:v>
                </c:pt>
                <c:pt idx="812">
                  <c:v>5.6633693200000019E-3</c:v>
                </c:pt>
                <c:pt idx="813">
                  <c:v>5.6633693200000019E-3</c:v>
                </c:pt>
                <c:pt idx="814">
                  <c:v>5.6633693200000019E-3</c:v>
                </c:pt>
                <c:pt idx="815">
                  <c:v>5.6633693200000019E-3</c:v>
                </c:pt>
                <c:pt idx="816">
                  <c:v>5.6633693200000019E-3</c:v>
                </c:pt>
                <c:pt idx="817">
                  <c:v>5.3802008540000017E-3</c:v>
                </c:pt>
                <c:pt idx="818">
                  <c:v>5.3802008540000017E-3</c:v>
                </c:pt>
                <c:pt idx="819">
                  <c:v>5.3802008540000017E-3</c:v>
                </c:pt>
                <c:pt idx="820">
                  <c:v>5.3802008540000017E-3</c:v>
                </c:pt>
                <c:pt idx="821">
                  <c:v>5.0970323879999998E-3</c:v>
                </c:pt>
                <c:pt idx="822">
                  <c:v>4.8138639220000031E-3</c:v>
                </c:pt>
                <c:pt idx="823">
                  <c:v>4.530695456000002E-3</c:v>
                </c:pt>
                <c:pt idx="824">
                  <c:v>4.2475269900000018E-3</c:v>
                </c:pt>
                <c:pt idx="825">
                  <c:v>3.9643585240000008E-3</c:v>
                </c:pt>
                <c:pt idx="826">
                  <c:v>3.6811900580000028E-3</c:v>
                </c:pt>
                <c:pt idx="827">
                  <c:v>3.6811900580000028E-3</c:v>
                </c:pt>
                <c:pt idx="828">
                  <c:v>3.1148531260000003E-3</c:v>
                </c:pt>
                <c:pt idx="829">
                  <c:v>3.1148531260000003E-3</c:v>
                </c:pt>
                <c:pt idx="830">
                  <c:v>2.8316846600000001E-3</c:v>
                </c:pt>
                <c:pt idx="831">
                  <c:v>2.8316846600000001E-3</c:v>
                </c:pt>
                <c:pt idx="832">
                  <c:v>2.5485161940000008E-3</c:v>
                </c:pt>
                <c:pt idx="833">
                  <c:v>1.9821792620000013E-3</c:v>
                </c:pt>
                <c:pt idx="834">
                  <c:v>1.9821792620000013E-3</c:v>
                </c:pt>
                <c:pt idx="835">
                  <c:v>1.9821792620000013E-3</c:v>
                </c:pt>
                <c:pt idx="836">
                  <c:v>2.2653477280000019E-3</c:v>
                </c:pt>
                <c:pt idx="837">
                  <c:v>2.8316846600000001E-3</c:v>
                </c:pt>
                <c:pt idx="838">
                  <c:v>3.1148531260000003E-3</c:v>
                </c:pt>
                <c:pt idx="839">
                  <c:v>3.6811900580000028E-3</c:v>
                </c:pt>
                <c:pt idx="840">
                  <c:v>4.2475269900000018E-3</c:v>
                </c:pt>
                <c:pt idx="841">
                  <c:v>3.9643585240000008E-3</c:v>
                </c:pt>
                <c:pt idx="842">
                  <c:v>3.6811900580000028E-3</c:v>
                </c:pt>
                <c:pt idx="843">
                  <c:v>3.1148531260000003E-3</c:v>
                </c:pt>
                <c:pt idx="844">
                  <c:v>2.8316846600000001E-3</c:v>
                </c:pt>
                <c:pt idx="845">
                  <c:v>2.2653477280000019E-3</c:v>
                </c:pt>
                <c:pt idx="846">
                  <c:v>2.2653477280000019E-3</c:v>
                </c:pt>
                <c:pt idx="847">
                  <c:v>1.9821792620000013E-3</c:v>
                </c:pt>
                <c:pt idx="848">
                  <c:v>1.9821792620000013E-3</c:v>
                </c:pt>
                <c:pt idx="849">
                  <c:v>1.9821792620000013E-3</c:v>
                </c:pt>
                <c:pt idx="850">
                  <c:v>1.9821792620000013E-3</c:v>
                </c:pt>
                <c:pt idx="851">
                  <c:v>1.9821792620000013E-3</c:v>
                </c:pt>
                <c:pt idx="852">
                  <c:v>1.9821792620000013E-3</c:v>
                </c:pt>
                <c:pt idx="853">
                  <c:v>2.2653477280000019E-3</c:v>
                </c:pt>
                <c:pt idx="854">
                  <c:v>2.2653477280000019E-3</c:v>
                </c:pt>
                <c:pt idx="855">
                  <c:v>2.2653477280000019E-3</c:v>
                </c:pt>
                <c:pt idx="856">
                  <c:v>2.5485161940000008E-3</c:v>
                </c:pt>
                <c:pt idx="857">
                  <c:v>2.8316846600000001E-3</c:v>
                </c:pt>
                <c:pt idx="858">
                  <c:v>3.1148531260000003E-3</c:v>
                </c:pt>
                <c:pt idx="859">
                  <c:v>3.9643585240000008E-3</c:v>
                </c:pt>
                <c:pt idx="860">
                  <c:v>4.8138639220000031E-3</c:v>
                </c:pt>
                <c:pt idx="861">
                  <c:v>5.9465377860000021E-3</c:v>
                </c:pt>
                <c:pt idx="862">
                  <c:v>6.5128747180000007E-3</c:v>
                </c:pt>
                <c:pt idx="863">
                  <c:v>6.5128747180000007E-3</c:v>
                </c:pt>
                <c:pt idx="864">
                  <c:v>6.5128747180000007E-3</c:v>
                </c:pt>
                <c:pt idx="865">
                  <c:v>6.2297062520000014E-3</c:v>
                </c:pt>
                <c:pt idx="866">
                  <c:v>6.2297062520000014E-3</c:v>
                </c:pt>
                <c:pt idx="867">
                  <c:v>5.9465377860000021E-3</c:v>
                </c:pt>
                <c:pt idx="868">
                  <c:v>6.2297062520000014E-3</c:v>
                </c:pt>
                <c:pt idx="869">
                  <c:v>6.2297062520000014E-3</c:v>
                </c:pt>
                <c:pt idx="870">
                  <c:v>6.2297062520000014E-3</c:v>
                </c:pt>
                <c:pt idx="871">
                  <c:v>6.7960431840000069E-3</c:v>
                </c:pt>
                <c:pt idx="872">
                  <c:v>7.0792116500000037E-3</c:v>
                </c:pt>
                <c:pt idx="873">
                  <c:v>6.7960431840000069E-3</c:v>
                </c:pt>
                <c:pt idx="874">
                  <c:v>6.5128747180000007E-3</c:v>
                </c:pt>
                <c:pt idx="875">
                  <c:v>6.2297062520000014E-3</c:v>
                </c:pt>
                <c:pt idx="876">
                  <c:v>5.9465377860000021E-3</c:v>
                </c:pt>
                <c:pt idx="877">
                  <c:v>5.6633693200000019E-3</c:v>
                </c:pt>
                <c:pt idx="878">
                  <c:v>5.6633693200000019E-3</c:v>
                </c:pt>
                <c:pt idx="879">
                  <c:v>5.3802008540000017E-3</c:v>
                </c:pt>
                <c:pt idx="880">
                  <c:v>5.3802008540000017E-3</c:v>
                </c:pt>
                <c:pt idx="881">
                  <c:v>5.3802008540000017E-3</c:v>
                </c:pt>
                <c:pt idx="882">
                  <c:v>5.3802008540000017E-3</c:v>
                </c:pt>
                <c:pt idx="883">
                  <c:v>5.0970323879999998E-3</c:v>
                </c:pt>
                <c:pt idx="884">
                  <c:v>5.0970323879999998E-3</c:v>
                </c:pt>
                <c:pt idx="885">
                  <c:v>5.0970323879999998E-3</c:v>
                </c:pt>
                <c:pt idx="886">
                  <c:v>5.0970323879999998E-3</c:v>
                </c:pt>
                <c:pt idx="887">
                  <c:v>5.3802008540000017E-3</c:v>
                </c:pt>
                <c:pt idx="888">
                  <c:v>5.3802008540000017E-3</c:v>
                </c:pt>
                <c:pt idx="889">
                  <c:v>5.3802008540000017E-3</c:v>
                </c:pt>
                <c:pt idx="890">
                  <c:v>5.3802008540000017E-3</c:v>
                </c:pt>
                <c:pt idx="891">
                  <c:v>5.3802008540000017E-3</c:v>
                </c:pt>
                <c:pt idx="892">
                  <c:v>5.3802008540000017E-3</c:v>
                </c:pt>
                <c:pt idx="893">
                  <c:v>5.3802008540000017E-3</c:v>
                </c:pt>
                <c:pt idx="894">
                  <c:v>5.3802008540000017E-3</c:v>
                </c:pt>
                <c:pt idx="895">
                  <c:v>5.0970323879999998E-3</c:v>
                </c:pt>
                <c:pt idx="896">
                  <c:v>5.0970323879999998E-3</c:v>
                </c:pt>
                <c:pt idx="897">
                  <c:v>5.0970323879999998E-3</c:v>
                </c:pt>
                <c:pt idx="898">
                  <c:v>5.0970323879999998E-3</c:v>
                </c:pt>
                <c:pt idx="899">
                  <c:v>5.0970323879999998E-3</c:v>
                </c:pt>
                <c:pt idx="900">
                  <c:v>5.0970323879999998E-3</c:v>
                </c:pt>
                <c:pt idx="901">
                  <c:v>5.0970323879999998E-3</c:v>
                </c:pt>
                <c:pt idx="902">
                  <c:v>5.0970323879999998E-3</c:v>
                </c:pt>
                <c:pt idx="903">
                  <c:v>5.0970323879999998E-3</c:v>
                </c:pt>
                <c:pt idx="904">
                  <c:v>5.0970323879999998E-3</c:v>
                </c:pt>
                <c:pt idx="905">
                  <c:v>5.0970323879999998E-3</c:v>
                </c:pt>
                <c:pt idx="906">
                  <c:v>5.0970323879999998E-3</c:v>
                </c:pt>
                <c:pt idx="907">
                  <c:v>5.0970323879999998E-3</c:v>
                </c:pt>
                <c:pt idx="908">
                  <c:v>4.8138639220000031E-3</c:v>
                </c:pt>
                <c:pt idx="909">
                  <c:v>4.8138639220000031E-3</c:v>
                </c:pt>
                <c:pt idx="910">
                  <c:v>4.8138639220000031E-3</c:v>
                </c:pt>
                <c:pt idx="911">
                  <c:v>4.8138639220000031E-3</c:v>
                </c:pt>
                <c:pt idx="912">
                  <c:v>4.8138639220000031E-3</c:v>
                </c:pt>
                <c:pt idx="913">
                  <c:v>4.530695456000002E-3</c:v>
                </c:pt>
                <c:pt idx="914">
                  <c:v>4.530695456000002E-3</c:v>
                </c:pt>
                <c:pt idx="915">
                  <c:v>4.530695456000002E-3</c:v>
                </c:pt>
                <c:pt idx="916">
                  <c:v>4.530695456000002E-3</c:v>
                </c:pt>
                <c:pt idx="917">
                  <c:v>4.530695456000002E-3</c:v>
                </c:pt>
                <c:pt idx="918">
                  <c:v>4.530695456000002E-3</c:v>
                </c:pt>
                <c:pt idx="919">
                  <c:v>4.8138639220000031E-3</c:v>
                </c:pt>
                <c:pt idx="920">
                  <c:v>4.8138639220000031E-3</c:v>
                </c:pt>
                <c:pt idx="921">
                  <c:v>4.8138639220000031E-3</c:v>
                </c:pt>
                <c:pt idx="922">
                  <c:v>4.8138639220000031E-3</c:v>
                </c:pt>
                <c:pt idx="923">
                  <c:v>4.8138639220000031E-3</c:v>
                </c:pt>
                <c:pt idx="924">
                  <c:v>4.8138639220000031E-3</c:v>
                </c:pt>
                <c:pt idx="925">
                  <c:v>4.8138639220000031E-3</c:v>
                </c:pt>
                <c:pt idx="926">
                  <c:v>4.8138639220000031E-3</c:v>
                </c:pt>
                <c:pt idx="927">
                  <c:v>4.8138639220000031E-3</c:v>
                </c:pt>
                <c:pt idx="928">
                  <c:v>4.8138639220000031E-3</c:v>
                </c:pt>
                <c:pt idx="929">
                  <c:v>4.8138639220000031E-3</c:v>
                </c:pt>
                <c:pt idx="930">
                  <c:v>4.8138639220000031E-3</c:v>
                </c:pt>
                <c:pt idx="931">
                  <c:v>4.8138639220000031E-3</c:v>
                </c:pt>
                <c:pt idx="932">
                  <c:v>4.8138639220000031E-3</c:v>
                </c:pt>
                <c:pt idx="933">
                  <c:v>4.8138639220000031E-3</c:v>
                </c:pt>
                <c:pt idx="934">
                  <c:v>4.8138639220000031E-3</c:v>
                </c:pt>
                <c:pt idx="935">
                  <c:v>4.530695456000002E-3</c:v>
                </c:pt>
                <c:pt idx="936">
                  <c:v>4.530695456000002E-3</c:v>
                </c:pt>
                <c:pt idx="937">
                  <c:v>4.530695456000002E-3</c:v>
                </c:pt>
                <c:pt idx="938">
                  <c:v>4.530695456000002E-3</c:v>
                </c:pt>
                <c:pt idx="939">
                  <c:v>4.530695456000002E-3</c:v>
                </c:pt>
                <c:pt idx="940">
                  <c:v>4.530695456000002E-3</c:v>
                </c:pt>
                <c:pt idx="941">
                  <c:v>4.530695456000002E-3</c:v>
                </c:pt>
                <c:pt idx="942">
                  <c:v>4.530695456000002E-3</c:v>
                </c:pt>
                <c:pt idx="943">
                  <c:v>4.530695456000002E-3</c:v>
                </c:pt>
                <c:pt idx="944">
                  <c:v>4.8138639220000031E-3</c:v>
                </c:pt>
                <c:pt idx="945">
                  <c:v>4.8138639220000031E-3</c:v>
                </c:pt>
                <c:pt idx="946">
                  <c:v>5.0970323879999998E-3</c:v>
                </c:pt>
                <c:pt idx="947">
                  <c:v>5.3802008540000017E-3</c:v>
                </c:pt>
                <c:pt idx="948">
                  <c:v>5.6633693200000019E-3</c:v>
                </c:pt>
                <c:pt idx="949">
                  <c:v>5.9465377860000021E-3</c:v>
                </c:pt>
                <c:pt idx="950">
                  <c:v>6.5128747180000007E-3</c:v>
                </c:pt>
                <c:pt idx="951">
                  <c:v>7.6455485820000032E-3</c:v>
                </c:pt>
                <c:pt idx="952">
                  <c:v>8.2118855140000044E-3</c:v>
                </c:pt>
                <c:pt idx="953">
                  <c:v>8.2118855140000044E-3</c:v>
                </c:pt>
                <c:pt idx="954">
                  <c:v>8.2118855140000044E-3</c:v>
                </c:pt>
                <c:pt idx="955">
                  <c:v>8.4950539800000037E-3</c:v>
                </c:pt>
                <c:pt idx="956">
                  <c:v>8.4950539800000037E-3</c:v>
                </c:pt>
                <c:pt idx="957">
                  <c:v>8.4950539800000037E-3</c:v>
                </c:pt>
                <c:pt idx="958">
                  <c:v>8.4950539800000037E-3</c:v>
                </c:pt>
                <c:pt idx="959">
                  <c:v>8.4950539800000037E-3</c:v>
                </c:pt>
                <c:pt idx="960">
                  <c:v>8.4950539800000037E-3</c:v>
                </c:pt>
                <c:pt idx="961">
                  <c:v>8.2118855140000044E-3</c:v>
                </c:pt>
                <c:pt idx="962">
                  <c:v>7.9287170480000016E-3</c:v>
                </c:pt>
                <c:pt idx="963">
                  <c:v>7.9287170480000016E-3</c:v>
                </c:pt>
                <c:pt idx="964">
                  <c:v>7.6455485820000032E-3</c:v>
                </c:pt>
                <c:pt idx="965">
                  <c:v>7.3623801160000004E-3</c:v>
                </c:pt>
                <c:pt idx="966">
                  <c:v>7.3623801160000004E-3</c:v>
                </c:pt>
                <c:pt idx="967">
                  <c:v>7.0792116500000037E-3</c:v>
                </c:pt>
                <c:pt idx="968">
                  <c:v>7.0792116500000037E-3</c:v>
                </c:pt>
                <c:pt idx="969">
                  <c:v>7.0792116500000037E-3</c:v>
                </c:pt>
                <c:pt idx="970">
                  <c:v>7.0792116500000037E-3</c:v>
                </c:pt>
                <c:pt idx="971">
                  <c:v>7.0792116500000037E-3</c:v>
                </c:pt>
                <c:pt idx="972">
                  <c:v>6.7960431840000069E-3</c:v>
                </c:pt>
                <c:pt idx="973">
                  <c:v>6.5128747180000007E-3</c:v>
                </c:pt>
                <c:pt idx="974">
                  <c:v>6.5128747180000007E-3</c:v>
                </c:pt>
                <c:pt idx="975">
                  <c:v>6.2297062520000014E-3</c:v>
                </c:pt>
                <c:pt idx="976">
                  <c:v>6.2297062520000014E-3</c:v>
                </c:pt>
                <c:pt idx="977">
                  <c:v>6.2297062520000014E-3</c:v>
                </c:pt>
                <c:pt idx="978">
                  <c:v>6.2297062520000014E-3</c:v>
                </c:pt>
                <c:pt idx="979">
                  <c:v>6.2297062520000014E-3</c:v>
                </c:pt>
                <c:pt idx="980">
                  <c:v>6.2297062520000014E-3</c:v>
                </c:pt>
                <c:pt idx="981">
                  <c:v>6.5128747180000007E-3</c:v>
                </c:pt>
                <c:pt idx="982">
                  <c:v>6.5128747180000007E-3</c:v>
                </c:pt>
                <c:pt idx="983">
                  <c:v>6.7960431840000069E-3</c:v>
                </c:pt>
                <c:pt idx="984">
                  <c:v>7.0792116500000037E-3</c:v>
                </c:pt>
                <c:pt idx="985">
                  <c:v>7.0792116500000037E-3</c:v>
                </c:pt>
                <c:pt idx="986">
                  <c:v>7.0792116500000037E-3</c:v>
                </c:pt>
                <c:pt idx="987">
                  <c:v>7.0792116500000037E-3</c:v>
                </c:pt>
                <c:pt idx="988">
                  <c:v>7.3623801160000004E-3</c:v>
                </c:pt>
                <c:pt idx="989">
                  <c:v>7.3623801160000004E-3</c:v>
                </c:pt>
                <c:pt idx="990">
                  <c:v>7.3623801160000004E-3</c:v>
                </c:pt>
                <c:pt idx="991">
                  <c:v>7.6455485820000032E-3</c:v>
                </c:pt>
                <c:pt idx="992">
                  <c:v>7.6455485820000032E-3</c:v>
                </c:pt>
                <c:pt idx="993">
                  <c:v>7.6455485820000032E-3</c:v>
                </c:pt>
                <c:pt idx="994">
                  <c:v>7.6455485820000032E-3</c:v>
                </c:pt>
                <c:pt idx="995">
                  <c:v>7.6455485820000032E-3</c:v>
                </c:pt>
                <c:pt idx="996">
                  <c:v>7.9287170480000016E-3</c:v>
                </c:pt>
                <c:pt idx="997">
                  <c:v>7.9287170480000016E-3</c:v>
                </c:pt>
                <c:pt idx="998">
                  <c:v>8.2118855140000044E-3</c:v>
                </c:pt>
                <c:pt idx="999">
                  <c:v>8.2118855140000044E-3</c:v>
                </c:pt>
                <c:pt idx="1000">
                  <c:v>8.4950539800000037E-3</c:v>
                </c:pt>
                <c:pt idx="1001">
                  <c:v>8.4950539800000037E-3</c:v>
                </c:pt>
                <c:pt idx="1002">
                  <c:v>8.7782224459999995E-3</c:v>
                </c:pt>
                <c:pt idx="1003">
                  <c:v>8.7782224459999995E-3</c:v>
                </c:pt>
                <c:pt idx="1004">
                  <c:v>9.0613909120000041E-3</c:v>
                </c:pt>
                <c:pt idx="1005">
                  <c:v>9.0613909120000041E-3</c:v>
                </c:pt>
                <c:pt idx="1006">
                  <c:v>9.3445593780000086E-3</c:v>
                </c:pt>
                <c:pt idx="1007">
                  <c:v>9.0613909120000041E-3</c:v>
                </c:pt>
                <c:pt idx="1008">
                  <c:v>9.3445593780000086E-3</c:v>
                </c:pt>
                <c:pt idx="1009">
                  <c:v>9.0613909120000041E-3</c:v>
                </c:pt>
                <c:pt idx="1010">
                  <c:v>9.0613909120000041E-3</c:v>
                </c:pt>
                <c:pt idx="1011">
                  <c:v>9.0613909120000041E-3</c:v>
                </c:pt>
                <c:pt idx="1012">
                  <c:v>8.7782224459999995E-3</c:v>
                </c:pt>
                <c:pt idx="1013">
                  <c:v>8.2118855140000044E-3</c:v>
                </c:pt>
                <c:pt idx="1014">
                  <c:v>7.6455485820000032E-3</c:v>
                </c:pt>
                <c:pt idx="1015">
                  <c:v>7.0792116500000037E-3</c:v>
                </c:pt>
                <c:pt idx="1016">
                  <c:v>6.7960431840000069E-3</c:v>
                </c:pt>
                <c:pt idx="1017">
                  <c:v>6.5128747180000007E-3</c:v>
                </c:pt>
                <c:pt idx="1018">
                  <c:v>7.0792116500000037E-3</c:v>
                </c:pt>
                <c:pt idx="1019">
                  <c:v>7.0792116500000037E-3</c:v>
                </c:pt>
                <c:pt idx="1020">
                  <c:v>7.3623801160000004E-3</c:v>
                </c:pt>
                <c:pt idx="1021">
                  <c:v>7.6455485820000032E-3</c:v>
                </c:pt>
                <c:pt idx="1022">
                  <c:v>8.2118855140000044E-3</c:v>
                </c:pt>
                <c:pt idx="1023">
                  <c:v>8.4950539800000037E-3</c:v>
                </c:pt>
                <c:pt idx="1024">
                  <c:v>8.7782224459999995E-3</c:v>
                </c:pt>
                <c:pt idx="1025">
                  <c:v>9.0613909120000041E-3</c:v>
                </c:pt>
                <c:pt idx="1026">
                  <c:v>9.6277278440000027E-3</c:v>
                </c:pt>
                <c:pt idx="1027">
                  <c:v>1.0477233242000001E-2</c:v>
                </c:pt>
                <c:pt idx="1028">
                  <c:v>1.1609907106000001E-2</c:v>
                </c:pt>
                <c:pt idx="1029">
                  <c:v>1.274258097E-2</c:v>
                </c:pt>
                <c:pt idx="1030">
                  <c:v>1.3875254833999999E-2</c:v>
                </c:pt>
                <c:pt idx="1031">
                  <c:v>1.3875254833999999E-2</c:v>
                </c:pt>
                <c:pt idx="1032">
                  <c:v>1.3308917901999992E-2</c:v>
                </c:pt>
                <c:pt idx="1033">
                  <c:v>1.2459412503999996E-2</c:v>
                </c:pt>
                <c:pt idx="1034">
                  <c:v>1.1609907106000001E-2</c:v>
                </c:pt>
                <c:pt idx="1035">
                  <c:v>1.0760401708000005E-2</c:v>
                </c:pt>
                <c:pt idx="1036">
                  <c:v>9.9108963100000072E-3</c:v>
                </c:pt>
                <c:pt idx="1037">
                  <c:v>9.6277278440000027E-3</c:v>
                </c:pt>
                <c:pt idx="1038">
                  <c:v>9.3445593780000086E-3</c:v>
                </c:pt>
                <c:pt idx="1039">
                  <c:v>9.0613909120000041E-3</c:v>
                </c:pt>
                <c:pt idx="1040">
                  <c:v>9.0613909120000041E-3</c:v>
                </c:pt>
                <c:pt idx="1041">
                  <c:v>9.0613909120000041E-3</c:v>
                </c:pt>
                <c:pt idx="1042">
                  <c:v>9.0613909120000041E-3</c:v>
                </c:pt>
                <c:pt idx="1043">
                  <c:v>8.7782224459999995E-3</c:v>
                </c:pt>
                <c:pt idx="1044">
                  <c:v>9.0613909120000041E-3</c:v>
                </c:pt>
                <c:pt idx="1045">
                  <c:v>8.7782224459999995E-3</c:v>
                </c:pt>
                <c:pt idx="1046">
                  <c:v>9.0613909120000041E-3</c:v>
                </c:pt>
                <c:pt idx="1047">
                  <c:v>9.3445593780000086E-3</c:v>
                </c:pt>
                <c:pt idx="1048">
                  <c:v>9.6277278440000027E-3</c:v>
                </c:pt>
                <c:pt idx="1049">
                  <c:v>9.6277278440000027E-3</c:v>
                </c:pt>
                <c:pt idx="1050">
                  <c:v>9.6277278440000027E-3</c:v>
                </c:pt>
                <c:pt idx="1051">
                  <c:v>9.3445593780000086E-3</c:v>
                </c:pt>
                <c:pt idx="1052">
                  <c:v>9.0613909120000041E-3</c:v>
                </c:pt>
                <c:pt idx="1053">
                  <c:v>9.3445593780000086E-3</c:v>
                </c:pt>
                <c:pt idx="1054">
                  <c:v>9.6277278440000027E-3</c:v>
                </c:pt>
                <c:pt idx="1055">
                  <c:v>9.9108963100000072E-3</c:v>
                </c:pt>
                <c:pt idx="1056">
                  <c:v>1.0477233242000001E-2</c:v>
                </c:pt>
                <c:pt idx="1057">
                  <c:v>1.1043570174000004E-2</c:v>
                </c:pt>
                <c:pt idx="1058">
                  <c:v>1.2176244037999997E-2</c:v>
                </c:pt>
                <c:pt idx="1059">
                  <c:v>1.3592086368000003E-2</c:v>
                </c:pt>
                <c:pt idx="1060">
                  <c:v>1.4441591766000005E-2</c:v>
                </c:pt>
                <c:pt idx="1061">
                  <c:v>1.4441591766000005E-2</c:v>
                </c:pt>
                <c:pt idx="1062">
                  <c:v>1.4441591766000005E-2</c:v>
                </c:pt>
                <c:pt idx="1063">
                  <c:v>1.41584233E-2</c:v>
                </c:pt>
                <c:pt idx="1064">
                  <c:v>1.3875254833999999E-2</c:v>
                </c:pt>
                <c:pt idx="1065">
                  <c:v>1.3875254833999999E-2</c:v>
                </c:pt>
                <c:pt idx="1066">
                  <c:v>1.3875254833999999E-2</c:v>
                </c:pt>
                <c:pt idx="1067">
                  <c:v>3.0865362794000008E-2</c:v>
                </c:pt>
                <c:pt idx="1068">
                  <c:v>3.2281205124000019E-2</c:v>
                </c:pt>
                <c:pt idx="1069">
                  <c:v>5.266933467599999E-2</c:v>
                </c:pt>
                <c:pt idx="1070">
                  <c:v>6.6827757976000018E-2</c:v>
                </c:pt>
                <c:pt idx="1071">
                  <c:v>9.9108963100000058E-2</c:v>
                </c:pt>
                <c:pt idx="1072">
                  <c:v>0.110152533274</c:v>
                </c:pt>
                <c:pt idx="1073">
                  <c:v>0.11128520713800004</c:v>
                </c:pt>
                <c:pt idx="1074">
                  <c:v>0.114400060264</c:v>
                </c:pt>
                <c:pt idx="1075">
                  <c:v>0.12459412504000007</c:v>
                </c:pt>
                <c:pt idx="1076">
                  <c:v>0.14186740146600008</c:v>
                </c:pt>
                <c:pt idx="1077">
                  <c:v>0.15121196084400007</c:v>
                </c:pt>
                <c:pt idx="1078">
                  <c:v>0.15942384635800005</c:v>
                </c:pt>
                <c:pt idx="1079">
                  <c:v>0.160839688688</c:v>
                </c:pt>
                <c:pt idx="1080">
                  <c:v>0.18009514437600013</c:v>
                </c:pt>
                <c:pt idx="1081">
                  <c:v>0.21492486569399999</c:v>
                </c:pt>
                <c:pt idx="1082">
                  <c:v>0.22228724581000006</c:v>
                </c:pt>
                <c:pt idx="1083">
                  <c:v>0.23361398445000006</c:v>
                </c:pt>
                <c:pt idx="1084">
                  <c:v>0.23729517450800008</c:v>
                </c:pt>
                <c:pt idx="1085">
                  <c:v>0.24324171229399999</c:v>
                </c:pt>
                <c:pt idx="1086">
                  <c:v>0.25343577706999998</c:v>
                </c:pt>
                <c:pt idx="1087">
                  <c:v>0.27099222196200012</c:v>
                </c:pt>
                <c:pt idx="1088">
                  <c:v>0.28146945520400013</c:v>
                </c:pt>
                <c:pt idx="1089">
                  <c:v>0.29789322623199999</c:v>
                </c:pt>
                <c:pt idx="1090">
                  <c:v>0.31913086118200029</c:v>
                </c:pt>
                <c:pt idx="1091">
                  <c:v>0.32904175749199999</c:v>
                </c:pt>
                <c:pt idx="1092">
                  <c:v>0.340651664598</c:v>
                </c:pt>
                <c:pt idx="1093">
                  <c:v>0.35084572937400027</c:v>
                </c:pt>
                <c:pt idx="1094">
                  <c:v>0.39388733620600025</c:v>
                </c:pt>
                <c:pt idx="1095">
                  <c:v>0.441459638494</c:v>
                </c:pt>
                <c:pt idx="1096">
                  <c:v>0.48903194078200002</c:v>
                </c:pt>
                <c:pt idx="1097">
                  <c:v>0.51649928198399997</c:v>
                </c:pt>
                <c:pt idx="1098">
                  <c:v>0.54679830784600003</c:v>
                </c:pt>
                <c:pt idx="1099">
                  <c:v>0.58530921922200008</c:v>
                </c:pt>
                <c:pt idx="1100">
                  <c:v>0.59663595786200008</c:v>
                </c:pt>
                <c:pt idx="1101">
                  <c:v>0.62665181525800051</c:v>
                </c:pt>
                <c:pt idx="1102">
                  <c:v>0.65553499878999999</c:v>
                </c:pt>
                <c:pt idx="1103">
                  <c:v>0.69404591016600026</c:v>
                </c:pt>
                <c:pt idx="1104">
                  <c:v>0.71273502892200002</c:v>
                </c:pt>
                <c:pt idx="1105">
                  <c:v>0.74048553859000021</c:v>
                </c:pt>
                <c:pt idx="1106">
                  <c:v>0.7478479187060002</c:v>
                </c:pt>
                <c:pt idx="1107">
                  <c:v>0.75634297268600026</c:v>
                </c:pt>
                <c:pt idx="1108">
                  <c:v>8.0136675878000052E-2</c:v>
                </c:pt>
                <c:pt idx="1109">
                  <c:v>8.3534697470000058E-2</c:v>
                </c:pt>
                <c:pt idx="1110">
                  <c:v>8.4384202868000024E-2</c:v>
                </c:pt>
                <c:pt idx="1111">
                  <c:v>8.6366382130000044E-2</c:v>
                </c:pt>
                <c:pt idx="1112">
                  <c:v>8.5516876732000049E-2</c:v>
                </c:pt>
                <c:pt idx="1113">
                  <c:v>8.7499055994000027E-2</c:v>
                </c:pt>
                <c:pt idx="1114">
                  <c:v>8.8631729858000025E-2</c:v>
                </c:pt>
                <c:pt idx="1115">
                  <c:v>8.9198066790000072E-2</c:v>
                </c:pt>
                <c:pt idx="1116">
                  <c:v>8.7782224459999988E-2</c:v>
                </c:pt>
                <c:pt idx="1117">
                  <c:v>8.9481235255999991E-2</c:v>
                </c:pt>
                <c:pt idx="1118">
                  <c:v>8.9198066790000072E-2</c:v>
                </c:pt>
                <c:pt idx="1119">
                  <c:v>9.0330740654E-2</c:v>
                </c:pt>
                <c:pt idx="1120">
                  <c:v>9.0330740654E-2</c:v>
                </c:pt>
                <c:pt idx="1121">
                  <c:v>9.2029751450000002E-2</c:v>
                </c:pt>
                <c:pt idx="1122">
                  <c:v>9.2312919915999964E-2</c:v>
                </c:pt>
                <c:pt idx="1123">
                  <c:v>9.2596088382000064E-2</c:v>
                </c:pt>
                <c:pt idx="1124">
                  <c:v>9.3162425314000055E-2</c:v>
                </c:pt>
                <c:pt idx="1125">
                  <c:v>9.3162425314000055E-2</c:v>
                </c:pt>
                <c:pt idx="1126">
                  <c:v>9.3445593780000058E-2</c:v>
                </c:pt>
                <c:pt idx="1127">
                  <c:v>9.4295099178000094E-2</c:v>
                </c:pt>
                <c:pt idx="1128">
                  <c:v>9.6560446906000061E-2</c:v>
                </c:pt>
                <c:pt idx="1129">
                  <c:v>9.7976289235999992E-2</c:v>
                </c:pt>
                <c:pt idx="1130">
                  <c:v>9.9108963100000058E-2</c:v>
                </c:pt>
                <c:pt idx="1131">
                  <c:v>9.8259457702000036E-2</c:v>
                </c:pt>
                <c:pt idx="1132">
                  <c:v>9.8542626168000039E-2</c:v>
                </c:pt>
                <c:pt idx="1133">
                  <c:v>9.8542626168000039E-2</c:v>
                </c:pt>
                <c:pt idx="1134">
                  <c:v>9.9108963100000058E-2</c:v>
                </c:pt>
                <c:pt idx="1135">
                  <c:v>9.9392131566000005E-2</c:v>
                </c:pt>
                <c:pt idx="1136">
                  <c:v>0.10052480543000003</c:v>
                </c:pt>
                <c:pt idx="1137">
                  <c:v>0.10279015315800004</c:v>
                </c:pt>
                <c:pt idx="1138">
                  <c:v>0.10137431082800001</c:v>
                </c:pt>
                <c:pt idx="1139">
                  <c:v>0.10165747929399999</c:v>
                </c:pt>
                <c:pt idx="1140">
                  <c:v>0.10024163696400003</c:v>
                </c:pt>
                <c:pt idx="1141">
                  <c:v>0.10194064776000003</c:v>
                </c:pt>
                <c:pt idx="1142">
                  <c:v>0.10165747929399999</c:v>
                </c:pt>
                <c:pt idx="1143">
                  <c:v>0.10279015315800004</c:v>
                </c:pt>
                <c:pt idx="1144">
                  <c:v>0.10250698469200001</c:v>
                </c:pt>
                <c:pt idx="1145">
                  <c:v>0.10279015315800004</c:v>
                </c:pt>
                <c:pt idx="1146">
                  <c:v>0.10363965855600005</c:v>
                </c:pt>
                <c:pt idx="1147">
                  <c:v>0.10392282702200002</c:v>
                </c:pt>
                <c:pt idx="1148">
                  <c:v>0.107320848614</c:v>
                </c:pt>
                <c:pt idx="1149">
                  <c:v>0.10873669094400006</c:v>
                </c:pt>
                <c:pt idx="1150">
                  <c:v>0.10930302787600005</c:v>
                </c:pt>
                <c:pt idx="1151">
                  <c:v>0.10958619634200002</c:v>
                </c:pt>
                <c:pt idx="1152">
                  <c:v>0.10958619634200002</c:v>
                </c:pt>
                <c:pt idx="1153">
                  <c:v>0.10873669094400006</c:v>
                </c:pt>
                <c:pt idx="1154">
                  <c:v>0.11071887020600002</c:v>
                </c:pt>
                <c:pt idx="1155">
                  <c:v>0.10873669094400006</c:v>
                </c:pt>
                <c:pt idx="1156">
                  <c:v>0.10845352247800007</c:v>
                </c:pt>
                <c:pt idx="1157">
                  <c:v>0.11100203867199999</c:v>
                </c:pt>
                <c:pt idx="1158">
                  <c:v>0.110152533274</c:v>
                </c:pt>
                <c:pt idx="1159">
                  <c:v>0.11100203867199999</c:v>
                </c:pt>
                <c:pt idx="1160">
                  <c:v>0.11241788100199998</c:v>
                </c:pt>
                <c:pt idx="1161">
                  <c:v>0.11241788100199998</c:v>
                </c:pt>
                <c:pt idx="1162">
                  <c:v>0.11468322873000003</c:v>
                </c:pt>
                <c:pt idx="1163">
                  <c:v>0.11864758725400001</c:v>
                </c:pt>
                <c:pt idx="1164">
                  <c:v>0.12289511424400003</c:v>
                </c:pt>
                <c:pt idx="1165">
                  <c:v>0.12884165203</c:v>
                </c:pt>
                <c:pt idx="1166">
                  <c:v>0.13139016822399993</c:v>
                </c:pt>
                <c:pt idx="1167">
                  <c:v>0.13223967362200001</c:v>
                </c:pt>
                <c:pt idx="1168">
                  <c:v>0.13393868441800008</c:v>
                </c:pt>
                <c:pt idx="1169">
                  <c:v>0.13620403214600008</c:v>
                </c:pt>
                <c:pt idx="1170">
                  <c:v>0.136770369078</c:v>
                </c:pt>
                <c:pt idx="1171">
                  <c:v>0.14413274919399999</c:v>
                </c:pt>
                <c:pt idx="1172">
                  <c:v>0.15885750942600008</c:v>
                </c:pt>
                <c:pt idx="1173">
                  <c:v>0.165087215678</c:v>
                </c:pt>
                <c:pt idx="1174">
                  <c:v>0.16763573187200007</c:v>
                </c:pt>
                <c:pt idx="1175">
                  <c:v>0.16763573187200007</c:v>
                </c:pt>
                <c:pt idx="1176">
                  <c:v>0.16876840573600008</c:v>
                </c:pt>
                <c:pt idx="1177">
                  <c:v>0.16423771028</c:v>
                </c:pt>
                <c:pt idx="1178">
                  <c:v>0.16310503641599999</c:v>
                </c:pt>
                <c:pt idx="1179">
                  <c:v>0.15885750942600008</c:v>
                </c:pt>
                <c:pt idx="1180">
                  <c:v>0.15970701482400007</c:v>
                </c:pt>
                <c:pt idx="1181">
                  <c:v>0.15234463470800005</c:v>
                </c:pt>
                <c:pt idx="1182">
                  <c:v>0.14101789606800008</c:v>
                </c:pt>
                <c:pt idx="1183">
                  <c:v>0.14073472760200001</c:v>
                </c:pt>
                <c:pt idx="1184">
                  <c:v>0.14073472760200001</c:v>
                </c:pt>
                <c:pt idx="1185">
                  <c:v>0.14073472760200001</c:v>
                </c:pt>
                <c:pt idx="1186">
                  <c:v>0.14073472760200001</c:v>
                </c:pt>
                <c:pt idx="1187">
                  <c:v>0.13903571680600008</c:v>
                </c:pt>
                <c:pt idx="1188">
                  <c:v>0.13846937987400004</c:v>
                </c:pt>
                <c:pt idx="1189">
                  <c:v>0.13620403214600008</c:v>
                </c:pt>
                <c:pt idx="1190">
                  <c:v>0.131106999758</c:v>
                </c:pt>
                <c:pt idx="1191">
                  <c:v>0.12770897816599999</c:v>
                </c:pt>
                <c:pt idx="1192">
                  <c:v>0.12176244038000006</c:v>
                </c:pt>
                <c:pt idx="1193">
                  <c:v>0.11893075572000003</c:v>
                </c:pt>
                <c:pt idx="1194">
                  <c:v>0.11185154407</c:v>
                </c:pt>
                <c:pt idx="1195">
                  <c:v>0.11185154407</c:v>
                </c:pt>
                <c:pt idx="1196">
                  <c:v>0.11185154407</c:v>
                </c:pt>
                <c:pt idx="1197">
                  <c:v>0.109869364808</c:v>
                </c:pt>
                <c:pt idx="1198">
                  <c:v>0.10618817475000003</c:v>
                </c:pt>
                <c:pt idx="1199">
                  <c:v>0.103073321624</c:v>
                </c:pt>
                <c:pt idx="1200">
                  <c:v>9.9958468498000094E-2</c:v>
                </c:pt>
                <c:pt idx="1201">
                  <c:v>9.9392131566000005E-2</c:v>
                </c:pt>
                <c:pt idx="1202">
                  <c:v>9.8259457702000036E-2</c:v>
                </c:pt>
                <c:pt idx="1203">
                  <c:v>9.5994109974000041E-2</c:v>
                </c:pt>
                <c:pt idx="1204">
                  <c:v>9.3728762246000075E-2</c:v>
                </c:pt>
                <c:pt idx="1205">
                  <c:v>9.1746582984000055E-2</c:v>
                </c:pt>
                <c:pt idx="1206">
                  <c:v>8.3534697470000058E-2</c:v>
                </c:pt>
                <c:pt idx="1207">
                  <c:v>8.3534697470000058E-2</c:v>
                </c:pt>
                <c:pt idx="1208">
                  <c:v>8.2968360538000066E-2</c:v>
                </c:pt>
                <c:pt idx="1209">
                  <c:v>8.2968360538000066E-2</c:v>
                </c:pt>
                <c:pt idx="1210">
                  <c:v>8.1552518208000024E-2</c:v>
                </c:pt>
                <c:pt idx="1211">
                  <c:v>8.0419844344000027E-2</c:v>
                </c:pt>
                <c:pt idx="1212">
                  <c:v>7.8437665082000022E-2</c:v>
                </c:pt>
                <c:pt idx="1213">
                  <c:v>7.6172317353999999E-2</c:v>
                </c:pt>
                <c:pt idx="1214">
                  <c:v>7.4473306557999996E-2</c:v>
                </c:pt>
                <c:pt idx="1215">
                  <c:v>7.3057464228000024E-2</c:v>
                </c:pt>
                <c:pt idx="1216">
                  <c:v>7.2207958830000002E-2</c:v>
                </c:pt>
                <c:pt idx="1217">
                  <c:v>6.8526768771999966E-2</c:v>
                </c:pt>
                <c:pt idx="1218">
                  <c:v>6.7110926442000035E-2</c:v>
                </c:pt>
                <c:pt idx="1219">
                  <c:v>6.5695084111999993E-2</c:v>
                </c:pt>
                <c:pt idx="1220">
                  <c:v>6.3712904850000057E-2</c:v>
                </c:pt>
                <c:pt idx="1221">
                  <c:v>6.3429736384000013E-2</c:v>
                </c:pt>
                <c:pt idx="1222">
                  <c:v>6.2580230986000032E-2</c:v>
                </c:pt>
                <c:pt idx="1223">
                  <c:v>5.9748546325999984E-2</c:v>
                </c:pt>
                <c:pt idx="1224">
                  <c:v>5.8899040928000017E-2</c:v>
                </c:pt>
                <c:pt idx="1225">
                  <c:v>5.5217850870000001E-2</c:v>
                </c:pt>
                <c:pt idx="1226">
                  <c:v>5.4934682403999999E-2</c:v>
                </c:pt>
                <c:pt idx="1227">
                  <c:v>5.4368345472E-2</c:v>
                </c:pt>
                <c:pt idx="1228">
                  <c:v>5.3235671607999996E-2</c:v>
                </c:pt>
                <c:pt idx="1229">
                  <c:v>5.210299774400004E-2</c:v>
                </c:pt>
                <c:pt idx="1230">
                  <c:v>5.0120818481999972E-2</c:v>
                </c:pt>
                <c:pt idx="1231">
                  <c:v>4.6722796890000029E-2</c:v>
                </c:pt>
                <c:pt idx="1232">
                  <c:v>4.3607943763999985E-2</c:v>
                </c:pt>
                <c:pt idx="1233">
                  <c:v>4.049309063800003E-2</c:v>
                </c:pt>
                <c:pt idx="1234">
                  <c:v>3.5396058249999994E-2</c:v>
                </c:pt>
                <c:pt idx="1235">
                  <c:v>3.5396058249999994E-2</c:v>
                </c:pt>
                <c:pt idx="1236">
                  <c:v>3.4263384386000004E-2</c:v>
                </c:pt>
                <c:pt idx="1237">
                  <c:v>3.2564373590000001E-2</c:v>
                </c:pt>
                <c:pt idx="1238">
                  <c:v>2.7750509668000002E-2</c:v>
                </c:pt>
                <c:pt idx="1239">
                  <c:v>2.7184172736000007E-2</c:v>
                </c:pt>
                <c:pt idx="1240">
                  <c:v>2.7184172736000007E-2</c:v>
                </c:pt>
                <c:pt idx="1241">
                  <c:v>2.7184172736000007E-2</c:v>
                </c:pt>
                <c:pt idx="1242">
                  <c:v>2.7184172736000007E-2</c:v>
                </c:pt>
                <c:pt idx="1243">
                  <c:v>2.7184172736000007E-2</c:v>
                </c:pt>
                <c:pt idx="1244">
                  <c:v>2.7184172736000007E-2</c:v>
                </c:pt>
                <c:pt idx="1245">
                  <c:v>2.7184172736000007E-2</c:v>
                </c:pt>
                <c:pt idx="1246">
                  <c:v>2.7184172736000007E-2</c:v>
                </c:pt>
                <c:pt idx="1247">
                  <c:v>2.7184172736000007E-2</c:v>
                </c:pt>
                <c:pt idx="1248">
                  <c:v>2.7184172736000007E-2</c:v>
                </c:pt>
                <c:pt idx="1249">
                  <c:v>2.7184172736000007E-2</c:v>
                </c:pt>
                <c:pt idx="1250">
                  <c:v>2.746734120200001E-2</c:v>
                </c:pt>
                <c:pt idx="1251">
                  <c:v>2.7184172736000007E-2</c:v>
                </c:pt>
                <c:pt idx="1252">
                  <c:v>2.746734120200001E-2</c:v>
                </c:pt>
                <c:pt idx="1253">
                  <c:v>2.7184172736000007E-2</c:v>
                </c:pt>
                <c:pt idx="1254">
                  <c:v>2.7184172736000007E-2</c:v>
                </c:pt>
                <c:pt idx="1255">
                  <c:v>2.7184172736000007E-2</c:v>
                </c:pt>
                <c:pt idx="1256">
                  <c:v>2.7184172736000007E-2</c:v>
                </c:pt>
                <c:pt idx="1257">
                  <c:v>2.746734120200001E-2</c:v>
                </c:pt>
                <c:pt idx="1258">
                  <c:v>2.7184172736000007E-2</c:v>
                </c:pt>
                <c:pt idx="1259">
                  <c:v>2.7184172736000007E-2</c:v>
                </c:pt>
                <c:pt idx="1260">
                  <c:v>2.7184172736000007E-2</c:v>
                </c:pt>
                <c:pt idx="1261">
                  <c:v>2.6901004270000008E-2</c:v>
                </c:pt>
                <c:pt idx="1262">
                  <c:v>2.7184172736000007E-2</c:v>
                </c:pt>
                <c:pt idx="1263">
                  <c:v>2.7184172736000007E-2</c:v>
                </c:pt>
                <c:pt idx="1264">
                  <c:v>2.746734120200001E-2</c:v>
                </c:pt>
                <c:pt idx="1265">
                  <c:v>2.7750509668000002E-2</c:v>
                </c:pt>
                <c:pt idx="1266">
                  <c:v>2.7750509668000002E-2</c:v>
                </c:pt>
                <c:pt idx="1267">
                  <c:v>2.746734120200001E-2</c:v>
                </c:pt>
                <c:pt idx="1268">
                  <c:v>2.6334667337999999E-2</c:v>
                </c:pt>
                <c:pt idx="1269">
                  <c:v>2.746734120200001E-2</c:v>
                </c:pt>
                <c:pt idx="1270">
                  <c:v>2.7750509668000002E-2</c:v>
                </c:pt>
                <c:pt idx="1271">
                  <c:v>2.7184172736000007E-2</c:v>
                </c:pt>
                <c:pt idx="1272">
                  <c:v>2.7750509668000002E-2</c:v>
                </c:pt>
                <c:pt idx="1273">
                  <c:v>2.8033678134000001E-2</c:v>
                </c:pt>
                <c:pt idx="1274">
                  <c:v>2.6617835804000012E-2</c:v>
                </c:pt>
                <c:pt idx="1275">
                  <c:v>2.8033678134000001E-2</c:v>
                </c:pt>
                <c:pt idx="1276">
                  <c:v>2.7750509668000002E-2</c:v>
                </c:pt>
                <c:pt idx="1277">
                  <c:v>2.7750509668000002E-2</c:v>
                </c:pt>
                <c:pt idx="1278">
                  <c:v>9.9108963100000058E-2</c:v>
                </c:pt>
                <c:pt idx="1279">
                  <c:v>9.7976289235999992E-2</c:v>
                </c:pt>
                <c:pt idx="1280">
                  <c:v>9.8542626168000039E-2</c:v>
                </c:pt>
                <c:pt idx="1281">
                  <c:v>9.9675300032000064E-2</c:v>
                </c:pt>
                <c:pt idx="1282">
                  <c:v>9.8259457702000036E-2</c:v>
                </c:pt>
                <c:pt idx="1283">
                  <c:v>9.8542626168000039E-2</c:v>
                </c:pt>
                <c:pt idx="1284">
                  <c:v>9.8542626168000039E-2</c:v>
                </c:pt>
                <c:pt idx="1285">
                  <c:v>9.7409952304E-2</c:v>
                </c:pt>
                <c:pt idx="1286">
                  <c:v>9.769312077000003E-2</c:v>
                </c:pt>
                <c:pt idx="1287">
                  <c:v>9.7409952304E-2</c:v>
                </c:pt>
                <c:pt idx="1288">
                  <c:v>9.7409952304E-2</c:v>
                </c:pt>
                <c:pt idx="1289">
                  <c:v>9.7409952304E-2</c:v>
                </c:pt>
                <c:pt idx="1290">
                  <c:v>9.7409952304E-2</c:v>
                </c:pt>
                <c:pt idx="1291">
                  <c:v>9.8542626168000039E-2</c:v>
                </c:pt>
                <c:pt idx="1292">
                  <c:v>9.7976289235999992E-2</c:v>
                </c:pt>
                <c:pt idx="1293">
                  <c:v>9.6843615372000008E-2</c:v>
                </c:pt>
                <c:pt idx="1294">
                  <c:v>9.6560446906000061E-2</c:v>
                </c:pt>
                <c:pt idx="1295">
                  <c:v>9.6560446906000061E-2</c:v>
                </c:pt>
                <c:pt idx="1296">
                  <c:v>9.6843615372000008E-2</c:v>
                </c:pt>
                <c:pt idx="1297">
                  <c:v>9.5994109974000041E-2</c:v>
                </c:pt>
                <c:pt idx="1298">
                  <c:v>9.6277278440000003E-2</c:v>
                </c:pt>
                <c:pt idx="1299">
                  <c:v>9.4861436110000044E-2</c:v>
                </c:pt>
                <c:pt idx="1300">
                  <c:v>9.4861436110000044E-2</c:v>
                </c:pt>
                <c:pt idx="1301">
                  <c:v>9.4578267644000028E-2</c:v>
                </c:pt>
                <c:pt idx="1302">
                  <c:v>9.5427773042000008E-2</c:v>
                </c:pt>
                <c:pt idx="1303">
                  <c:v>9.4295099178000094E-2</c:v>
                </c:pt>
                <c:pt idx="1304">
                  <c:v>9.4011930712000008E-2</c:v>
                </c:pt>
                <c:pt idx="1305">
                  <c:v>9.3162425314000055E-2</c:v>
                </c:pt>
                <c:pt idx="1306">
                  <c:v>9.3728762246000075E-2</c:v>
                </c:pt>
                <c:pt idx="1307">
                  <c:v>9.3445593780000058E-2</c:v>
                </c:pt>
                <c:pt idx="1308">
                  <c:v>9.3162425314000055E-2</c:v>
                </c:pt>
                <c:pt idx="1309">
                  <c:v>9.2312919915999964E-2</c:v>
                </c:pt>
                <c:pt idx="1310">
                  <c:v>9.1746582984000055E-2</c:v>
                </c:pt>
                <c:pt idx="1311">
                  <c:v>9.2029751450000002E-2</c:v>
                </c:pt>
                <c:pt idx="1312">
                  <c:v>9.2596088382000064E-2</c:v>
                </c:pt>
                <c:pt idx="1313">
                  <c:v>9.1463414517999983E-2</c:v>
                </c:pt>
                <c:pt idx="1314">
                  <c:v>9.2596088382000064E-2</c:v>
                </c:pt>
                <c:pt idx="1315">
                  <c:v>9.1180246051999994E-2</c:v>
                </c:pt>
                <c:pt idx="1316">
                  <c:v>9.0897077586000061E-2</c:v>
                </c:pt>
                <c:pt idx="1317">
                  <c:v>9.1746582984000055E-2</c:v>
                </c:pt>
                <c:pt idx="1318">
                  <c:v>9.061390912000003E-2</c:v>
                </c:pt>
                <c:pt idx="1319">
                  <c:v>9.061390912000003E-2</c:v>
                </c:pt>
                <c:pt idx="1320">
                  <c:v>9.1180246051999994E-2</c:v>
                </c:pt>
                <c:pt idx="1321">
                  <c:v>9.061390912000003E-2</c:v>
                </c:pt>
                <c:pt idx="1322">
                  <c:v>9.0330740654E-2</c:v>
                </c:pt>
                <c:pt idx="1323">
                  <c:v>9.061390912000003E-2</c:v>
                </c:pt>
                <c:pt idx="1324">
                  <c:v>9.1180246051999994E-2</c:v>
                </c:pt>
                <c:pt idx="1325">
                  <c:v>9.1180246051999994E-2</c:v>
                </c:pt>
                <c:pt idx="1326">
                  <c:v>9.061390912000003E-2</c:v>
                </c:pt>
                <c:pt idx="1327">
                  <c:v>9.004757218800008E-2</c:v>
                </c:pt>
                <c:pt idx="1328">
                  <c:v>9.004757218800008E-2</c:v>
                </c:pt>
                <c:pt idx="1329">
                  <c:v>8.9481235255999991E-2</c:v>
                </c:pt>
                <c:pt idx="1330">
                  <c:v>8.9481235255999991E-2</c:v>
                </c:pt>
                <c:pt idx="1331">
                  <c:v>8.9481235255999991E-2</c:v>
                </c:pt>
                <c:pt idx="1332">
                  <c:v>9.004757218800008E-2</c:v>
                </c:pt>
                <c:pt idx="1333">
                  <c:v>8.9764403722000077E-2</c:v>
                </c:pt>
                <c:pt idx="1334">
                  <c:v>8.9198066790000072E-2</c:v>
                </c:pt>
                <c:pt idx="1335">
                  <c:v>8.9764403722000077E-2</c:v>
                </c:pt>
                <c:pt idx="1336">
                  <c:v>8.9481235255999991E-2</c:v>
                </c:pt>
                <c:pt idx="1337">
                  <c:v>8.9481235255999991E-2</c:v>
                </c:pt>
                <c:pt idx="1338">
                  <c:v>8.9198066790000072E-2</c:v>
                </c:pt>
                <c:pt idx="1339">
                  <c:v>8.9481235255999991E-2</c:v>
                </c:pt>
                <c:pt idx="1340">
                  <c:v>8.9481235255999991E-2</c:v>
                </c:pt>
                <c:pt idx="1341">
                  <c:v>8.9764403722000077E-2</c:v>
                </c:pt>
                <c:pt idx="1342">
                  <c:v>8.9481235255999991E-2</c:v>
                </c:pt>
                <c:pt idx="1343">
                  <c:v>8.9481235255999991E-2</c:v>
                </c:pt>
                <c:pt idx="1344">
                  <c:v>8.9481235255999991E-2</c:v>
                </c:pt>
                <c:pt idx="1345">
                  <c:v>9.004757218800008E-2</c:v>
                </c:pt>
                <c:pt idx="1346">
                  <c:v>8.9764403722000077E-2</c:v>
                </c:pt>
                <c:pt idx="1347">
                  <c:v>9.004757218800008E-2</c:v>
                </c:pt>
                <c:pt idx="1348">
                  <c:v>8.9764403722000077E-2</c:v>
                </c:pt>
                <c:pt idx="1349">
                  <c:v>9.004757218800008E-2</c:v>
                </c:pt>
                <c:pt idx="1350">
                  <c:v>8.9481235255999991E-2</c:v>
                </c:pt>
                <c:pt idx="1351">
                  <c:v>8.9764403722000077E-2</c:v>
                </c:pt>
                <c:pt idx="1352">
                  <c:v>8.9481235255999991E-2</c:v>
                </c:pt>
                <c:pt idx="1353">
                  <c:v>8.9481235255999991E-2</c:v>
                </c:pt>
                <c:pt idx="1354">
                  <c:v>8.9764403722000077E-2</c:v>
                </c:pt>
                <c:pt idx="1355">
                  <c:v>8.9481235255999991E-2</c:v>
                </c:pt>
                <c:pt idx="1356">
                  <c:v>8.9198066790000072E-2</c:v>
                </c:pt>
                <c:pt idx="1357">
                  <c:v>8.9198066790000072E-2</c:v>
                </c:pt>
                <c:pt idx="1358">
                  <c:v>8.9198066790000072E-2</c:v>
                </c:pt>
                <c:pt idx="1359">
                  <c:v>8.9198066790000072E-2</c:v>
                </c:pt>
                <c:pt idx="1360">
                  <c:v>8.9764403722000077E-2</c:v>
                </c:pt>
                <c:pt idx="1361">
                  <c:v>8.9198066790000072E-2</c:v>
                </c:pt>
                <c:pt idx="1362">
                  <c:v>8.9198066790000072E-2</c:v>
                </c:pt>
                <c:pt idx="1363">
                  <c:v>8.8914898324000083E-2</c:v>
                </c:pt>
                <c:pt idx="1364">
                  <c:v>8.8914898324000083E-2</c:v>
                </c:pt>
                <c:pt idx="1365">
                  <c:v>8.9198066790000072E-2</c:v>
                </c:pt>
                <c:pt idx="1366">
                  <c:v>8.9198066790000072E-2</c:v>
                </c:pt>
                <c:pt idx="1367">
                  <c:v>8.9198066790000072E-2</c:v>
                </c:pt>
                <c:pt idx="1368">
                  <c:v>8.9198066790000072E-2</c:v>
                </c:pt>
                <c:pt idx="1369">
                  <c:v>8.9198066790000072E-2</c:v>
                </c:pt>
                <c:pt idx="1370">
                  <c:v>8.8914898324000083E-2</c:v>
                </c:pt>
                <c:pt idx="1371">
                  <c:v>8.8914898324000083E-2</c:v>
                </c:pt>
                <c:pt idx="1372">
                  <c:v>8.8914898324000083E-2</c:v>
                </c:pt>
                <c:pt idx="1373">
                  <c:v>8.8914898324000083E-2</c:v>
                </c:pt>
                <c:pt idx="1374">
                  <c:v>8.8914898324000083E-2</c:v>
                </c:pt>
                <c:pt idx="1375">
                  <c:v>8.8914898324000083E-2</c:v>
                </c:pt>
                <c:pt idx="1376">
                  <c:v>8.8631729858000025E-2</c:v>
                </c:pt>
                <c:pt idx="1377">
                  <c:v>8.8914898324000083E-2</c:v>
                </c:pt>
                <c:pt idx="1378">
                  <c:v>8.8914898324000083E-2</c:v>
                </c:pt>
                <c:pt idx="1379">
                  <c:v>8.8914898324000083E-2</c:v>
                </c:pt>
                <c:pt idx="1380">
                  <c:v>8.8914898324000083E-2</c:v>
                </c:pt>
                <c:pt idx="1381">
                  <c:v>8.8914898324000083E-2</c:v>
                </c:pt>
                <c:pt idx="1382">
                  <c:v>8.8914898324000083E-2</c:v>
                </c:pt>
                <c:pt idx="1383">
                  <c:v>8.8631729858000025E-2</c:v>
                </c:pt>
                <c:pt idx="1384">
                  <c:v>8.8914898324000083E-2</c:v>
                </c:pt>
                <c:pt idx="1385">
                  <c:v>8.8914898324000083E-2</c:v>
                </c:pt>
                <c:pt idx="1386">
                  <c:v>8.9198066790000072E-2</c:v>
                </c:pt>
                <c:pt idx="1387">
                  <c:v>8.8914898324000083E-2</c:v>
                </c:pt>
                <c:pt idx="1388">
                  <c:v>8.9481235255999991E-2</c:v>
                </c:pt>
                <c:pt idx="1389">
                  <c:v>8.8914898324000083E-2</c:v>
                </c:pt>
                <c:pt idx="1390">
                  <c:v>8.8914898324000083E-2</c:v>
                </c:pt>
                <c:pt idx="1391">
                  <c:v>8.8631729858000025E-2</c:v>
                </c:pt>
                <c:pt idx="1392">
                  <c:v>8.8914898324000083E-2</c:v>
                </c:pt>
                <c:pt idx="1393">
                  <c:v>8.8914898324000083E-2</c:v>
                </c:pt>
                <c:pt idx="1394">
                  <c:v>8.8631729858000025E-2</c:v>
                </c:pt>
                <c:pt idx="1395">
                  <c:v>8.8914898324000083E-2</c:v>
                </c:pt>
                <c:pt idx="1396">
                  <c:v>8.8914898324000083E-2</c:v>
                </c:pt>
                <c:pt idx="1397">
                  <c:v>8.8914898324000083E-2</c:v>
                </c:pt>
                <c:pt idx="1398">
                  <c:v>8.8914898324000083E-2</c:v>
                </c:pt>
                <c:pt idx="1399">
                  <c:v>8.8631729858000025E-2</c:v>
                </c:pt>
                <c:pt idx="1400">
                  <c:v>8.8914898324000083E-2</c:v>
                </c:pt>
                <c:pt idx="1401">
                  <c:v>8.8631729858000025E-2</c:v>
                </c:pt>
                <c:pt idx="1402">
                  <c:v>8.8914898324000083E-2</c:v>
                </c:pt>
                <c:pt idx="1403">
                  <c:v>8.8914898324000083E-2</c:v>
                </c:pt>
                <c:pt idx="1404">
                  <c:v>8.8914898324000083E-2</c:v>
                </c:pt>
                <c:pt idx="1405">
                  <c:v>8.9198066790000072E-2</c:v>
                </c:pt>
                <c:pt idx="1406">
                  <c:v>8.8631729858000025E-2</c:v>
                </c:pt>
                <c:pt idx="1407">
                  <c:v>8.8914898324000083E-2</c:v>
                </c:pt>
                <c:pt idx="1408">
                  <c:v>8.8914898324000083E-2</c:v>
                </c:pt>
                <c:pt idx="1409">
                  <c:v>8.8914898324000083E-2</c:v>
                </c:pt>
                <c:pt idx="1410">
                  <c:v>8.8914898324000083E-2</c:v>
                </c:pt>
                <c:pt idx="1411">
                  <c:v>8.9198066790000072E-2</c:v>
                </c:pt>
                <c:pt idx="1412">
                  <c:v>8.8914898324000083E-2</c:v>
                </c:pt>
                <c:pt idx="1413">
                  <c:v>8.9198066790000072E-2</c:v>
                </c:pt>
                <c:pt idx="1414">
                  <c:v>8.9198066790000072E-2</c:v>
                </c:pt>
                <c:pt idx="1415">
                  <c:v>8.9764403722000077E-2</c:v>
                </c:pt>
                <c:pt idx="1416">
                  <c:v>8.9481235255999991E-2</c:v>
                </c:pt>
                <c:pt idx="1417">
                  <c:v>9.004757218800008E-2</c:v>
                </c:pt>
                <c:pt idx="1418">
                  <c:v>8.9481235255999991E-2</c:v>
                </c:pt>
                <c:pt idx="1419">
                  <c:v>8.9198066790000072E-2</c:v>
                </c:pt>
                <c:pt idx="1420">
                  <c:v>9.0330740654E-2</c:v>
                </c:pt>
                <c:pt idx="1421">
                  <c:v>9.0330740654E-2</c:v>
                </c:pt>
                <c:pt idx="1422">
                  <c:v>9.0897077586000061E-2</c:v>
                </c:pt>
                <c:pt idx="1423">
                  <c:v>9.1746582984000055E-2</c:v>
                </c:pt>
                <c:pt idx="1424">
                  <c:v>9.1463414517999983E-2</c:v>
                </c:pt>
                <c:pt idx="1425">
                  <c:v>9.2879256847999983E-2</c:v>
                </c:pt>
                <c:pt idx="1426">
                  <c:v>9.2596088382000064E-2</c:v>
                </c:pt>
                <c:pt idx="1427">
                  <c:v>9.2312919915999964E-2</c:v>
                </c:pt>
                <c:pt idx="1428">
                  <c:v>9.1746582984000055E-2</c:v>
                </c:pt>
                <c:pt idx="1429">
                  <c:v>9.3445593780000058E-2</c:v>
                </c:pt>
                <c:pt idx="1430">
                  <c:v>9.2312919915999964E-2</c:v>
                </c:pt>
                <c:pt idx="1431">
                  <c:v>9.2879256847999983E-2</c:v>
                </c:pt>
                <c:pt idx="1432">
                  <c:v>9.3728762246000075E-2</c:v>
                </c:pt>
                <c:pt idx="1433">
                  <c:v>9.3445593780000058E-2</c:v>
                </c:pt>
                <c:pt idx="1434">
                  <c:v>9.3445593780000058E-2</c:v>
                </c:pt>
                <c:pt idx="1435">
                  <c:v>9.4011930712000008E-2</c:v>
                </c:pt>
                <c:pt idx="1436">
                  <c:v>9.4295099178000094E-2</c:v>
                </c:pt>
                <c:pt idx="1437">
                  <c:v>9.2879256847999983E-2</c:v>
                </c:pt>
                <c:pt idx="1438">
                  <c:v>9.4578267644000028E-2</c:v>
                </c:pt>
                <c:pt idx="1439">
                  <c:v>9.4011930712000008E-2</c:v>
                </c:pt>
                <c:pt idx="1440">
                  <c:v>9.4295099178000094E-2</c:v>
                </c:pt>
                <c:pt idx="1441">
                  <c:v>9.4295099178000094E-2</c:v>
                </c:pt>
                <c:pt idx="1442">
                  <c:v>9.4295099178000094E-2</c:v>
                </c:pt>
                <c:pt idx="1443">
                  <c:v>9.4011930712000008E-2</c:v>
                </c:pt>
                <c:pt idx="1444">
                  <c:v>9.4295099178000094E-2</c:v>
                </c:pt>
                <c:pt idx="1445">
                  <c:v>9.3162425314000055E-2</c:v>
                </c:pt>
                <c:pt idx="1446">
                  <c:v>9.3445593780000058E-2</c:v>
                </c:pt>
                <c:pt idx="1447">
                  <c:v>9.4011930712000008E-2</c:v>
                </c:pt>
                <c:pt idx="1448">
                  <c:v>9.3445593780000058E-2</c:v>
                </c:pt>
                <c:pt idx="1449">
                  <c:v>9.4295099178000094E-2</c:v>
                </c:pt>
                <c:pt idx="1450">
                  <c:v>9.3728762246000075E-2</c:v>
                </c:pt>
                <c:pt idx="1451">
                  <c:v>9.4011930712000008E-2</c:v>
                </c:pt>
                <c:pt idx="1452">
                  <c:v>9.4295099178000094E-2</c:v>
                </c:pt>
                <c:pt idx="1453">
                  <c:v>9.4011930712000008E-2</c:v>
                </c:pt>
                <c:pt idx="1454">
                  <c:v>9.3445593780000058E-2</c:v>
                </c:pt>
                <c:pt idx="1455">
                  <c:v>9.2596088382000064E-2</c:v>
                </c:pt>
                <c:pt idx="1456">
                  <c:v>9.2879256847999983E-2</c:v>
                </c:pt>
                <c:pt idx="1457">
                  <c:v>9.2879256847999983E-2</c:v>
                </c:pt>
                <c:pt idx="1458">
                  <c:v>9.2596088382000064E-2</c:v>
                </c:pt>
                <c:pt idx="1459">
                  <c:v>9.3445593780000058E-2</c:v>
                </c:pt>
                <c:pt idx="1460">
                  <c:v>9.2312919915999964E-2</c:v>
                </c:pt>
                <c:pt idx="1461">
                  <c:v>9.2596088382000064E-2</c:v>
                </c:pt>
                <c:pt idx="1462">
                  <c:v>9.2029751450000002E-2</c:v>
                </c:pt>
                <c:pt idx="1463">
                  <c:v>9.2596088382000064E-2</c:v>
                </c:pt>
                <c:pt idx="1464">
                  <c:v>9.2596088382000064E-2</c:v>
                </c:pt>
                <c:pt idx="1465">
                  <c:v>9.1180246051999994E-2</c:v>
                </c:pt>
                <c:pt idx="1466">
                  <c:v>9.2312919915999964E-2</c:v>
                </c:pt>
                <c:pt idx="1467">
                  <c:v>9.1180246051999994E-2</c:v>
                </c:pt>
                <c:pt idx="1468">
                  <c:v>9.2029751450000002E-2</c:v>
                </c:pt>
                <c:pt idx="1469">
                  <c:v>9.2312919915999964E-2</c:v>
                </c:pt>
                <c:pt idx="1470">
                  <c:v>9.1746582984000055E-2</c:v>
                </c:pt>
                <c:pt idx="1471">
                  <c:v>9.0897077586000061E-2</c:v>
                </c:pt>
                <c:pt idx="1472">
                  <c:v>9.2879256847999983E-2</c:v>
                </c:pt>
                <c:pt idx="1473">
                  <c:v>9.061390912000003E-2</c:v>
                </c:pt>
                <c:pt idx="1474">
                  <c:v>9.1180246051999994E-2</c:v>
                </c:pt>
                <c:pt idx="1475">
                  <c:v>9.1180246051999994E-2</c:v>
                </c:pt>
                <c:pt idx="1476">
                  <c:v>9.1463414517999983E-2</c:v>
                </c:pt>
                <c:pt idx="1477">
                  <c:v>9.0330740654E-2</c:v>
                </c:pt>
                <c:pt idx="1478">
                  <c:v>9.1180246051999994E-2</c:v>
                </c:pt>
                <c:pt idx="1479">
                  <c:v>9.1180246051999994E-2</c:v>
                </c:pt>
                <c:pt idx="1480">
                  <c:v>9.061390912000003E-2</c:v>
                </c:pt>
                <c:pt idx="1481">
                  <c:v>9.061390912000003E-2</c:v>
                </c:pt>
                <c:pt idx="1482">
                  <c:v>9.0897077586000061E-2</c:v>
                </c:pt>
                <c:pt idx="1483">
                  <c:v>9.0330740654E-2</c:v>
                </c:pt>
                <c:pt idx="1484">
                  <c:v>9.0897077586000061E-2</c:v>
                </c:pt>
                <c:pt idx="1485">
                  <c:v>8.9764403722000077E-2</c:v>
                </c:pt>
                <c:pt idx="1486">
                  <c:v>9.061390912000003E-2</c:v>
                </c:pt>
                <c:pt idx="1487">
                  <c:v>9.004757218800008E-2</c:v>
                </c:pt>
                <c:pt idx="1488">
                  <c:v>9.0330740654E-2</c:v>
                </c:pt>
                <c:pt idx="1489">
                  <c:v>9.0330740654E-2</c:v>
                </c:pt>
                <c:pt idx="1490">
                  <c:v>8.9481235255999991E-2</c:v>
                </c:pt>
                <c:pt idx="1491">
                  <c:v>8.9764403722000077E-2</c:v>
                </c:pt>
                <c:pt idx="1492">
                  <c:v>9.0330740654E-2</c:v>
                </c:pt>
                <c:pt idx="1493">
                  <c:v>8.9481235255999991E-2</c:v>
                </c:pt>
                <c:pt idx="1494">
                  <c:v>9.004757218800008E-2</c:v>
                </c:pt>
                <c:pt idx="1495">
                  <c:v>8.9764403722000077E-2</c:v>
                </c:pt>
                <c:pt idx="1496">
                  <c:v>8.9198066790000072E-2</c:v>
                </c:pt>
                <c:pt idx="1497">
                  <c:v>8.9481235255999991E-2</c:v>
                </c:pt>
                <c:pt idx="1498">
                  <c:v>8.9764403722000077E-2</c:v>
                </c:pt>
                <c:pt idx="1499">
                  <c:v>8.9481235255999991E-2</c:v>
                </c:pt>
                <c:pt idx="1500">
                  <c:v>8.9198066790000072E-2</c:v>
                </c:pt>
                <c:pt idx="1501">
                  <c:v>8.9198066790000072E-2</c:v>
                </c:pt>
                <c:pt idx="1502">
                  <c:v>8.9198066790000072E-2</c:v>
                </c:pt>
                <c:pt idx="1503">
                  <c:v>8.8914898324000083E-2</c:v>
                </c:pt>
                <c:pt idx="1504">
                  <c:v>8.8914898324000083E-2</c:v>
                </c:pt>
                <c:pt idx="1505">
                  <c:v>8.9198066790000072E-2</c:v>
                </c:pt>
                <c:pt idx="1506">
                  <c:v>8.9198066790000072E-2</c:v>
                </c:pt>
                <c:pt idx="1507">
                  <c:v>8.8914898324000083E-2</c:v>
                </c:pt>
                <c:pt idx="1508">
                  <c:v>8.8914898324000083E-2</c:v>
                </c:pt>
                <c:pt idx="1509">
                  <c:v>8.9198066790000072E-2</c:v>
                </c:pt>
                <c:pt idx="1510">
                  <c:v>8.8914898324000083E-2</c:v>
                </c:pt>
                <c:pt idx="1511">
                  <c:v>8.9198066790000072E-2</c:v>
                </c:pt>
                <c:pt idx="1512">
                  <c:v>8.8914898324000083E-2</c:v>
                </c:pt>
                <c:pt idx="1513">
                  <c:v>8.8914898324000083E-2</c:v>
                </c:pt>
                <c:pt idx="1514">
                  <c:v>8.8914898324000083E-2</c:v>
                </c:pt>
                <c:pt idx="1515">
                  <c:v>8.8914898324000083E-2</c:v>
                </c:pt>
                <c:pt idx="1516">
                  <c:v>8.8914898324000083E-2</c:v>
                </c:pt>
                <c:pt idx="1517">
                  <c:v>8.8914898324000083E-2</c:v>
                </c:pt>
                <c:pt idx="1518">
                  <c:v>8.8914898324000083E-2</c:v>
                </c:pt>
                <c:pt idx="1519">
                  <c:v>8.8914898324000083E-2</c:v>
                </c:pt>
                <c:pt idx="1520">
                  <c:v>8.8914898324000083E-2</c:v>
                </c:pt>
                <c:pt idx="1521">
                  <c:v>8.8631729858000025E-2</c:v>
                </c:pt>
                <c:pt idx="1522">
                  <c:v>8.8914898324000083E-2</c:v>
                </c:pt>
                <c:pt idx="1523">
                  <c:v>8.8631729858000025E-2</c:v>
                </c:pt>
                <c:pt idx="1524">
                  <c:v>8.8631729858000025E-2</c:v>
                </c:pt>
                <c:pt idx="1525">
                  <c:v>8.8631729858000025E-2</c:v>
                </c:pt>
                <c:pt idx="1526">
                  <c:v>8.8631729858000025E-2</c:v>
                </c:pt>
                <c:pt idx="1527">
                  <c:v>8.8631729858000025E-2</c:v>
                </c:pt>
                <c:pt idx="1528">
                  <c:v>8.8631729858000025E-2</c:v>
                </c:pt>
                <c:pt idx="1529">
                  <c:v>8.8631729858000025E-2</c:v>
                </c:pt>
                <c:pt idx="1530">
                  <c:v>8.8631729858000025E-2</c:v>
                </c:pt>
                <c:pt idx="1531">
                  <c:v>8.8631729858000025E-2</c:v>
                </c:pt>
                <c:pt idx="1532">
                  <c:v>8.8631729858000025E-2</c:v>
                </c:pt>
                <c:pt idx="1533">
                  <c:v>8.8631729858000025E-2</c:v>
                </c:pt>
                <c:pt idx="1534">
                  <c:v>8.8631729858000025E-2</c:v>
                </c:pt>
                <c:pt idx="1535">
                  <c:v>8.8631729858000025E-2</c:v>
                </c:pt>
                <c:pt idx="1536">
                  <c:v>8.8631729858000025E-2</c:v>
                </c:pt>
                <c:pt idx="1537">
                  <c:v>8.8631729858000025E-2</c:v>
                </c:pt>
                <c:pt idx="1538">
                  <c:v>8.8631729858000025E-2</c:v>
                </c:pt>
                <c:pt idx="1539">
                  <c:v>8.8631729858000025E-2</c:v>
                </c:pt>
                <c:pt idx="1540">
                  <c:v>8.8631729858000025E-2</c:v>
                </c:pt>
                <c:pt idx="1541">
                  <c:v>8.8631729858000025E-2</c:v>
                </c:pt>
                <c:pt idx="1542">
                  <c:v>8.8631729858000025E-2</c:v>
                </c:pt>
                <c:pt idx="1543">
                  <c:v>8.8631729858000025E-2</c:v>
                </c:pt>
                <c:pt idx="1544">
                  <c:v>8.8631729858000025E-2</c:v>
                </c:pt>
                <c:pt idx="1545">
                  <c:v>8.8631729858000025E-2</c:v>
                </c:pt>
                <c:pt idx="1546">
                  <c:v>8.8631729858000025E-2</c:v>
                </c:pt>
                <c:pt idx="1547">
                  <c:v>8.8631729858000025E-2</c:v>
                </c:pt>
                <c:pt idx="1548">
                  <c:v>8.8631729858000025E-2</c:v>
                </c:pt>
                <c:pt idx="1549">
                  <c:v>8.8631729858000025E-2</c:v>
                </c:pt>
                <c:pt idx="1550">
                  <c:v>8.8631729858000025E-2</c:v>
                </c:pt>
                <c:pt idx="1551">
                  <c:v>8.8631729858000025E-2</c:v>
                </c:pt>
                <c:pt idx="1552">
                  <c:v>8.8631729858000025E-2</c:v>
                </c:pt>
                <c:pt idx="1553">
                  <c:v>8.8631729858000025E-2</c:v>
                </c:pt>
                <c:pt idx="1554">
                  <c:v>8.8631729858000025E-2</c:v>
                </c:pt>
                <c:pt idx="1555">
                  <c:v>8.8631729858000025E-2</c:v>
                </c:pt>
                <c:pt idx="1556">
                  <c:v>8.8631729858000025E-2</c:v>
                </c:pt>
                <c:pt idx="1557">
                  <c:v>8.8631729858000025E-2</c:v>
                </c:pt>
                <c:pt idx="1558">
                  <c:v>8.8631729858000025E-2</c:v>
                </c:pt>
                <c:pt idx="1559">
                  <c:v>8.8631729858000025E-2</c:v>
                </c:pt>
                <c:pt idx="1560">
                  <c:v>8.8631729858000025E-2</c:v>
                </c:pt>
                <c:pt idx="1561">
                  <c:v>8.8631729858000025E-2</c:v>
                </c:pt>
                <c:pt idx="1562">
                  <c:v>8.8631729858000025E-2</c:v>
                </c:pt>
                <c:pt idx="1563">
                  <c:v>8.8631729858000025E-2</c:v>
                </c:pt>
                <c:pt idx="1564">
                  <c:v>8.8631729858000025E-2</c:v>
                </c:pt>
                <c:pt idx="1565">
                  <c:v>8.8631729858000025E-2</c:v>
                </c:pt>
                <c:pt idx="1566">
                  <c:v>8.8631729858000025E-2</c:v>
                </c:pt>
                <c:pt idx="1567">
                  <c:v>8.8631729858000025E-2</c:v>
                </c:pt>
                <c:pt idx="1568">
                  <c:v>8.8631729858000025E-2</c:v>
                </c:pt>
                <c:pt idx="1569">
                  <c:v>8.8631729858000025E-2</c:v>
                </c:pt>
                <c:pt idx="1570">
                  <c:v>8.8631729858000025E-2</c:v>
                </c:pt>
                <c:pt idx="1571">
                  <c:v>8.8631729858000025E-2</c:v>
                </c:pt>
                <c:pt idx="1572">
                  <c:v>8.8631729858000025E-2</c:v>
                </c:pt>
                <c:pt idx="1573">
                  <c:v>8.8631729858000025E-2</c:v>
                </c:pt>
                <c:pt idx="1574">
                  <c:v>8.8631729858000025E-2</c:v>
                </c:pt>
                <c:pt idx="1575">
                  <c:v>8.8631729858000025E-2</c:v>
                </c:pt>
                <c:pt idx="1576">
                  <c:v>8.8631729858000025E-2</c:v>
                </c:pt>
                <c:pt idx="1577">
                  <c:v>8.8631729858000025E-2</c:v>
                </c:pt>
                <c:pt idx="1578">
                  <c:v>8.8631729858000025E-2</c:v>
                </c:pt>
                <c:pt idx="1579">
                  <c:v>8.8631729858000025E-2</c:v>
                </c:pt>
                <c:pt idx="1580">
                  <c:v>8.8631729858000025E-2</c:v>
                </c:pt>
                <c:pt idx="1581">
                  <c:v>8.8631729858000025E-2</c:v>
                </c:pt>
                <c:pt idx="1582">
                  <c:v>8.8631729858000025E-2</c:v>
                </c:pt>
                <c:pt idx="1583">
                  <c:v>8.8631729858000025E-2</c:v>
                </c:pt>
                <c:pt idx="1584">
                  <c:v>8.8631729858000025E-2</c:v>
                </c:pt>
                <c:pt idx="1585">
                  <c:v>8.8631729858000025E-2</c:v>
                </c:pt>
                <c:pt idx="1586">
                  <c:v>8.8631729858000025E-2</c:v>
                </c:pt>
                <c:pt idx="1587">
                  <c:v>8.8631729858000025E-2</c:v>
                </c:pt>
                <c:pt idx="1588">
                  <c:v>8.8631729858000025E-2</c:v>
                </c:pt>
                <c:pt idx="1589">
                  <c:v>8.8631729858000025E-2</c:v>
                </c:pt>
                <c:pt idx="1590">
                  <c:v>8.8631729858000025E-2</c:v>
                </c:pt>
                <c:pt idx="1591">
                  <c:v>8.8631729858000025E-2</c:v>
                </c:pt>
                <c:pt idx="1592">
                  <c:v>8.8631729858000025E-2</c:v>
                </c:pt>
                <c:pt idx="1593">
                  <c:v>8.8631729858000025E-2</c:v>
                </c:pt>
                <c:pt idx="1594">
                  <c:v>8.8631729858000025E-2</c:v>
                </c:pt>
                <c:pt idx="1595">
                  <c:v>8.8631729858000025E-2</c:v>
                </c:pt>
                <c:pt idx="1596">
                  <c:v>8.8631729858000025E-2</c:v>
                </c:pt>
                <c:pt idx="1597">
                  <c:v>8.8631729858000025E-2</c:v>
                </c:pt>
                <c:pt idx="1598">
                  <c:v>8.8631729858000025E-2</c:v>
                </c:pt>
                <c:pt idx="1599">
                  <c:v>8.8631729858000025E-2</c:v>
                </c:pt>
                <c:pt idx="1600">
                  <c:v>8.8631729858000025E-2</c:v>
                </c:pt>
                <c:pt idx="1601">
                  <c:v>8.8631729858000025E-2</c:v>
                </c:pt>
                <c:pt idx="1602">
                  <c:v>8.8631729858000025E-2</c:v>
                </c:pt>
                <c:pt idx="1603">
                  <c:v>8.8631729858000025E-2</c:v>
                </c:pt>
                <c:pt idx="1604">
                  <c:v>8.8631729858000025E-2</c:v>
                </c:pt>
                <c:pt idx="1605">
                  <c:v>8.8631729858000025E-2</c:v>
                </c:pt>
                <c:pt idx="1606">
                  <c:v>8.8631729858000025E-2</c:v>
                </c:pt>
                <c:pt idx="1607">
                  <c:v>8.8631729858000025E-2</c:v>
                </c:pt>
                <c:pt idx="1608">
                  <c:v>8.8631729858000025E-2</c:v>
                </c:pt>
                <c:pt idx="1609">
                  <c:v>8.8631729858000025E-2</c:v>
                </c:pt>
                <c:pt idx="1610">
                  <c:v>8.8631729858000025E-2</c:v>
                </c:pt>
                <c:pt idx="1611">
                  <c:v>8.8631729858000025E-2</c:v>
                </c:pt>
                <c:pt idx="1612">
                  <c:v>8.8631729858000025E-2</c:v>
                </c:pt>
                <c:pt idx="1613">
                  <c:v>8.8631729858000025E-2</c:v>
                </c:pt>
                <c:pt idx="1614">
                  <c:v>8.8631729858000025E-2</c:v>
                </c:pt>
                <c:pt idx="1615">
                  <c:v>8.8631729858000025E-2</c:v>
                </c:pt>
                <c:pt idx="1616">
                  <c:v>8.8631729858000025E-2</c:v>
                </c:pt>
                <c:pt idx="1617">
                  <c:v>8.8631729858000025E-2</c:v>
                </c:pt>
                <c:pt idx="1618">
                  <c:v>8.8631729858000025E-2</c:v>
                </c:pt>
                <c:pt idx="1619">
                  <c:v>8.8631729858000025E-2</c:v>
                </c:pt>
                <c:pt idx="1620">
                  <c:v>8.8631729858000025E-2</c:v>
                </c:pt>
                <c:pt idx="1621">
                  <c:v>8.8631729858000025E-2</c:v>
                </c:pt>
                <c:pt idx="1622">
                  <c:v>8.8631729858000025E-2</c:v>
                </c:pt>
                <c:pt idx="1623">
                  <c:v>8.8631729858000025E-2</c:v>
                </c:pt>
                <c:pt idx="1624">
                  <c:v>8.8631729858000025E-2</c:v>
                </c:pt>
                <c:pt idx="1625">
                  <c:v>8.8631729858000025E-2</c:v>
                </c:pt>
                <c:pt idx="1626">
                  <c:v>8.8631729858000025E-2</c:v>
                </c:pt>
                <c:pt idx="1627">
                  <c:v>8.8631729858000025E-2</c:v>
                </c:pt>
                <c:pt idx="1628">
                  <c:v>8.8631729858000025E-2</c:v>
                </c:pt>
                <c:pt idx="1629">
                  <c:v>8.8631729858000025E-2</c:v>
                </c:pt>
                <c:pt idx="1630">
                  <c:v>8.8631729858000025E-2</c:v>
                </c:pt>
                <c:pt idx="1631">
                  <c:v>8.8631729858000025E-2</c:v>
                </c:pt>
                <c:pt idx="1632">
                  <c:v>8.8631729858000025E-2</c:v>
                </c:pt>
                <c:pt idx="1633">
                  <c:v>8.8631729858000025E-2</c:v>
                </c:pt>
                <c:pt idx="1634">
                  <c:v>8.8631729858000025E-2</c:v>
                </c:pt>
                <c:pt idx="1635">
                  <c:v>8.8631729858000025E-2</c:v>
                </c:pt>
                <c:pt idx="1636">
                  <c:v>8.8631729858000025E-2</c:v>
                </c:pt>
                <c:pt idx="1637">
                  <c:v>8.8631729858000025E-2</c:v>
                </c:pt>
                <c:pt idx="1638">
                  <c:v>8.8631729858000025E-2</c:v>
                </c:pt>
                <c:pt idx="1639">
                  <c:v>8.8631729858000025E-2</c:v>
                </c:pt>
                <c:pt idx="1640">
                  <c:v>8.8631729858000025E-2</c:v>
                </c:pt>
                <c:pt idx="1641">
                  <c:v>8.8631729858000025E-2</c:v>
                </c:pt>
                <c:pt idx="1642">
                  <c:v>8.8631729858000025E-2</c:v>
                </c:pt>
                <c:pt idx="1643">
                  <c:v>8.8631729858000025E-2</c:v>
                </c:pt>
                <c:pt idx="1644">
                  <c:v>8.8631729858000025E-2</c:v>
                </c:pt>
                <c:pt idx="1645">
                  <c:v>8.8631729858000025E-2</c:v>
                </c:pt>
                <c:pt idx="1646">
                  <c:v>8.8631729858000025E-2</c:v>
                </c:pt>
                <c:pt idx="1647">
                  <c:v>8.8631729858000025E-2</c:v>
                </c:pt>
                <c:pt idx="1648">
                  <c:v>8.8631729858000025E-2</c:v>
                </c:pt>
                <c:pt idx="1649">
                  <c:v>8.8631729858000025E-2</c:v>
                </c:pt>
                <c:pt idx="1650">
                  <c:v>8.8631729858000025E-2</c:v>
                </c:pt>
                <c:pt idx="1651">
                  <c:v>8.8631729858000025E-2</c:v>
                </c:pt>
                <c:pt idx="1652">
                  <c:v>8.8631729858000025E-2</c:v>
                </c:pt>
                <c:pt idx="1653">
                  <c:v>8.8631729858000025E-2</c:v>
                </c:pt>
                <c:pt idx="1654">
                  <c:v>8.8631729858000025E-2</c:v>
                </c:pt>
                <c:pt idx="1655">
                  <c:v>8.8631729858000025E-2</c:v>
                </c:pt>
                <c:pt idx="1656">
                  <c:v>8.8631729858000025E-2</c:v>
                </c:pt>
                <c:pt idx="1657">
                  <c:v>8.8631729858000025E-2</c:v>
                </c:pt>
                <c:pt idx="1658">
                  <c:v>8.8631729858000025E-2</c:v>
                </c:pt>
                <c:pt idx="1659">
                  <c:v>8.8631729858000025E-2</c:v>
                </c:pt>
                <c:pt idx="1660">
                  <c:v>8.8631729858000025E-2</c:v>
                </c:pt>
                <c:pt idx="1661">
                  <c:v>8.8631729858000025E-2</c:v>
                </c:pt>
                <c:pt idx="1662">
                  <c:v>8.8631729858000025E-2</c:v>
                </c:pt>
                <c:pt idx="1663">
                  <c:v>8.8631729858000025E-2</c:v>
                </c:pt>
                <c:pt idx="1664">
                  <c:v>8.8631729858000025E-2</c:v>
                </c:pt>
                <c:pt idx="1665">
                  <c:v>8.8631729858000025E-2</c:v>
                </c:pt>
                <c:pt idx="1666">
                  <c:v>8.8631729858000025E-2</c:v>
                </c:pt>
                <c:pt idx="1667">
                  <c:v>8.8631729858000025E-2</c:v>
                </c:pt>
                <c:pt idx="1668">
                  <c:v>8.8631729858000025E-2</c:v>
                </c:pt>
                <c:pt idx="1669">
                  <c:v>8.8631729858000025E-2</c:v>
                </c:pt>
                <c:pt idx="1670">
                  <c:v>8.8631729858000025E-2</c:v>
                </c:pt>
                <c:pt idx="1671">
                  <c:v>8.8631729858000025E-2</c:v>
                </c:pt>
                <c:pt idx="1672">
                  <c:v>8.8631729858000025E-2</c:v>
                </c:pt>
                <c:pt idx="1673">
                  <c:v>8.8631729858000025E-2</c:v>
                </c:pt>
                <c:pt idx="1674">
                  <c:v>8.8631729858000025E-2</c:v>
                </c:pt>
                <c:pt idx="1675">
                  <c:v>8.8631729858000025E-2</c:v>
                </c:pt>
                <c:pt idx="1676">
                  <c:v>8.8631729858000025E-2</c:v>
                </c:pt>
                <c:pt idx="1677">
                  <c:v>8.8631729858000025E-2</c:v>
                </c:pt>
                <c:pt idx="1678">
                  <c:v>8.8631729858000025E-2</c:v>
                </c:pt>
                <c:pt idx="1679">
                  <c:v>8.8631729858000025E-2</c:v>
                </c:pt>
                <c:pt idx="1680">
                  <c:v>8.8631729858000025E-2</c:v>
                </c:pt>
                <c:pt idx="1681">
                  <c:v>8.8631729858000025E-2</c:v>
                </c:pt>
                <c:pt idx="1682">
                  <c:v>8.8631729858000025E-2</c:v>
                </c:pt>
                <c:pt idx="1683">
                  <c:v>8.8631729858000025E-2</c:v>
                </c:pt>
                <c:pt idx="1684">
                  <c:v>8.8631729858000025E-2</c:v>
                </c:pt>
                <c:pt idx="1685">
                  <c:v>8.8631729858000025E-2</c:v>
                </c:pt>
                <c:pt idx="1686">
                  <c:v>8.8631729858000025E-2</c:v>
                </c:pt>
                <c:pt idx="1687">
                  <c:v>8.8631729858000025E-2</c:v>
                </c:pt>
                <c:pt idx="1688">
                  <c:v>8.8631729858000025E-2</c:v>
                </c:pt>
                <c:pt idx="1689">
                  <c:v>8.8631729858000025E-2</c:v>
                </c:pt>
                <c:pt idx="1690">
                  <c:v>8.8631729858000025E-2</c:v>
                </c:pt>
                <c:pt idx="1691">
                  <c:v>8.8631729858000025E-2</c:v>
                </c:pt>
                <c:pt idx="1692">
                  <c:v>8.8631729858000025E-2</c:v>
                </c:pt>
                <c:pt idx="1693">
                  <c:v>8.8631729858000025E-2</c:v>
                </c:pt>
                <c:pt idx="1694">
                  <c:v>8.8631729858000025E-2</c:v>
                </c:pt>
                <c:pt idx="1695">
                  <c:v>8.8631729858000025E-2</c:v>
                </c:pt>
                <c:pt idx="1696">
                  <c:v>8.8631729858000025E-2</c:v>
                </c:pt>
                <c:pt idx="1697">
                  <c:v>8.8631729858000025E-2</c:v>
                </c:pt>
                <c:pt idx="1698">
                  <c:v>8.8631729858000025E-2</c:v>
                </c:pt>
                <c:pt idx="1699">
                  <c:v>8.8631729858000025E-2</c:v>
                </c:pt>
                <c:pt idx="1700">
                  <c:v>8.8631729858000025E-2</c:v>
                </c:pt>
                <c:pt idx="1701">
                  <c:v>8.8631729858000025E-2</c:v>
                </c:pt>
                <c:pt idx="1702">
                  <c:v>8.8631729858000025E-2</c:v>
                </c:pt>
                <c:pt idx="1703">
                  <c:v>8.8631729858000025E-2</c:v>
                </c:pt>
                <c:pt idx="1704">
                  <c:v>8.8631729858000025E-2</c:v>
                </c:pt>
                <c:pt idx="1705">
                  <c:v>8.8631729858000025E-2</c:v>
                </c:pt>
                <c:pt idx="1706">
                  <c:v>8.8631729858000025E-2</c:v>
                </c:pt>
                <c:pt idx="1707">
                  <c:v>8.8631729858000025E-2</c:v>
                </c:pt>
                <c:pt idx="1708">
                  <c:v>8.8631729858000025E-2</c:v>
                </c:pt>
                <c:pt idx="1709">
                  <c:v>8.8631729858000025E-2</c:v>
                </c:pt>
                <c:pt idx="1710">
                  <c:v>8.8631729858000025E-2</c:v>
                </c:pt>
                <c:pt idx="1711">
                  <c:v>8.8631729858000025E-2</c:v>
                </c:pt>
                <c:pt idx="1712">
                  <c:v>8.8631729858000025E-2</c:v>
                </c:pt>
                <c:pt idx="1713">
                  <c:v>8.8631729858000025E-2</c:v>
                </c:pt>
                <c:pt idx="1714">
                  <c:v>8.8631729858000025E-2</c:v>
                </c:pt>
                <c:pt idx="1715">
                  <c:v>8.8631729858000025E-2</c:v>
                </c:pt>
                <c:pt idx="1716">
                  <c:v>8.8631729858000025E-2</c:v>
                </c:pt>
                <c:pt idx="1717">
                  <c:v>8.8631729858000025E-2</c:v>
                </c:pt>
                <c:pt idx="1718">
                  <c:v>8.8631729858000025E-2</c:v>
                </c:pt>
                <c:pt idx="1719">
                  <c:v>8.8631729858000025E-2</c:v>
                </c:pt>
                <c:pt idx="1720">
                  <c:v>8.8631729858000025E-2</c:v>
                </c:pt>
                <c:pt idx="1721">
                  <c:v>8.8631729858000025E-2</c:v>
                </c:pt>
                <c:pt idx="1722">
                  <c:v>8.8631729858000025E-2</c:v>
                </c:pt>
                <c:pt idx="1723">
                  <c:v>8.8631729858000025E-2</c:v>
                </c:pt>
                <c:pt idx="1724">
                  <c:v>8.8631729858000025E-2</c:v>
                </c:pt>
                <c:pt idx="1725">
                  <c:v>8.8631729858000025E-2</c:v>
                </c:pt>
                <c:pt idx="1726">
                  <c:v>8.8631729858000025E-2</c:v>
                </c:pt>
                <c:pt idx="1727">
                  <c:v>8.8631729858000025E-2</c:v>
                </c:pt>
                <c:pt idx="1728">
                  <c:v>8.8631729858000025E-2</c:v>
                </c:pt>
                <c:pt idx="1729">
                  <c:v>8.8631729858000025E-2</c:v>
                </c:pt>
                <c:pt idx="1730">
                  <c:v>8.8631729858000025E-2</c:v>
                </c:pt>
                <c:pt idx="1731">
                  <c:v>8.8631729858000025E-2</c:v>
                </c:pt>
                <c:pt idx="1732">
                  <c:v>8.8631729858000025E-2</c:v>
                </c:pt>
                <c:pt idx="1733">
                  <c:v>8.8631729858000025E-2</c:v>
                </c:pt>
                <c:pt idx="1734">
                  <c:v>8.8631729858000025E-2</c:v>
                </c:pt>
                <c:pt idx="1735">
                  <c:v>8.8631729858000025E-2</c:v>
                </c:pt>
                <c:pt idx="1736">
                  <c:v>8.8631729858000025E-2</c:v>
                </c:pt>
                <c:pt idx="1737">
                  <c:v>8.8631729858000025E-2</c:v>
                </c:pt>
                <c:pt idx="1738">
                  <c:v>8.8631729858000025E-2</c:v>
                </c:pt>
                <c:pt idx="1739">
                  <c:v>8.8631729858000025E-2</c:v>
                </c:pt>
                <c:pt idx="1740">
                  <c:v>8.8631729858000025E-2</c:v>
                </c:pt>
                <c:pt idx="1741">
                  <c:v>8.8631729858000025E-2</c:v>
                </c:pt>
                <c:pt idx="1742">
                  <c:v>8.8631729858000025E-2</c:v>
                </c:pt>
                <c:pt idx="1743">
                  <c:v>8.8631729858000025E-2</c:v>
                </c:pt>
                <c:pt idx="1744">
                  <c:v>8.8631729858000025E-2</c:v>
                </c:pt>
                <c:pt idx="1745">
                  <c:v>8.8631729858000025E-2</c:v>
                </c:pt>
                <c:pt idx="1746">
                  <c:v>8.8631729858000025E-2</c:v>
                </c:pt>
                <c:pt idx="1747">
                  <c:v>8.8631729858000025E-2</c:v>
                </c:pt>
                <c:pt idx="1748">
                  <c:v>8.8631729858000025E-2</c:v>
                </c:pt>
                <c:pt idx="1749">
                  <c:v>8.8631729858000025E-2</c:v>
                </c:pt>
                <c:pt idx="1750">
                  <c:v>8.8631729858000025E-2</c:v>
                </c:pt>
                <c:pt idx="1751">
                  <c:v>8.8631729858000025E-2</c:v>
                </c:pt>
                <c:pt idx="1752">
                  <c:v>8.8631729858000025E-2</c:v>
                </c:pt>
                <c:pt idx="1753">
                  <c:v>8.8631729858000025E-2</c:v>
                </c:pt>
                <c:pt idx="1754">
                  <c:v>8.8631729858000025E-2</c:v>
                </c:pt>
                <c:pt idx="1755">
                  <c:v>8.8631729858000025E-2</c:v>
                </c:pt>
                <c:pt idx="1756">
                  <c:v>8.8631729858000025E-2</c:v>
                </c:pt>
                <c:pt idx="1757">
                  <c:v>8.8631729858000025E-2</c:v>
                </c:pt>
                <c:pt idx="1758">
                  <c:v>8.8631729858000025E-2</c:v>
                </c:pt>
                <c:pt idx="1759">
                  <c:v>8.8631729858000025E-2</c:v>
                </c:pt>
                <c:pt idx="1760">
                  <c:v>8.8631729858000025E-2</c:v>
                </c:pt>
                <c:pt idx="1761">
                  <c:v>8.8631729858000025E-2</c:v>
                </c:pt>
                <c:pt idx="1762">
                  <c:v>8.8631729858000025E-2</c:v>
                </c:pt>
                <c:pt idx="1763">
                  <c:v>8.8631729858000025E-2</c:v>
                </c:pt>
                <c:pt idx="1764">
                  <c:v>8.8631729858000025E-2</c:v>
                </c:pt>
                <c:pt idx="1765">
                  <c:v>8.8631729858000025E-2</c:v>
                </c:pt>
                <c:pt idx="1766">
                  <c:v>8.8631729858000025E-2</c:v>
                </c:pt>
                <c:pt idx="1767">
                  <c:v>8.8631729858000025E-2</c:v>
                </c:pt>
                <c:pt idx="1768">
                  <c:v>8.8631729858000025E-2</c:v>
                </c:pt>
                <c:pt idx="1769">
                  <c:v>8.8631729858000025E-2</c:v>
                </c:pt>
                <c:pt idx="1770">
                  <c:v>8.8631729858000025E-2</c:v>
                </c:pt>
                <c:pt idx="1771">
                  <c:v>8.8631729858000025E-2</c:v>
                </c:pt>
                <c:pt idx="1772">
                  <c:v>8.8631729858000025E-2</c:v>
                </c:pt>
                <c:pt idx="1773">
                  <c:v>8.8631729858000025E-2</c:v>
                </c:pt>
                <c:pt idx="1774">
                  <c:v>8.8631729858000025E-2</c:v>
                </c:pt>
                <c:pt idx="1775">
                  <c:v>8.8631729858000025E-2</c:v>
                </c:pt>
                <c:pt idx="1776">
                  <c:v>8.8631729858000025E-2</c:v>
                </c:pt>
                <c:pt idx="1777">
                  <c:v>8.8631729858000025E-2</c:v>
                </c:pt>
                <c:pt idx="1778">
                  <c:v>8.8631729858000025E-2</c:v>
                </c:pt>
                <c:pt idx="1779">
                  <c:v>8.8631729858000025E-2</c:v>
                </c:pt>
                <c:pt idx="1780">
                  <c:v>8.8631729858000025E-2</c:v>
                </c:pt>
                <c:pt idx="1781">
                  <c:v>8.8631729858000025E-2</c:v>
                </c:pt>
                <c:pt idx="1782">
                  <c:v>8.8631729858000025E-2</c:v>
                </c:pt>
                <c:pt idx="1783">
                  <c:v>8.8631729858000025E-2</c:v>
                </c:pt>
                <c:pt idx="1784">
                  <c:v>8.8631729858000025E-2</c:v>
                </c:pt>
                <c:pt idx="1785">
                  <c:v>8.8631729858000025E-2</c:v>
                </c:pt>
                <c:pt idx="1786">
                  <c:v>8.8631729858000025E-2</c:v>
                </c:pt>
                <c:pt idx="1787">
                  <c:v>8.8631729858000025E-2</c:v>
                </c:pt>
                <c:pt idx="1788">
                  <c:v>8.8631729858000025E-2</c:v>
                </c:pt>
                <c:pt idx="1789">
                  <c:v>8.8631729858000025E-2</c:v>
                </c:pt>
                <c:pt idx="1790">
                  <c:v>8.8631729858000025E-2</c:v>
                </c:pt>
                <c:pt idx="1791">
                  <c:v>8.8631729858000025E-2</c:v>
                </c:pt>
                <c:pt idx="1792">
                  <c:v>8.8631729858000025E-2</c:v>
                </c:pt>
                <c:pt idx="1793">
                  <c:v>8.8631729858000025E-2</c:v>
                </c:pt>
                <c:pt idx="1794">
                  <c:v>8.8631729858000025E-2</c:v>
                </c:pt>
                <c:pt idx="1795">
                  <c:v>8.8631729858000025E-2</c:v>
                </c:pt>
                <c:pt idx="1796">
                  <c:v>8.8631729858000025E-2</c:v>
                </c:pt>
                <c:pt idx="1797">
                  <c:v>8.8631729858000025E-2</c:v>
                </c:pt>
                <c:pt idx="1798">
                  <c:v>8.8631729858000025E-2</c:v>
                </c:pt>
                <c:pt idx="1799">
                  <c:v>8.8631729858000025E-2</c:v>
                </c:pt>
                <c:pt idx="1800">
                  <c:v>8.8631729858000025E-2</c:v>
                </c:pt>
                <c:pt idx="1801">
                  <c:v>8.8631729858000025E-2</c:v>
                </c:pt>
                <c:pt idx="1802">
                  <c:v>8.8631729858000025E-2</c:v>
                </c:pt>
                <c:pt idx="1803">
                  <c:v>8.8631729858000025E-2</c:v>
                </c:pt>
                <c:pt idx="1804">
                  <c:v>8.8631729858000025E-2</c:v>
                </c:pt>
                <c:pt idx="1805">
                  <c:v>8.8631729858000025E-2</c:v>
                </c:pt>
                <c:pt idx="1806">
                  <c:v>8.8631729858000025E-2</c:v>
                </c:pt>
                <c:pt idx="1807">
                  <c:v>8.8631729858000025E-2</c:v>
                </c:pt>
                <c:pt idx="1808">
                  <c:v>8.8631729858000025E-2</c:v>
                </c:pt>
                <c:pt idx="1809">
                  <c:v>8.8631729858000025E-2</c:v>
                </c:pt>
                <c:pt idx="1810">
                  <c:v>8.8631729858000025E-2</c:v>
                </c:pt>
                <c:pt idx="1811">
                  <c:v>8.8631729858000025E-2</c:v>
                </c:pt>
                <c:pt idx="1812">
                  <c:v>8.8631729858000025E-2</c:v>
                </c:pt>
                <c:pt idx="1813">
                  <c:v>8.8631729858000025E-2</c:v>
                </c:pt>
                <c:pt idx="1814">
                  <c:v>8.8631729858000025E-2</c:v>
                </c:pt>
                <c:pt idx="1815">
                  <c:v>8.8631729858000025E-2</c:v>
                </c:pt>
                <c:pt idx="1816">
                  <c:v>8.8631729858000025E-2</c:v>
                </c:pt>
                <c:pt idx="1817">
                  <c:v>8.8631729858000025E-2</c:v>
                </c:pt>
                <c:pt idx="1818">
                  <c:v>8.8631729858000025E-2</c:v>
                </c:pt>
                <c:pt idx="1819">
                  <c:v>8.8631729858000025E-2</c:v>
                </c:pt>
                <c:pt idx="1820">
                  <c:v>8.8631729858000025E-2</c:v>
                </c:pt>
                <c:pt idx="1821">
                  <c:v>8.8631729858000025E-2</c:v>
                </c:pt>
                <c:pt idx="1822">
                  <c:v>8.8631729858000025E-2</c:v>
                </c:pt>
                <c:pt idx="1823">
                  <c:v>8.8631729858000025E-2</c:v>
                </c:pt>
                <c:pt idx="1824">
                  <c:v>8.8631729858000025E-2</c:v>
                </c:pt>
                <c:pt idx="1825">
                  <c:v>8.8631729858000025E-2</c:v>
                </c:pt>
                <c:pt idx="1826">
                  <c:v>8.8631729858000025E-2</c:v>
                </c:pt>
                <c:pt idx="1827">
                  <c:v>8.8631729858000025E-2</c:v>
                </c:pt>
                <c:pt idx="1828">
                  <c:v>8.8631729858000025E-2</c:v>
                </c:pt>
                <c:pt idx="1829">
                  <c:v>8.8631729858000025E-2</c:v>
                </c:pt>
                <c:pt idx="1830">
                  <c:v>8.8631729858000025E-2</c:v>
                </c:pt>
                <c:pt idx="1831">
                  <c:v>8.8631729858000025E-2</c:v>
                </c:pt>
                <c:pt idx="1832">
                  <c:v>8.8631729858000025E-2</c:v>
                </c:pt>
                <c:pt idx="1833">
                  <c:v>8.8631729858000025E-2</c:v>
                </c:pt>
                <c:pt idx="1834">
                  <c:v>8.8631729858000025E-2</c:v>
                </c:pt>
                <c:pt idx="1835">
                  <c:v>8.8631729858000025E-2</c:v>
                </c:pt>
                <c:pt idx="1836">
                  <c:v>8.8631729858000025E-2</c:v>
                </c:pt>
                <c:pt idx="1837">
                  <c:v>8.8631729858000025E-2</c:v>
                </c:pt>
                <c:pt idx="1838">
                  <c:v>8.8631729858000025E-2</c:v>
                </c:pt>
                <c:pt idx="1839">
                  <c:v>8.8631729858000025E-2</c:v>
                </c:pt>
                <c:pt idx="1840">
                  <c:v>8.8631729858000025E-2</c:v>
                </c:pt>
                <c:pt idx="1841">
                  <c:v>8.8631729858000025E-2</c:v>
                </c:pt>
                <c:pt idx="1842">
                  <c:v>8.8631729858000025E-2</c:v>
                </c:pt>
                <c:pt idx="1843">
                  <c:v>8.8631729858000025E-2</c:v>
                </c:pt>
                <c:pt idx="1844">
                  <c:v>8.8631729858000025E-2</c:v>
                </c:pt>
                <c:pt idx="1845">
                  <c:v>8.8631729858000025E-2</c:v>
                </c:pt>
                <c:pt idx="1846">
                  <c:v>8.8631729858000025E-2</c:v>
                </c:pt>
                <c:pt idx="1847">
                  <c:v>8.8631729858000025E-2</c:v>
                </c:pt>
                <c:pt idx="1848">
                  <c:v>8.8631729858000025E-2</c:v>
                </c:pt>
                <c:pt idx="1849">
                  <c:v>8.8631729858000025E-2</c:v>
                </c:pt>
                <c:pt idx="1850">
                  <c:v>8.8631729858000025E-2</c:v>
                </c:pt>
                <c:pt idx="1851">
                  <c:v>8.8631729858000025E-2</c:v>
                </c:pt>
                <c:pt idx="1852">
                  <c:v>8.8631729858000025E-2</c:v>
                </c:pt>
                <c:pt idx="1853">
                  <c:v>8.8631729858000025E-2</c:v>
                </c:pt>
                <c:pt idx="1854">
                  <c:v>8.8631729858000025E-2</c:v>
                </c:pt>
                <c:pt idx="1855">
                  <c:v>8.8631729858000025E-2</c:v>
                </c:pt>
                <c:pt idx="1856">
                  <c:v>8.8631729858000025E-2</c:v>
                </c:pt>
                <c:pt idx="1857">
                  <c:v>8.8631729858000025E-2</c:v>
                </c:pt>
                <c:pt idx="1858">
                  <c:v>8.8631729858000025E-2</c:v>
                </c:pt>
                <c:pt idx="1859">
                  <c:v>8.8631729858000025E-2</c:v>
                </c:pt>
                <c:pt idx="1860">
                  <c:v>8.8631729858000025E-2</c:v>
                </c:pt>
                <c:pt idx="1861">
                  <c:v>8.8631729858000025E-2</c:v>
                </c:pt>
                <c:pt idx="1862">
                  <c:v>8.8631729858000025E-2</c:v>
                </c:pt>
                <c:pt idx="1863">
                  <c:v>8.8631729858000025E-2</c:v>
                </c:pt>
                <c:pt idx="1864">
                  <c:v>8.8631729858000025E-2</c:v>
                </c:pt>
                <c:pt idx="1865">
                  <c:v>8.8631729858000025E-2</c:v>
                </c:pt>
                <c:pt idx="1866">
                  <c:v>8.8631729858000025E-2</c:v>
                </c:pt>
                <c:pt idx="1867">
                  <c:v>8.8631729858000025E-2</c:v>
                </c:pt>
                <c:pt idx="1868">
                  <c:v>8.8631729858000025E-2</c:v>
                </c:pt>
                <c:pt idx="1869">
                  <c:v>8.8631729858000025E-2</c:v>
                </c:pt>
                <c:pt idx="1870">
                  <c:v>8.8631729858000025E-2</c:v>
                </c:pt>
                <c:pt idx="1871">
                  <c:v>8.8631729858000025E-2</c:v>
                </c:pt>
                <c:pt idx="1872">
                  <c:v>8.8631729858000025E-2</c:v>
                </c:pt>
                <c:pt idx="1873">
                  <c:v>8.8631729858000025E-2</c:v>
                </c:pt>
                <c:pt idx="1874">
                  <c:v>8.8631729858000025E-2</c:v>
                </c:pt>
                <c:pt idx="1875">
                  <c:v>8.8631729858000025E-2</c:v>
                </c:pt>
                <c:pt idx="1876">
                  <c:v>8.8631729858000025E-2</c:v>
                </c:pt>
                <c:pt idx="1877">
                  <c:v>8.8631729858000025E-2</c:v>
                </c:pt>
                <c:pt idx="1878">
                  <c:v>8.8631729858000025E-2</c:v>
                </c:pt>
                <c:pt idx="1879">
                  <c:v>8.8631729858000025E-2</c:v>
                </c:pt>
                <c:pt idx="1880">
                  <c:v>8.8631729858000025E-2</c:v>
                </c:pt>
                <c:pt idx="1881">
                  <c:v>8.8631729858000025E-2</c:v>
                </c:pt>
                <c:pt idx="1882">
                  <c:v>8.8631729858000025E-2</c:v>
                </c:pt>
                <c:pt idx="1883">
                  <c:v>8.8631729858000025E-2</c:v>
                </c:pt>
                <c:pt idx="1884">
                  <c:v>8.8631729858000025E-2</c:v>
                </c:pt>
                <c:pt idx="1885">
                  <c:v>8.8631729858000025E-2</c:v>
                </c:pt>
                <c:pt idx="1886">
                  <c:v>8.8631729858000025E-2</c:v>
                </c:pt>
                <c:pt idx="1887">
                  <c:v>8.8631729858000025E-2</c:v>
                </c:pt>
                <c:pt idx="1888">
                  <c:v>8.8631729858000025E-2</c:v>
                </c:pt>
                <c:pt idx="1889">
                  <c:v>8.8631729858000025E-2</c:v>
                </c:pt>
                <c:pt idx="1890">
                  <c:v>8.8631729858000025E-2</c:v>
                </c:pt>
                <c:pt idx="1891">
                  <c:v>8.8631729858000025E-2</c:v>
                </c:pt>
                <c:pt idx="1892">
                  <c:v>8.8631729858000025E-2</c:v>
                </c:pt>
                <c:pt idx="1893">
                  <c:v>8.8631729858000025E-2</c:v>
                </c:pt>
                <c:pt idx="1894">
                  <c:v>8.8631729858000025E-2</c:v>
                </c:pt>
                <c:pt idx="1895">
                  <c:v>8.8631729858000025E-2</c:v>
                </c:pt>
                <c:pt idx="1896">
                  <c:v>8.8631729858000025E-2</c:v>
                </c:pt>
                <c:pt idx="1897">
                  <c:v>8.8631729858000025E-2</c:v>
                </c:pt>
                <c:pt idx="1898">
                  <c:v>8.8631729858000025E-2</c:v>
                </c:pt>
                <c:pt idx="1899">
                  <c:v>8.8631729858000025E-2</c:v>
                </c:pt>
                <c:pt idx="1900">
                  <c:v>8.8631729858000025E-2</c:v>
                </c:pt>
                <c:pt idx="1901">
                  <c:v>8.8631729858000025E-2</c:v>
                </c:pt>
                <c:pt idx="1902">
                  <c:v>8.8631729858000025E-2</c:v>
                </c:pt>
                <c:pt idx="1903">
                  <c:v>8.8631729858000025E-2</c:v>
                </c:pt>
                <c:pt idx="1904">
                  <c:v>8.8631729858000025E-2</c:v>
                </c:pt>
                <c:pt idx="1905">
                  <c:v>8.8631729858000025E-2</c:v>
                </c:pt>
                <c:pt idx="1906">
                  <c:v>8.8631729858000025E-2</c:v>
                </c:pt>
                <c:pt idx="1907">
                  <c:v>8.8631729858000025E-2</c:v>
                </c:pt>
                <c:pt idx="1908">
                  <c:v>8.8631729858000025E-2</c:v>
                </c:pt>
                <c:pt idx="1909">
                  <c:v>8.8631729858000025E-2</c:v>
                </c:pt>
                <c:pt idx="1910">
                  <c:v>8.8631729858000025E-2</c:v>
                </c:pt>
                <c:pt idx="1911">
                  <c:v>8.8631729858000025E-2</c:v>
                </c:pt>
                <c:pt idx="1912">
                  <c:v>8.8631729858000025E-2</c:v>
                </c:pt>
                <c:pt idx="1913">
                  <c:v>8.8631729858000025E-2</c:v>
                </c:pt>
                <c:pt idx="1914">
                  <c:v>8.8631729858000025E-2</c:v>
                </c:pt>
                <c:pt idx="1915">
                  <c:v>8.8631729858000025E-2</c:v>
                </c:pt>
                <c:pt idx="1916">
                  <c:v>8.8631729858000025E-2</c:v>
                </c:pt>
                <c:pt idx="1917">
                  <c:v>8.8631729858000025E-2</c:v>
                </c:pt>
                <c:pt idx="1918">
                  <c:v>8.8631729858000025E-2</c:v>
                </c:pt>
                <c:pt idx="1919">
                  <c:v>8.8631729858000025E-2</c:v>
                </c:pt>
                <c:pt idx="1920">
                  <c:v>8.8631729858000025E-2</c:v>
                </c:pt>
                <c:pt idx="1921">
                  <c:v>8.8631729858000025E-2</c:v>
                </c:pt>
                <c:pt idx="1922">
                  <c:v>8.8631729858000025E-2</c:v>
                </c:pt>
                <c:pt idx="1923">
                  <c:v>8.8631729858000025E-2</c:v>
                </c:pt>
                <c:pt idx="1924">
                  <c:v>8.8631729858000025E-2</c:v>
                </c:pt>
                <c:pt idx="1925">
                  <c:v>8.8631729858000025E-2</c:v>
                </c:pt>
                <c:pt idx="1926">
                  <c:v>8.8631729858000025E-2</c:v>
                </c:pt>
                <c:pt idx="1927">
                  <c:v>8.8631729858000025E-2</c:v>
                </c:pt>
                <c:pt idx="1928">
                  <c:v>8.8631729858000025E-2</c:v>
                </c:pt>
                <c:pt idx="1929">
                  <c:v>8.8631729858000025E-2</c:v>
                </c:pt>
                <c:pt idx="1930">
                  <c:v>8.8631729858000025E-2</c:v>
                </c:pt>
                <c:pt idx="1931">
                  <c:v>8.8631729858000025E-2</c:v>
                </c:pt>
                <c:pt idx="1932">
                  <c:v>8.8631729858000025E-2</c:v>
                </c:pt>
                <c:pt idx="1933">
                  <c:v>8.8631729858000025E-2</c:v>
                </c:pt>
                <c:pt idx="1934">
                  <c:v>8.8631729858000025E-2</c:v>
                </c:pt>
                <c:pt idx="1935">
                  <c:v>8.8631729858000025E-2</c:v>
                </c:pt>
                <c:pt idx="1936">
                  <c:v>8.8631729858000025E-2</c:v>
                </c:pt>
                <c:pt idx="1937">
                  <c:v>8.8631729858000025E-2</c:v>
                </c:pt>
                <c:pt idx="1938">
                  <c:v>8.8631729858000025E-2</c:v>
                </c:pt>
                <c:pt idx="1939">
                  <c:v>8.8631729858000025E-2</c:v>
                </c:pt>
                <c:pt idx="1940">
                  <c:v>8.8631729858000025E-2</c:v>
                </c:pt>
                <c:pt idx="1941">
                  <c:v>8.8631729858000025E-2</c:v>
                </c:pt>
                <c:pt idx="1942">
                  <c:v>8.8631729858000025E-2</c:v>
                </c:pt>
                <c:pt idx="1943">
                  <c:v>8.8631729858000025E-2</c:v>
                </c:pt>
                <c:pt idx="1944">
                  <c:v>8.8631729858000025E-2</c:v>
                </c:pt>
                <c:pt idx="1945">
                  <c:v>8.8631729858000025E-2</c:v>
                </c:pt>
                <c:pt idx="1946">
                  <c:v>8.8631729858000025E-2</c:v>
                </c:pt>
                <c:pt idx="1947">
                  <c:v>8.8631729858000025E-2</c:v>
                </c:pt>
                <c:pt idx="1948">
                  <c:v>8.8631729858000025E-2</c:v>
                </c:pt>
                <c:pt idx="1949">
                  <c:v>8.8631729858000025E-2</c:v>
                </c:pt>
                <c:pt idx="1950">
                  <c:v>8.8631729858000025E-2</c:v>
                </c:pt>
                <c:pt idx="1951">
                  <c:v>8.8631729858000025E-2</c:v>
                </c:pt>
                <c:pt idx="1952">
                  <c:v>8.8631729858000025E-2</c:v>
                </c:pt>
                <c:pt idx="1953">
                  <c:v>8.8631729858000025E-2</c:v>
                </c:pt>
                <c:pt idx="1954">
                  <c:v>8.8631729858000025E-2</c:v>
                </c:pt>
                <c:pt idx="1955">
                  <c:v>8.8631729858000025E-2</c:v>
                </c:pt>
                <c:pt idx="1956">
                  <c:v>8.8631729858000025E-2</c:v>
                </c:pt>
                <c:pt idx="1957">
                  <c:v>8.8631729858000025E-2</c:v>
                </c:pt>
                <c:pt idx="1958">
                  <c:v>8.8631729858000025E-2</c:v>
                </c:pt>
                <c:pt idx="1959">
                  <c:v>8.8631729858000025E-2</c:v>
                </c:pt>
                <c:pt idx="1960">
                  <c:v>8.8631729858000025E-2</c:v>
                </c:pt>
                <c:pt idx="1961">
                  <c:v>8.8631729858000025E-2</c:v>
                </c:pt>
                <c:pt idx="1962">
                  <c:v>8.8631729858000025E-2</c:v>
                </c:pt>
                <c:pt idx="1963">
                  <c:v>8.8631729858000025E-2</c:v>
                </c:pt>
                <c:pt idx="1964">
                  <c:v>8.8631729858000025E-2</c:v>
                </c:pt>
                <c:pt idx="1965">
                  <c:v>8.8631729858000025E-2</c:v>
                </c:pt>
                <c:pt idx="1966">
                  <c:v>8.8631729858000025E-2</c:v>
                </c:pt>
                <c:pt idx="1967">
                  <c:v>8.8631729858000025E-2</c:v>
                </c:pt>
                <c:pt idx="1968">
                  <c:v>8.8631729858000025E-2</c:v>
                </c:pt>
                <c:pt idx="1969">
                  <c:v>8.8631729858000025E-2</c:v>
                </c:pt>
                <c:pt idx="1970">
                  <c:v>8.8631729858000025E-2</c:v>
                </c:pt>
                <c:pt idx="1971">
                  <c:v>8.8631729858000025E-2</c:v>
                </c:pt>
                <c:pt idx="1972">
                  <c:v>8.8631729858000025E-2</c:v>
                </c:pt>
                <c:pt idx="1973">
                  <c:v>8.8631729858000025E-2</c:v>
                </c:pt>
                <c:pt idx="1974">
                  <c:v>8.8631729858000025E-2</c:v>
                </c:pt>
                <c:pt idx="1975">
                  <c:v>8.8631729858000025E-2</c:v>
                </c:pt>
                <c:pt idx="1976">
                  <c:v>8.8631729858000025E-2</c:v>
                </c:pt>
                <c:pt idx="1977">
                  <c:v>8.8631729858000025E-2</c:v>
                </c:pt>
                <c:pt idx="1978">
                  <c:v>8.8631729858000025E-2</c:v>
                </c:pt>
                <c:pt idx="1979">
                  <c:v>8.8631729858000025E-2</c:v>
                </c:pt>
                <c:pt idx="1980">
                  <c:v>8.8631729858000025E-2</c:v>
                </c:pt>
                <c:pt idx="1981">
                  <c:v>8.8631729858000025E-2</c:v>
                </c:pt>
                <c:pt idx="1982">
                  <c:v>8.8631729858000025E-2</c:v>
                </c:pt>
                <c:pt idx="1983">
                  <c:v>8.8631729858000025E-2</c:v>
                </c:pt>
                <c:pt idx="1984">
                  <c:v>8.8631729858000025E-2</c:v>
                </c:pt>
                <c:pt idx="1985">
                  <c:v>8.8631729858000025E-2</c:v>
                </c:pt>
                <c:pt idx="1986">
                  <c:v>8.8631729858000025E-2</c:v>
                </c:pt>
                <c:pt idx="1987">
                  <c:v>8.8631729858000025E-2</c:v>
                </c:pt>
                <c:pt idx="1988">
                  <c:v>8.8631729858000025E-2</c:v>
                </c:pt>
                <c:pt idx="1989">
                  <c:v>8.8631729858000025E-2</c:v>
                </c:pt>
                <c:pt idx="1990">
                  <c:v>8.8631729858000025E-2</c:v>
                </c:pt>
                <c:pt idx="1991">
                  <c:v>8.8631729858000025E-2</c:v>
                </c:pt>
                <c:pt idx="1992">
                  <c:v>8.8631729858000025E-2</c:v>
                </c:pt>
                <c:pt idx="1993">
                  <c:v>8.8631729858000025E-2</c:v>
                </c:pt>
                <c:pt idx="1994">
                  <c:v>8.8631729858000025E-2</c:v>
                </c:pt>
                <c:pt idx="1995">
                  <c:v>8.8631729858000025E-2</c:v>
                </c:pt>
                <c:pt idx="1996">
                  <c:v>8.8631729858000025E-2</c:v>
                </c:pt>
                <c:pt idx="1997">
                  <c:v>8.8631729858000025E-2</c:v>
                </c:pt>
                <c:pt idx="1998">
                  <c:v>8.8631729858000025E-2</c:v>
                </c:pt>
                <c:pt idx="1999">
                  <c:v>8.8631729858000025E-2</c:v>
                </c:pt>
                <c:pt idx="2000">
                  <c:v>8.8631729858000025E-2</c:v>
                </c:pt>
                <c:pt idx="2001">
                  <c:v>8.8631729858000025E-2</c:v>
                </c:pt>
                <c:pt idx="2002">
                  <c:v>8.8631729858000025E-2</c:v>
                </c:pt>
                <c:pt idx="2003">
                  <c:v>8.8631729858000025E-2</c:v>
                </c:pt>
                <c:pt idx="2004">
                  <c:v>8.8631729858000025E-2</c:v>
                </c:pt>
                <c:pt idx="2005">
                  <c:v>8.8631729858000025E-2</c:v>
                </c:pt>
                <c:pt idx="2006">
                  <c:v>8.8631729858000025E-2</c:v>
                </c:pt>
                <c:pt idx="2007">
                  <c:v>8.8631729858000025E-2</c:v>
                </c:pt>
                <c:pt idx="2008">
                  <c:v>8.8631729858000025E-2</c:v>
                </c:pt>
                <c:pt idx="2009">
                  <c:v>8.8631729858000025E-2</c:v>
                </c:pt>
                <c:pt idx="2010">
                  <c:v>8.8631729858000025E-2</c:v>
                </c:pt>
                <c:pt idx="2011">
                  <c:v>8.8631729858000025E-2</c:v>
                </c:pt>
                <c:pt idx="2012">
                  <c:v>8.8631729858000025E-2</c:v>
                </c:pt>
                <c:pt idx="2013">
                  <c:v>8.8631729858000025E-2</c:v>
                </c:pt>
                <c:pt idx="2014">
                  <c:v>8.8631729858000025E-2</c:v>
                </c:pt>
                <c:pt idx="2015">
                  <c:v>8.8631729858000025E-2</c:v>
                </c:pt>
                <c:pt idx="2016">
                  <c:v>8.8631729858000025E-2</c:v>
                </c:pt>
                <c:pt idx="2017">
                  <c:v>8.8631729858000025E-2</c:v>
                </c:pt>
                <c:pt idx="2018">
                  <c:v>8.8631729858000025E-2</c:v>
                </c:pt>
                <c:pt idx="2019">
                  <c:v>8.8631729858000025E-2</c:v>
                </c:pt>
                <c:pt idx="2020">
                  <c:v>8.8631729858000025E-2</c:v>
                </c:pt>
                <c:pt idx="2021">
                  <c:v>8.8631729858000025E-2</c:v>
                </c:pt>
                <c:pt idx="2022">
                  <c:v>8.8631729858000025E-2</c:v>
                </c:pt>
                <c:pt idx="2023">
                  <c:v>8.8631729858000025E-2</c:v>
                </c:pt>
                <c:pt idx="2024">
                  <c:v>8.8631729858000025E-2</c:v>
                </c:pt>
                <c:pt idx="2025">
                  <c:v>8.8631729858000025E-2</c:v>
                </c:pt>
                <c:pt idx="2026">
                  <c:v>8.8631729858000025E-2</c:v>
                </c:pt>
                <c:pt idx="2027">
                  <c:v>8.8631729858000025E-2</c:v>
                </c:pt>
                <c:pt idx="2028">
                  <c:v>8.8631729858000025E-2</c:v>
                </c:pt>
                <c:pt idx="2029">
                  <c:v>8.8631729858000025E-2</c:v>
                </c:pt>
                <c:pt idx="2030">
                  <c:v>8.8631729858000025E-2</c:v>
                </c:pt>
                <c:pt idx="2031">
                  <c:v>8.8631729858000025E-2</c:v>
                </c:pt>
                <c:pt idx="2032">
                  <c:v>8.8631729858000025E-2</c:v>
                </c:pt>
                <c:pt idx="2033">
                  <c:v>8.8631729858000025E-2</c:v>
                </c:pt>
                <c:pt idx="2034">
                  <c:v>8.8631729858000025E-2</c:v>
                </c:pt>
                <c:pt idx="2035">
                  <c:v>8.8631729858000025E-2</c:v>
                </c:pt>
                <c:pt idx="2036">
                  <c:v>8.8631729858000025E-2</c:v>
                </c:pt>
                <c:pt idx="2037">
                  <c:v>8.8631729858000025E-2</c:v>
                </c:pt>
                <c:pt idx="2038">
                  <c:v>8.8631729858000025E-2</c:v>
                </c:pt>
                <c:pt idx="2039">
                  <c:v>8.8631729858000025E-2</c:v>
                </c:pt>
                <c:pt idx="2040">
                  <c:v>8.8631729858000025E-2</c:v>
                </c:pt>
                <c:pt idx="2041">
                  <c:v>8.8631729858000025E-2</c:v>
                </c:pt>
                <c:pt idx="2042">
                  <c:v>8.8631729858000025E-2</c:v>
                </c:pt>
                <c:pt idx="2043">
                  <c:v>8.8631729858000025E-2</c:v>
                </c:pt>
                <c:pt idx="2044">
                  <c:v>8.8631729858000025E-2</c:v>
                </c:pt>
                <c:pt idx="2045">
                  <c:v>8.8631729858000025E-2</c:v>
                </c:pt>
                <c:pt idx="2046">
                  <c:v>8.8631729858000025E-2</c:v>
                </c:pt>
                <c:pt idx="2047">
                  <c:v>8.8631729858000025E-2</c:v>
                </c:pt>
                <c:pt idx="2048">
                  <c:v>8.8631729858000025E-2</c:v>
                </c:pt>
                <c:pt idx="2049">
                  <c:v>8.8631729858000025E-2</c:v>
                </c:pt>
                <c:pt idx="2050">
                  <c:v>8.8631729858000025E-2</c:v>
                </c:pt>
                <c:pt idx="2051">
                  <c:v>8.8631729858000025E-2</c:v>
                </c:pt>
                <c:pt idx="2052">
                  <c:v>8.8631729858000025E-2</c:v>
                </c:pt>
                <c:pt idx="2053">
                  <c:v>8.8631729858000025E-2</c:v>
                </c:pt>
                <c:pt idx="2054">
                  <c:v>8.8631729858000025E-2</c:v>
                </c:pt>
                <c:pt idx="2055">
                  <c:v>8.8631729858000025E-2</c:v>
                </c:pt>
                <c:pt idx="2056">
                  <c:v>8.8631729858000025E-2</c:v>
                </c:pt>
                <c:pt idx="2057">
                  <c:v>8.8631729858000025E-2</c:v>
                </c:pt>
                <c:pt idx="2058">
                  <c:v>8.8631729858000025E-2</c:v>
                </c:pt>
                <c:pt idx="2059">
                  <c:v>8.8631729858000025E-2</c:v>
                </c:pt>
                <c:pt idx="2060">
                  <c:v>8.8631729858000025E-2</c:v>
                </c:pt>
                <c:pt idx="2061">
                  <c:v>8.8631729858000025E-2</c:v>
                </c:pt>
                <c:pt idx="2062">
                  <c:v>8.8631729858000025E-2</c:v>
                </c:pt>
                <c:pt idx="2063">
                  <c:v>8.8631729858000025E-2</c:v>
                </c:pt>
                <c:pt idx="2064">
                  <c:v>8.8631729858000025E-2</c:v>
                </c:pt>
                <c:pt idx="2065">
                  <c:v>8.8631729858000025E-2</c:v>
                </c:pt>
                <c:pt idx="2066">
                  <c:v>8.8631729858000025E-2</c:v>
                </c:pt>
                <c:pt idx="2067">
                  <c:v>8.8631729858000025E-2</c:v>
                </c:pt>
                <c:pt idx="2068">
                  <c:v>8.8631729858000025E-2</c:v>
                </c:pt>
                <c:pt idx="2069">
                  <c:v>8.8631729858000025E-2</c:v>
                </c:pt>
                <c:pt idx="2070">
                  <c:v>8.8631729858000025E-2</c:v>
                </c:pt>
                <c:pt idx="2071">
                  <c:v>8.8631729858000025E-2</c:v>
                </c:pt>
                <c:pt idx="2072">
                  <c:v>8.8631729858000025E-2</c:v>
                </c:pt>
                <c:pt idx="2073">
                  <c:v>8.8631729858000025E-2</c:v>
                </c:pt>
                <c:pt idx="2074">
                  <c:v>8.8631729858000025E-2</c:v>
                </c:pt>
                <c:pt idx="2075">
                  <c:v>8.8631729858000025E-2</c:v>
                </c:pt>
                <c:pt idx="2076">
                  <c:v>8.8631729858000025E-2</c:v>
                </c:pt>
                <c:pt idx="2077">
                  <c:v>8.8631729858000025E-2</c:v>
                </c:pt>
                <c:pt idx="2078">
                  <c:v>8.8631729858000025E-2</c:v>
                </c:pt>
                <c:pt idx="2079">
                  <c:v>8.8631729858000025E-2</c:v>
                </c:pt>
                <c:pt idx="2080">
                  <c:v>8.8631729858000025E-2</c:v>
                </c:pt>
                <c:pt idx="2081">
                  <c:v>8.8631729858000025E-2</c:v>
                </c:pt>
                <c:pt idx="2082">
                  <c:v>8.8631729858000025E-2</c:v>
                </c:pt>
                <c:pt idx="2083">
                  <c:v>8.8631729858000025E-2</c:v>
                </c:pt>
                <c:pt idx="2084">
                  <c:v>8.8631729858000025E-2</c:v>
                </c:pt>
                <c:pt idx="2085">
                  <c:v>8.8631729858000025E-2</c:v>
                </c:pt>
                <c:pt idx="2086">
                  <c:v>8.8631729858000025E-2</c:v>
                </c:pt>
                <c:pt idx="2087">
                  <c:v>8.8631729858000025E-2</c:v>
                </c:pt>
                <c:pt idx="2088">
                  <c:v>8.8631729858000025E-2</c:v>
                </c:pt>
                <c:pt idx="2089">
                  <c:v>8.8631729858000025E-2</c:v>
                </c:pt>
                <c:pt idx="2090">
                  <c:v>8.8631729858000025E-2</c:v>
                </c:pt>
                <c:pt idx="2091">
                  <c:v>8.8631729858000025E-2</c:v>
                </c:pt>
                <c:pt idx="2092">
                  <c:v>8.8631729858000025E-2</c:v>
                </c:pt>
                <c:pt idx="2093">
                  <c:v>8.8631729858000025E-2</c:v>
                </c:pt>
                <c:pt idx="2094">
                  <c:v>8.8631729858000025E-2</c:v>
                </c:pt>
                <c:pt idx="2095">
                  <c:v>8.8631729858000025E-2</c:v>
                </c:pt>
                <c:pt idx="2096">
                  <c:v>8.8631729858000025E-2</c:v>
                </c:pt>
                <c:pt idx="2097">
                  <c:v>8.8631729858000025E-2</c:v>
                </c:pt>
                <c:pt idx="2098">
                  <c:v>8.8631729858000025E-2</c:v>
                </c:pt>
                <c:pt idx="2099">
                  <c:v>8.8631729858000025E-2</c:v>
                </c:pt>
                <c:pt idx="2100">
                  <c:v>8.8631729858000025E-2</c:v>
                </c:pt>
                <c:pt idx="2101">
                  <c:v>8.8631729858000025E-2</c:v>
                </c:pt>
                <c:pt idx="2102">
                  <c:v>8.8631729858000025E-2</c:v>
                </c:pt>
                <c:pt idx="2103">
                  <c:v>8.8631729858000025E-2</c:v>
                </c:pt>
                <c:pt idx="2104">
                  <c:v>8.8631729858000025E-2</c:v>
                </c:pt>
                <c:pt idx="2105">
                  <c:v>8.8631729858000025E-2</c:v>
                </c:pt>
                <c:pt idx="2106">
                  <c:v>8.8631729858000025E-2</c:v>
                </c:pt>
                <c:pt idx="2107">
                  <c:v>8.8631729858000025E-2</c:v>
                </c:pt>
                <c:pt idx="2108">
                  <c:v>8.8631729858000025E-2</c:v>
                </c:pt>
                <c:pt idx="2109">
                  <c:v>8.8631729858000025E-2</c:v>
                </c:pt>
                <c:pt idx="2110">
                  <c:v>8.8631729858000025E-2</c:v>
                </c:pt>
                <c:pt idx="2111">
                  <c:v>8.8631729858000025E-2</c:v>
                </c:pt>
                <c:pt idx="2112">
                  <c:v>8.8631729858000025E-2</c:v>
                </c:pt>
                <c:pt idx="2113">
                  <c:v>8.8631729858000025E-2</c:v>
                </c:pt>
                <c:pt idx="2114">
                  <c:v>8.8631729858000025E-2</c:v>
                </c:pt>
                <c:pt idx="2115">
                  <c:v>8.8631729858000025E-2</c:v>
                </c:pt>
                <c:pt idx="2116">
                  <c:v>8.8631729858000025E-2</c:v>
                </c:pt>
                <c:pt idx="2117">
                  <c:v>8.8631729858000025E-2</c:v>
                </c:pt>
                <c:pt idx="2118">
                  <c:v>8.8631729858000025E-2</c:v>
                </c:pt>
                <c:pt idx="2119">
                  <c:v>8.8631729858000025E-2</c:v>
                </c:pt>
                <c:pt idx="2120">
                  <c:v>8.8631729858000025E-2</c:v>
                </c:pt>
                <c:pt idx="2121">
                  <c:v>8.8631729858000025E-2</c:v>
                </c:pt>
                <c:pt idx="2122">
                  <c:v>8.8631729858000025E-2</c:v>
                </c:pt>
                <c:pt idx="2123">
                  <c:v>8.8631729858000025E-2</c:v>
                </c:pt>
                <c:pt idx="2124">
                  <c:v>8.8631729858000025E-2</c:v>
                </c:pt>
                <c:pt idx="2125">
                  <c:v>8.8631729858000025E-2</c:v>
                </c:pt>
                <c:pt idx="2126">
                  <c:v>8.8631729858000025E-2</c:v>
                </c:pt>
                <c:pt idx="2127">
                  <c:v>8.8631729858000025E-2</c:v>
                </c:pt>
                <c:pt idx="2128">
                  <c:v>8.8631729858000025E-2</c:v>
                </c:pt>
                <c:pt idx="2129">
                  <c:v>8.8631729858000025E-2</c:v>
                </c:pt>
                <c:pt idx="2130">
                  <c:v>8.8631729858000025E-2</c:v>
                </c:pt>
                <c:pt idx="2131">
                  <c:v>8.8631729858000025E-2</c:v>
                </c:pt>
                <c:pt idx="2132">
                  <c:v>8.8631729858000025E-2</c:v>
                </c:pt>
                <c:pt idx="2133">
                  <c:v>8.8631729858000025E-2</c:v>
                </c:pt>
                <c:pt idx="2134">
                  <c:v>8.8631729858000025E-2</c:v>
                </c:pt>
                <c:pt idx="2135">
                  <c:v>8.8631729858000025E-2</c:v>
                </c:pt>
                <c:pt idx="2136">
                  <c:v>8.8631729858000025E-2</c:v>
                </c:pt>
                <c:pt idx="2137">
                  <c:v>8.8631729858000025E-2</c:v>
                </c:pt>
                <c:pt idx="2138">
                  <c:v>8.8631729858000025E-2</c:v>
                </c:pt>
                <c:pt idx="2139">
                  <c:v>8.8631729858000025E-2</c:v>
                </c:pt>
                <c:pt idx="2140">
                  <c:v>8.8631729858000025E-2</c:v>
                </c:pt>
                <c:pt idx="2141">
                  <c:v>8.8631729858000025E-2</c:v>
                </c:pt>
                <c:pt idx="2142">
                  <c:v>8.8631729858000025E-2</c:v>
                </c:pt>
                <c:pt idx="2143">
                  <c:v>8.8631729858000025E-2</c:v>
                </c:pt>
                <c:pt idx="2144">
                  <c:v>8.8631729858000025E-2</c:v>
                </c:pt>
                <c:pt idx="2145">
                  <c:v>8.8631729858000025E-2</c:v>
                </c:pt>
                <c:pt idx="2146">
                  <c:v>8.8631729858000025E-2</c:v>
                </c:pt>
                <c:pt idx="2147">
                  <c:v>8.8631729858000025E-2</c:v>
                </c:pt>
                <c:pt idx="2148">
                  <c:v>8.8631729858000025E-2</c:v>
                </c:pt>
                <c:pt idx="2149">
                  <c:v>8.8631729858000025E-2</c:v>
                </c:pt>
                <c:pt idx="2150">
                  <c:v>8.8631729858000025E-2</c:v>
                </c:pt>
                <c:pt idx="2151">
                  <c:v>8.8631729858000025E-2</c:v>
                </c:pt>
                <c:pt idx="2152">
                  <c:v>8.8631729858000025E-2</c:v>
                </c:pt>
                <c:pt idx="2153">
                  <c:v>8.8631729858000025E-2</c:v>
                </c:pt>
                <c:pt idx="2154">
                  <c:v>8.8631729858000025E-2</c:v>
                </c:pt>
                <c:pt idx="2155">
                  <c:v>8.8631729858000025E-2</c:v>
                </c:pt>
                <c:pt idx="2156">
                  <c:v>8.8631729858000025E-2</c:v>
                </c:pt>
                <c:pt idx="2157">
                  <c:v>8.8631729858000025E-2</c:v>
                </c:pt>
                <c:pt idx="2158">
                  <c:v>8.8631729858000025E-2</c:v>
                </c:pt>
                <c:pt idx="2159">
                  <c:v>8.8631729858000025E-2</c:v>
                </c:pt>
                <c:pt idx="2160">
                  <c:v>8.8631729858000025E-2</c:v>
                </c:pt>
                <c:pt idx="2161">
                  <c:v>8.8631729858000025E-2</c:v>
                </c:pt>
                <c:pt idx="2162">
                  <c:v>8.8631729858000025E-2</c:v>
                </c:pt>
                <c:pt idx="2163">
                  <c:v>8.8631729858000025E-2</c:v>
                </c:pt>
                <c:pt idx="2164">
                  <c:v>8.8631729858000025E-2</c:v>
                </c:pt>
                <c:pt idx="2165">
                  <c:v>8.8631729858000025E-2</c:v>
                </c:pt>
                <c:pt idx="2166">
                  <c:v>8.8631729858000025E-2</c:v>
                </c:pt>
                <c:pt idx="2167">
                  <c:v>8.8631729858000025E-2</c:v>
                </c:pt>
                <c:pt idx="2168">
                  <c:v>8.8631729858000025E-2</c:v>
                </c:pt>
                <c:pt idx="2169">
                  <c:v>8.8631729858000025E-2</c:v>
                </c:pt>
                <c:pt idx="2170">
                  <c:v>8.8631729858000025E-2</c:v>
                </c:pt>
                <c:pt idx="2171">
                  <c:v>8.8631729858000025E-2</c:v>
                </c:pt>
                <c:pt idx="2172">
                  <c:v>8.8631729858000025E-2</c:v>
                </c:pt>
                <c:pt idx="2173">
                  <c:v>8.8631729858000025E-2</c:v>
                </c:pt>
                <c:pt idx="2174">
                  <c:v>8.8631729858000025E-2</c:v>
                </c:pt>
                <c:pt idx="2175">
                  <c:v>8.8631729858000025E-2</c:v>
                </c:pt>
                <c:pt idx="2176">
                  <c:v>8.8631729858000025E-2</c:v>
                </c:pt>
                <c:pt idx="2177">
                  <c:v>8.8631729858000025E-2</c:v>
                </c:pt>
                <c:pt idx="2178">
                  <c:v>8.8631729858000025E-2</c:v>
                </c:pt>
                <c:pt idx="2179">
                  <c:v>8.8631729858000025E-2</c:v>
                </c:pt>
                <c:pt idx="2180">
                  <c:v>8.8631729858000025E-2</c:v>
                </c:pt>
                <c:pt idx="2181">
                  <c:v>8.8631729858000025E-2</c:v>
                </c:pt>
                <c:pt idx="2182">
                  <c:v>8.8631729858000025E-2</c:v>
                </c:pt>
                <c:pt idx="2183">
                  <c:v>8.8631729858000025E-2</c:v>
                </c:pt>
                <c:pt idx="2184">
                  <c:v>8.8631729858000025E-2</c:v>
                </c:pt>
                <c:pt idx="2185">
                  <c:v>8.8631729858000025E-2</c:v>
                </c:pt>
                <c:pt idx="2186">
                  <c:v>8.8631729858000025E-2</c:v>
                </c:pt>
                <c:pt idx="2187">
                  <c:v>8.8631729858000025E-2</c:v>
                </c:pt>
                <c:pt idx="2188">
                  <c:v>8.8631729858000025E-2</c:v>
                </c:pt>
                <c:pt idx="2189">
                  <c:v>8.8631729858000025E-2</c:v>
                </c:pt>
                <c:pt idx="2190">
                  <c:v>8.8631729858000025E-2</c:v>
                </c:pt>
                <c:pt idx="2191">
                  <c:v>8.8631729858000025E-2</c:v>
                </c:pt>
                <c:pt idx="2192">
                  <c:v>8.8631729858000025E-2</c:v>
                </c:pt>
                <c:pt idx="2193">
                  <c:v>8.8631729858000025E-2</c:v>
                </c:pt>
                <c:pt idx="2194">
                  <c:v>8.8631729858000025E-2</c:v>
                </c:pt>
                <c:pt idx="2195">
                  <c:v>8.8631729858000025E-2</c:v>
                </c:pt>
                <c:pt idx="2196">
                  <c:v>8.8631729858000025E-2</c:v>
                </c:pt>
                <c:pt idx="2197">
                  <c:v>8.8631729858000025E-2</c:v>
                </c:pt>
                <c:pt idx="2198">
                  <c:v>8.8631729858000025E-2</c:v>
                </c:pt>
                <c:pt idx="2199">
                  <c:v>8.8631729858000025E-2</c:v>
                </c:pt>
                <c:pt idx="2200">
                  <c:v>8.8631729858000025E-2</c:v>
                </c:pt>
                <c:pt idx="2201">
                  <c:v>8.8631729858000025E-2</c:v>
                </c:pt>
                <c:pt idx="2202">
                  <c:v>8.8631729858000025E-2</c:v>
                </c:pt>
                <c:pt idx="2203">
                  <c:v>8.8631729858000025E-2</c:v>
                </c:pt>
                <c:pt idx="2204">
                  <c:v>8.8631729858000025E-2</c:v>
                </c:pt>
                <c:pt idx="2205">
                  <c:v>8.8631729858000025E-2</c:v>
                </c:pt>
                <c:pt idx="2206">
                  <c:v>8.8631729858000025E-2</c:v>
                </c:pt>
                <c:pt idx="2207">
                  <c:v>8.8631729858000025E-2</c:v>
                </c:pt>
                <c:pt idx="2208">
                  <c:v>8.8631729858000025E-2</c:v>
                </c:pt>
                <c:pt idx="2209">
                  <c:v>8.8631729858000025E-2</c:v>
                </c:pt>
                <c:pt idx="2210">
                  <c:v>8.8631729858000025E-2</c:v>
                </c:pt>
                <c:pt idx="2211">
                  <c:v>8.8631729858000025E-2</c:v>
                </c:pt>
                <c:pt idx="2212">
                  <c:v>8.8631729858000025E-2</c:v>
                </c:pt>
                <c:pt idx="2213">
                  <c:v>8.8631729858000025E-2</c:v>
                </c:pt>
                <c:pt idx="2214">
                  <c:v>8.8631729858000025E-2</c:v>
                </c:pt>
                <c:pt idx="2215">
                  <c:v>8.8631729858000025E-2</c:v>
                </c:pt>
                <c:pt idx="2216">
                  <c:v>8.8631729858000025E-2</c:v>
                </c:pt>
                <c:pt idx="2217">
                  <c:v>8.8631729858000025E-2</c:v>
                </c:pt>
                <c:pt idx="2218">
                  <c:v>8.8631729858000025E-2</c:v>
                </c:pt>
                <c:pt idx="2219">
                  <c:v>8.8631729858000025E-2</c:v>
                </c:pt>
                <c:pt idx="2220">
                  <c:v>8.8631729858000025E-2</c:v>
                </c:pt>
                <c:pt idx="2221">
                  <c:v>8.8631729858000025E-2</c:v>
                </c:pt>
                <c:pt idx="2222">
                  <c:v>8.8631729858000025E-2</c:v>
                </c:pt>
                <c:pt idx="2223">
                  <c:v>8.8631729858000025E-2</c:v>
                </c:pt>
                <c:pt idx="2224">
                  <c:v>8.8631729858000025E-2</c:v>
                </c:pt>
                <c:pt idx="2225">
                  <c:v>8.8631729858000025E-2</c:v>
                </c:pt>
                <c:pt idx="2226">
                  <c:v>8.8631729858000025E-2</c:v>
                </c:pt>
                <c:pt idx="2227">
                  <c:v>8.8631729858000025E-2</c:v>
                </c:pt>
                <c:pt idx="2228">
                  <c:v>8.8631729858000025E-2</c:v>
                </c:pt>
                <c:pt idx="2229">
                  <c:v>8.8631729858000025E-2</c:v>
                </c:pt>
                <c:pt idx="2230">
                  <c:v>8.8631729858000025E-2</c:v>
                </c:pt>
                <c:pt idx="2231">
                  <c:v>8.8631729858000025E-2</c:v>
                </c:pt>
                <c:pt idx="2232">
                  <c:v>8.8631729858000025E-2</c:v>
                </c:pt>
                <c:pt idx="2233">
                  <c:v>8.8631729858000025E-2</c:v>
                </c:pt>
                <c:pt idx="2234">
                  <c:v>8.8631729858000025E-2</c:v>
                </c:pt>
                <c:pt idx="2235">
                  <c:v>8.8631729858000025E-2</c:v>
                </c:pt>
                <c:pt idx="2236">
                  <c:v>8.8631729858000025E-2</c:v>
                </c:pt>
                <c:pt idx="2237">
                  <c:v>8.8631729858000025E-2</c:v>
                </c:pt>
                <c:pt idx="2238">
                  <c:v>8.8631729858000025E-2</c:v>
                </c:pt>
                <c:pt idx="2239">
                  <c:v>8.8631729858000025E-2</c:v>
                </c:pt>
                <c:pt idx="2240">
                  <c:v>8.8631729858000025E-2</c:v>
                </c:pt>
                <c:pt idx="2241">
                  <c:v>8.8631729858000025E-2</c:v>
                </c:pt>
                <c:pt idx="2242">
                  <c:v>8.8631729858000025E-2</c:v>
                </c:pt>
                <c:pt idx="2243">
                  <c:v>8.8631729858000025E-2</c:v>
                </c:pt>
                <c:pt idx="2244">
                  <c:v>8.8631729858000025E-2</c:v>
                </c:pt>
                <c:pt idx="2245">
                  <c:v>8.8631729858000025E-2</c:v>
                </c:pt>
                <c:pt idx="2246">
                  <c:v>8.8631729858000025E-2</c:v>
                </c:pt>
                <c:pt idx="2247">
                  <c:v>8.8631729858000025E-2</c:v>
                </c:pt>
                <c:pt idx="2248">
                  <c:v>8.8631729858000025E-2</c:v>
                </c:pt>
                <c:pt idx="2249">
                  <c:v>8.8631729858000025E-2</c:v>
                </c:pt>
                <c:pt idx="2250">
                  <c:v>8.8631729858000025E-2</c:v>
                </c:pt>
                <c:pt idx="2251">
                  <c:v>8.8631729858000025E-2</c:v>
                </c:pt>
                <c:pt idx="2252">
                  <c:v>8.8631729858000025E-2</c:v>
                </c:pt>
                <c:pt idx="2253">
                  <c:v>8.8631729858000025E-2</c:v>
                </c:pt>
                <c:pt idx="2254">
                  <c:v>8.8631729858000025E-2</c:v>
                </c:pt>
                <c:pt idx="2255">
                  <c:v>8.8631729858000025E-2</c:v>
                </c:pt>
                <c:pt idx="2256">
                  <c:v>8.8631729858000025E-2</c:v>
                </c:pt>
                <c:pt idx="2257">
                  <c:v>8.8631729858000025E-2</c:v>
                </c:pt>
                <c:pt idx="2258">
                  <c:v>8.8631729858000025E-2</c:v>
                </c:pt>
                <c:pt idx="2259">
                  <c:v>8.8631729858000025E-2</c:v>
                </c:pt>
                <c:pt idx="2260">
                  <c:v>8.8631729858000025E-2</c:v>
                </c:pt>
                <c:pt idx="2261">
                  <c:v>8.8631729858000025E-2</c:v>
                </c:pt>
                <c:pt idx="2262">
                  <c:v>8.8631729858000025E-2</c:v>
                </c:pt>
                <c:pt idx="2263">
                  <c:v>8.8631729858000025E-2</c:v>
                </c:pt>
                <c:pt idx="2264">
                  <c:v>8.8631729858000025E-2</c:v>
                </c:pt>
                <c:pt idx="2265">
                  <c:v>8.8631729858000025E-2</c:v>
                </c:pt>
                <c:pt idx="2266">
                  <c:v>8.8631729858000025E-2</c:v>
                </c:pt>
                <c:pt idx="2267">
                  <c:v>8.8631729858000025E-2</c:v>
                </c:pt>
                <c:pt idx="2268">
                  <c:v>8.8631729858000025E-2</c:v>
                </c:pt>
                <c:pt idx="2269">
                  <c:v>8.8631729858000025E-2</c:v>
                </c:pt>
                <c:pt idx="2270">
                  <c:v>8.8631729858000025E-2</c:v>
                </c:pt>
                <c:pt idx="2271">
                  <c:v>8.8631729858000025E-2</c:v>
                </c:pt>
                <c:pt idx="2272">
                  <c:v>8.8631729858000025E-2</c:v>
                </c:pt>
                <c:pt idx="2273">
                  <c:v>8.8631729858000025E-2</c:v>
                </c:pt>
                <c:pt idx="2274">
                  <c:v>8.8631729858000025E-2</c:v>
                </c:pt>
                <c:pt idx="2275">
                  <c:v>8.8631729858000025E-2</c:v>
                </c:pt>
                <c:pt idx="2276">
                  <c:v>8.8631729858000025E-2</c:v>
                </c:pt>
                <c:pt idx="2277">
                  <c:v>8.8631729858000025E-2</c:v>
                </c:pt>
                <c:pt idx="2278">
                  <c:v>8.8631729858000025E-2</c:v>
                </c:pt>
                <c:pt idx="2279">
                  <c:v>8.8631729858000025E-2</c:v>
                </c:pt>
                <c:pt idx="2280">
                  <c:v>8.8631729858000025E-2</c:v>
                </c:pt>
                <c:pt idx="2281">
                  <c:v>8.8631729858000025E-2</c:v>
                </c:pt>
                <c:pt idx="2282">
                  <c:v>8.8631729858000025E-2</c:v>
                </c:pt>
                <c:pt idx="2283">
                  <c:v>8.8631729858000025E-2</c:v>
                </c:pt>
                <c:pt idx="2284">
                  <c:v>8.8631729858000025E-2</c:v>
                </c:pt>
                <c:pt idx="2285">
                  <c:v>8.8631729858000025E-2</c:v>
                </c:pt>
                <c:pt idx="2286">
                  <c:v>8.8631729858000025E-2</c:v>
                </c:pt>
                <c:pt idx="2287">
                  <c:v>8.8631729858000025E-2</c:v>
                </c:pt>
                <c:pt idx="2288">
                  <c:v>8.8631729858000025E-2</c:v>
                </c:pt>
                <c:pt idx="2289">
                  <c:v>8.8631729858000025E-2</c:v>
                </c:pt>
                <c:pt idx="2290">
                  <c:v>8.8631729858000025E-2</c:v>
                </c:pt>
                <c:pt idx="2291">
                  <c:v>8.8631729858000025E-2</c:v>
                </c:pt>
                <c:pt idx="2292">
                  <c:v>8.8631729858000025E-2</c:v>
                </c:pt>
                <c:pt idx="2293">
                  <c:v>8.8631729858000025E-2</c:v>
                </c:pt>
                <c:pt idx="2294">
                  <c:v>8.8631729858000025E-2</c:v>
                </c:pt>
                <c:pt idx="2295">
                  <c:v>8.8631729858000025E-2</c:v>
                </c:pt>
                <c:pt idx="2296">
                  <c:v>8.8631729858000025E-2</c:v>
                </c:pt>
                <c:pt idx="2297">
                  <c:v>8.8631729858000025E-2</c:v>
                </c:pt>
                <c:pt idx="2298">
                  <c:v>8.8631729858000025E-2</c:v>
                </c:pt>
                <c:pt idx="2299">
                  <c:v>8.8631729858000025E-2</c:v>
                </c:pt>
                <c:pt idx="2300">
                  <c:v>8.8631729858000025E-2</c:v>
                </c:pt>
                <c:pt idx="2301">
                  <c:v>8.8631729858000025E-2</c:v>
                </c:pt>
                <c:pt idx="2302">
                  <c:v>8.8631729858000025E-2</c:v>
                </c:pt>
                <c:pt idx="2303">
                  <c:v>8.8631729858000025E-2</c:v>
                </c:pt>
                <c:pt idx="2304">
                  <c:v>8.8631729858000025E-2</c:v>
                </c:pt>
                <c:pt idx="2305">
                  <c:v>8.8631729858000025E-2</c:v>
                </c:pt>
                <c:pt idx="2306">
                  <c:v>8.8631729858000025E-2</c:v>
                </c:pt>
                <c:pt idx="2307">
                  <c:v>8.8631729858000025E-2</c:v>
                </c:pt>
                <c:pt idx="2308">
                  <c:v>8.8631729858000025E-2</c:v>
                </c:pt>
                <c:pt idx="2309">
                  <c:v>8.8631729858000025E-2</c:v>
                </c:pt>
                <c:pt idx="2310">
                  <c:v>8.8631729858000025E-2</c:v>
                </c:pt>
                <c:pt idx="2311">
                  <c:v>8.8631729858000025E-2</c:v>
                </c:pt>
                <c:pt idx="2312">
                  <c:v>8.8631729858000025E-2</c:v>
                </c:pt>
                <c:pt idx="2313">
                  <c:v>8.8631729858000025E-2</c:v>
                </c:pt>
                <c:pt idx="2314">
                  <c:v>8.8631729858000025E-2</c:v>
                </c:pt>
                <c:pt idx="2315">
                  <c:v>8.8631729858000025E-2</c:v>
                </c:pt>
                <c:pt idx="2316">
                  <c:v>8.8631729858000025E-2</c:v>
                </c:pt>
                <c:pt idx="2317">
                  <c:v>8.8631729858000025E-2</c:v>
                </c:pt>
                <c:pt idx="2318">
                  <c:v>8.8631729858000025E-2</c:v>
                </c:pt>
                <c:pt idx="2319">
                  <c:v>8.8631729858000025E-2</c:v>
                </c:pt>
                <c:pt idx="2320">
                  <c:v>8.8631729858000025E-2</c:v>
                </c:pt>
                <c:pt idx="2321">
                  <c:v>8.8631729858000025E-2</c:v>
                </c:pt>
                <c:pt idx="2322">
                  <c:v>8.8631729858000025E-2</c:v>
                </c:pt>
                <c:pt idx="2323">
                  <c:v>8.8631729858000025E-2</c:v>
                </c:pt>
                <c:pt idx="2324">
                  <c:v>8.8631729858000025E-2</c:v>
                </c:pt>
                <c:pt idx="2325">
                  <c:v>8.8631729858000025E-2</c:v>
                </c:pt>
                <c:pt idx="2326">
                  <c:v>8.8631729858000025E-2</c:v>
                </c:pt>
                <c:pt idx="2327">
                  <c:v>8.8631729858000025E-2</c:v>
                </c:pt>
                <c:pt idx="2328">
                  <c:v>8.8631729858000025E-2</c:v>
                </c:pt>
                <c:pt idx="2329">
                  <c:v>8.8631729858000025E-2</c:v>
                </c:pt>
                <c:pt idx="2330">
                  <c:v>8.8631729858000025E-2</c:v>
                </c:pt>
                <c:pt idx="2331">
                  <c:v>8.8631729858000025E-2</c:v>
                </c:pt>
                <c:pt idx="2332">
                  <c:v>8.8631729858000025E-2</c:v>
                </c:pt>
                <c:pt idx="2333">
                  <c:v>8.8631729858000025E-2</c:v>
                </c:pt>
                <c:pt idx="2334">
                  <c:v>8.8631729858000025E-2</c:v>
                </c:pt>
                <c:pt idx="2335">
                  <c:v>8.8631729858000025E-2</c:v>
                </c:pt>
                <c:pt idx="2336">
                  <c:v>8.8631729858000025E-2</c:v>
                </c:pt>
                <c:pt idx="2337">
                  <c:v>8.8631729858000025E-2</c:v>
                </c:pt>
                <c:pt idx="2338">
                  <c:v>8.8631729858000025E-2</c:v>
                </c:pt>
                <c:pt idx="2339">
                  <c:v>8.8631729858000025E-2</c:v>
                </c:pt>
                <c:pt idx="2340">
                  <c:v>8.8631729858000025E-2</c:v>
                </c:pt>
                <c:pt idx="2341">
                  <c:v>8.8631729858000025E-2</c:v>
                </c:pt>
                <c:pt idx="2342">
                  <c:v>8.8631729858000025E-2</c:v>
                </c:pt>
                <c:pt idx="2343">
                  <c:v>8.8631729858000025E-2</c:v>
                </c:pt>
                <c:pt idx="2344">
                  <c:v>8.8631729858000025E-2</c:v>
                </c:pt>
                <c:pt idx="2345">
                  <c:v>8.8631729858000025E-2</c:v>
                </c:pt>
                <c:pt idx="2346">
                  <c:v>8.8631729858000025E-2</c:v>
                </c:pt>
                <c:pt idx="2347">
                  <c:v>8.8631729858000025E-2</c:v>
                </c:pt>
                <c:pt idx="2348">
                  <c:v>8.8631729858000025E-2</c:v>
                </c:pt>
                <c:pt idx="2349">
                  <c:v>8.8631729858000025E-2</c:v>
                </c:pt>
                <c:pt idx="2350">
                  <c:v>8.8631729858000025E-2</c:v>
                </c:pt>
                <c:pt idx="2351">
                  <c:v>8.8631729858000025E-2</c:v>
                </c:pt>
                <c:pt idx="2352">
                  <c:v>8.8631729858000025E-2</c:v>
                </c:pt>
                <c:pt idx="2353">
                  <c:v>8.8631729858000025E-2</c:v>
                </c:pt>
                <c:pt idx="2354">
                  <c:v>8.8631729858000025E-2</c:v>
                </c:pt>
                <c:pt idx="2355">
                  <c:v>8.8631729858000025E-2</c:v>
                </c:pt>
                <c:pt idx="2356">
                  <c:v>8.8631729858000025E-2</c:v>
                </c:pt>
                <c:pt idx="2357">
                  <c:v>8.8631729858000025E-2</c:v>
                </c:pt>
                <c:pt idx="2358">
                  <c:v>8.8631729858000025E-2</c:v>
                </c:pt>
                <c:pt idx="2359">
                  <c:v>8.8631729858000025E-2</c:v>
                </c:pt>
                <c:pt idx="2360">
                  <c:v>8.8631729858000025E-2</c:v>
                </c:pt>
                <c:pt idx="2361">
                  <c:v>8.8631729858000025E-2</c:v>
                </c:pt>
                <c:pt idx="2362">
                  <c:v>8.8631729858000025E-2</c:v>
                </c:pt>
                <c:pt idx="2363">
                  <c:v>8.8631729858000025E-2</c:v>
                </c:pt>
                <c:pt idx="2364">
                  <c:v>8.8631729858000025E-2</c:v>
                </c:pt>
                <c:pt idx="2365">
                  <c:v>8.8631729858000025E-2</c:v>
                </c:pt>
                <c:pt idx="2366">
                  <c:v>8.8631729858000025E-2</c:v>
                </c:pt>
                <c:pt idx="2367">
                  <c:v>8.8631729858000025E-2</c:v>
                </c:pt>
                <c:pt idx="2368">
                  <c:v>8.8631729858000025E-2</c:v>
                </c:pt>
                <c:pt idx="2369">
                  <c:v>8.8631729858000025E-2</c:v>
                </c:pt>
                <c:pt idx="2370">
                  <c:v>8.8631729858000025E-2</c:v>
                </c:pt>
                <c:pt idx="2371">
                  <c:v>8.8631729858000025E-2</c:v>
                </c:pt>
                <c:pt idx="2372">
                  <c:v>8.8631729858000025E-2</c:v>
                </c:pt>
                <c:pt idx="2373">
                  <c:v>8.8631729858000025E-2</c:v>
                </c:pt>
                <c:pt idx="2374">
                  <c:v>8.8631729858000025E-2</c:v>
                </c:pt>
                <c:pt idx="2375">
                  <c:v>8.8631729858000025E-2</c:v>
                </c:pt>
                <c:pt idx="2376">
                  <c:v>8.8631729858000025E-2</c:v>
                </c:pt>
                <c:pt idx="2377">
                  <c:v>8.8631729858000025E-2</c:v>
                </c:pt>
                <c:pt idx="2378">
                  <c:v>8.8631729858000025E-2</c:v>
                </c:pt>
                <c:pt idx="2379">
                  <c:v>8.8631729858000025E-2</c:v>
                </c:pt>
                <c:pt idx="2380">
                  <c:v>8.8631729858000025E-2</c:v>
                </c:pt>
                <c:pt idx="2381">
                  <c:v>8.8631729858000025E-2</c:v>
                </c:pt>
                <c:pt idx="2382">
                  <c:v>8.8631729858000025E-2</c:v>
                </c:pt>
                <c:pt idx="2383">
                  <c:v>8.8631729858000025E-2</c:v>
                </c:pt>
                <c:pt idx="2384">
                  <c:v>8.8631729858000025E-2</c:v>
                </c:pt>
                <c:pt idx="2385">
                  <c:v>8.8631729858000025E-2</c:v>
                </c:pt>
                <c:pt idx="2386">
                  <c:v>8.8631729858000025E-2</c:v>
                </c:pt>
                <c:pt idx="2387">
                  <c:v>8.8631729858000025E-2</c:v>
                </c:pt>
                <c:pt idx="2388">
                  <c:v>8.8631729858000025E-2</c:v>
                </c:pt>
                <c:pt idx="2389">
                  <c:v>8.8631729858000025E-2</c:v>
                </c:pt>
                <c:pt idx="2390">
                  <c:v>8.8631729858000025E-2</c:v>
                </c:pt>
                <c:pt idx="2391">
                  <c:v>8.8631729858000025E-2</c:v>
                </c:pt>
                <c:pt idx="2392">
                  <c:v>8.8631729858000025E-2</c:v>
                </c:pt>
                <c:pt idx="2393">
                  <c:v>8.8631729858000025E-2</c:v>
                </c:pt>
                <c:pt idx="2394">
                  <c:v>8.8631729858000025E-2</c:v>
                </c:pt>
                <c:pt idx="2395">
                  <c:v>8.8631729858000025E-2</c:v>
                </c:pt>
                <c:pt idx="2396">
                  <c:v>8.8631729858000025E-2</c:v>
                </c:pt>
                <c:pt idx="2397">
                  <c:v>8.8631729858000025E-2</c:v>
                </c:pt>
                <c:pt idx="2398">
                  <c:v>8.8631729858000025E-2</c:v>
                </c:pt>
                <c:pt idx="2399">
                  <c:v>8.8631729858000025E-2</c:v>
                </c:pt>
                <c:pt idx="2400">
                  <c:v>8.8631729858000025E-2</c:v>
                </c:pt>
                <c:pt idx="2401">
                  <c:v>8.8631729858000025E-2</c:v>
                </c:pt>
                <c:pt idx="2402">
                  <c:v>8.8631729858000025E-2</c:v>
                </c:pt>
                <c:pt idx="2403">
                  <c:v>8.8631729858000025E-2</c:v>
                </c:pt>
                <c:pt idx="2404">
                  <c:v>8.8631729858000025E-2</c:v>
                </c:pt>
                <c:pt idx="2405">
                  <c:v>8.8631729858000025E-2</c:v>
                </c:pt>
                <c:pt idx="2406">
                  <c:v>8.8631729858000025E-2</c:v>
                </c:pt>
                <c:pt idx="2407">
                  <c:v>8.8631729858000025E-2</c:v>
                </c:pt>
                <c:pt idx="2408">
                  <c:v>8.8631729858000025E-2</c:v>
                </c:pt>
                <c:pt idx="2409">
                  <c:v>8.8631729858000025E-2</c:v>
                </c:pt>
                <c:pt idx="2410">
                  <c:v>8.8631729858000025E-2</c:v>
                </c:pt>
                <c:pt idx="2411">
                  <c:v>8.8631729858000025E-2</c:v>
                </c:pt>
                <c:pt idx="2412">
                  <c:v>8.8631729858000025E-2</c:v>
                </c:pt>
                <c:pt idx="2413">
                  <c:v>8.8631729858000025E-2</c:v>
                </c:pt>
                <c:pt idx="2414">
                  <c:v>8.8631729858000025E-2</c:v>
                </c:pt>
                <c:pt idx="2415">
                  <c:v>8.8631729858000025E-2</c:v>
                </c:pt>
                <c:pt idx="2416">
                  <c:v>8.8631729858000025E-2</c:v>
                </c:pt>
                <c:pt idx="2417">
                  <c:v>8.8631729858000025E-2</c:v>
                </c:pt>
                <c:pt idx="2418">
                  <c:v>8.8631729858000025E-2</c:v>
                </c:pt>
                <c:pt idx="2419">
                  <c:v>8.8631729858000025E-2</c:v>
                </c:pt>
                <c:pt idx="2420">
                  <c:v>8.8631729858000025E-2</c:v>
                </c:pt>
                <c:pt idx="2421">
                  <c:v>8.8631729858000025E-2</c:v>
                </c:pt>
                <c:pt idx="2422">
                  <c:v>8.8631729858000025E-2</c:v>
                </c:pt>
                <c:pt idx="2423">
                  <c:v>8.8631729858000025E-2</c:v>
                </c:pt>
                <c:pt idx="2424">
                  <c:v>8.8631729858000025E-2</c:v>
                </c:pt>
                <c:pt idx="2425">
                  <c:v>8.8631729858000025E-2</c:v>
                </c:pt>
                <c:pt idx="2426">
                  <c:v>8.8631729858000025E-2</c:v>
                </c:pt>
                <c:pt idx="2427">
                  <c:v>8.8631729858000025E-2</c:v>
                </c:pt>
                <c:pt idx="2428">
                  <c:v>8.8631729858000025E-2</c:v>
                </c:pt>
                <c:pt idx="2429">
                  <c:v>8.8631729858000025E-2</c:v>
                </c:pt>
                <c:pt idx="2430">
                  <c:v>8.8631729858000025E-2</c:v>
                </c:pt>
                <c:pt idx="2431">
                  <c:v>8.8631729858000025E-2</c:v>
                </c:pt>
                <c:pt idx="2432">
                  <c:v>8.8631729858000025E-2</c:v>
                </c:pt>
                <c:pt idx="2433">
                  <c:v>8.8631729858000025E-2</c:v>
                </c:pt>
                <c:pt idx="2434">
                  <c:v>8.8631729858000025E-2</c:v>
                </c:pt>
                <c:pt idx="2435">
                  <c:v>8.8631729858000025E-2</c:v>
                </c:pt>
                <c:pt idx="2436">
                  <c:v>8.8631729858000025E-2</c:v>
                </c:pt>
                <c:pt idx="2437">
                  <c:v>8.8631729858000025E-2</c:v>
                </c:pt>
                <c:pt idx="2438">
                  <c:v>8.8631729858000025E-2</c:v>
                </c:pt>
                <c:pt idx="2439">
                  <c:v>8.8631729858000025E-2</c:v>
                </c:pt>
                <c:pt idx="2440">
                  <c:v>8.8631729858000025E-2</c:v>
                </c:pt>
                <c:pt idx="2441">
                  <c:v>8.8631729858000025E-2</c:v>
                </c:pt>
                <c:pt idx="2442">
                  <c:v>8.8631729858000025E-2</c:v>
                </c:pt>
                <c:pt idx="2443">
                  <c:v>8.8631729858000025E-2</c:v>
                </c:pt>
                <c:pt idx="2444">
                  <c:v>8.8631729858000025E-2</c:v>
                </c:pt>
                <c:pt idx="2445">
                  <c:v>8.8631729858000025E-2</c:v>
                </c:pt>
                <c:pt idx="2446">
                  <c:v>8.8631729858000025E-2</c:v>
                </c:pt>
                <c:pt idx="2447">
                  <c:v>8.8631729858000025E-2</c:v>
                </c:pt>
                <c:pt idx="2448">
                  <c:v>8.8631729858000025E-2</c:v>
                </c:pt>
                <c:pt idx="2449">
                  <c:v>8.8631729858000025E-2</c:v>
                </c:pt>
                <c:pt idx="2450">
                  <c:v>8.8631729858000025E-2</c:v>
                </c:pt>
                <c:pt idx="2451">
                  <c:v>8.8631729858000025E-2</c:v>
                </c:pt>
                <c:pt idx="2452">
                  <c:v>8.8631729858000025E-2</c:v>
                </c:pt>
                <c:pt idx="2453">
                  <c:v>8.8631729858000025E-2</c:v>
                </c:pt>
                <c:pt idx="2454">
                  <c:v>8.8631729858000025E-2</c:v>
                </c:pt>
                <c:pt idx="2455">
                  <c:v>8.8631729858000025E-2</c:v>
                </c:pt>
                <c:pt idx="2456">
                  <c:v>8.8631729858000025E-2</c:v>
                </c:pt>
                <c:pt idx="2457">
                  <c:v>8.8631729858000025E-2</c:v>
                </c:pt>
                <c:pt idx="2458">
                  <c:v>8.8631729858000025E-2</c:v>
                </c:pt>
                <c:pt idx="2459">
                  <c:v>8.8631729858000025E-2</c:v>
                </c:pt>
                <c:pt idx="2460">
                  <c:v>8.8631729858000025E-2</c:v>
                </c:pt>
                <c:pt idx="2461">
                  <c:v>8.8631729858000025E-2</c:v>
                </c:pt>
                <c:pt idx="2462">
                  <c:v>8.8631729858000025E-2</c:v>
                </c:pt>
                <c:pt idx="2463">
                  <c:v>8.8631729858000025E-2</c:v>
                </c:pt>
                <c:pt idx="2464">
                  <c:v>8.8631729858000025E-2</c:v>
                </c:pt>
                <c:pt idx="2465">
                  <c:v>8.8631729858000025E-2</c:v>
                </c:pt>
                <c:pt idx="2466">
                  <c:v>8.8631729858000025E-2</c:v>
                </c:pt>
                <c:pt idx="2467">
                  <c:v>8.8631729858000025E-2</c:v>
                </c:pt>
                <c:pt idx="2468">
                  <c:v>8.8631729858000025E-2</c:v>
                </c:pt>
                <c:pt idx="2469">
                  <c:v>8.8631729858000025E-2</c:v>
                </c:pt>
                <c:pt idx="2470">
                  <c:v>8.8631729858000025E-2</c:v>
                </c:pt>
                <c:pt idx="2471">
                  <c:v>8.8631729858000025E-2</c:v>
                </c:pt>
                <c:pt idx="2472">
                  <c:v>8.8631729858000025E-2</c:v>
                </c:pt>
                <c:pt idx="2473">
                  <c:v>8.8631729858000025E-2</c:v>
                </c:pt>
                <c:pt idx="2474">
                  <c:v>8.8631729858000025E-2</c:v>
                </c:pt>
                <c:pt idx="2475">
                  <c:v>8.8631729858000025E-2</c:v>
                </c:pt>
                <c:pt idx="2476">
                  <c:v>8.8631729858000025E-2</c:v>
                </c:pt>
                <c:pt idx="2477">
                  <c:v>8.8631729858000025E-2</c:v>
                </c:pt>
                <c:pt idx="2478">
                  <c:v>8.8631729858000025E-2</c:v>
                </c:pt>
                <c:pt idx="2479">
                  <c:v>8.8631729858000025E-2</c:v>
                </c:pt>
                <c:pt idx="2480">
                  <c:v>8.8631729858000025E-2</c:v>
                </c:pt>
                <c:pt idx="2481">
                  <c:v>8.8631729858000025E-2</c:v>
                </c:pt>
                <c:pt idx="2482">
                  <c:v>8.8631729858000025E-2</c:v>
                </c:pt>
                <c:pt idx="2483">
                  <c:v>8.8631729858000025E-2</c:v>
                </c:pt>
                <c:pt idx="2484">
                  <c:v>8.8631729858000025E-2</c:v>
                </c:pt>
                <c:pt idx="2485">
                  <c:v>8.8631729858000025E-2</c:v>
                </c:pt>
                <c:pt idx="2486">
                  <c:v>8.8631729858000025E-2</c:v>
                </c:pt>
                <c:pt idx="2487">
                  <c:v>8.8631729858000025E-2</c:v>
                </c:pt>
                <c:pt idx="2488">
                  <c:v>8.8631729858000025E-2</c:v>
                </c:pt>
                <c:pt idx="2489">
                  <c:v>8.8631729858000025E-2</c:v>
                </c:pt>
                <c:pt idx="2490">
                  <c:v>8.8631729858000025E-2</c:v>
                </c:pt>
                <c:pt idx="2491">
                  <c:v>8.8631729858000025E-2</c:v>
                </c:pt>
                <c:pt idx="2492">
                  <c:v>8.8631729858000025E-2</c:v>
                </c:pt>
                <c:pt idx="2493">
                  <c:v>8.8631729858000025E-2</c:v>
                </c:pt>
                <c:pt idx="2494">
                  <c:v>8.8631729858000025E-2</c:v>
                </c:pt>
                <c:pt idx="2495">
                  <c:v>8.8631729858000025E-2</c:v>
                </c:pt>
                <c:pt idx="2496">
                  <c:v>8.8631729858000025E-2</c:v>
                </c:pt>
                <c:pt idx="2497">
                  <c:v>8.8631729858000025E-2</c:v>
                </c:pt>
                <c:pt idx="2498">
                  <c:v>8.8631729858000025E-2</c:v>
                </c:pt>
                <c:pt idx="2499">
                  <c:v>8.8631729858000025E-2</c:v>
                </c:pt>
                <c:pt idx="2500">
                  <c:v>8.8631729858000025E-2</c:v>
                </c:pt>
                <c:pt idx="2501">
                  <c:v>8.8631729858000025E-2</c:v>
                </c:pt>
                <c:pt idx="2502">
                  <c:v>8.8631729858000025E-2</c:v>
                </c:pt>
                <c:pt idx="2503">
                  <c:v>8.8631729858000025E-2</c:v>
                </c:pt>
                <c:pt idx="2504">
                  <c:v>8.8631729858000025E-2</c:v>
                </c:pt>
                <c:pt idx="2505">
                  <c:v>8.8631729858000025E-2</c:v>
                </c:pt>
                <c:pt idx="2506">
                  <c:v>8.8631729858000025E-2</c:v>
                </c:pt>
                <c:pt idx="2507">
                  <c:v>8.8631729858000025E-2</c:v>
                </c:pt>
                <c:pt idx="2508">
                  <c:v>8.8631729858000025E-2</c:v>
                </c:pt>
                <c:pt idx="2509">
                  <c:v>8.8631729858000025E-2</c:v>
                </c:pt>
                <c:pt idx="2510">
                  <c:v>8.8631729858000025E-2</c:v>
                </c:pt>
                <c:pt idx="2511">
                  <c:v>8.8631729858000025E-2</c:v>
                </c:pt>
                <c:pt idx="2512">
                  <c:v>8.8631729858000025E-2</c:v>
                </c:pt>
                <c:pt idx="2513">
                  <c:v>8.8631729858000025E-2</c:v>
                </c:pt>
                <c:pt idx="2514">
                  <c:v>8.8631729858000025E-2</c:v>
                </c:pt>
                <c:pt idx="2515">
                  <c:v>8.8631729858000025E-2</c:v>
                </c:pt>
                <c:pt idx="2516">
                  <c:v>8.8631729858000025E-2</c:v>
                </c:pt>
                <c:pt idx="2517">
                  <c:v>8.8631729858000025E-2</c:v>
                </c:pt>
                <c:pt idx="2518">
                  <c:v>8.8631729858000025E-2</c:v>
                </c:pt>
                <c:pt idx="2519">
                  <c:v>8.8631729858000025E-2</c:v>
                </c:pt>
                <c:pt idx="2520">
                  <c:v>8.8631729858000025E-2</c:v>
                </c:pt>
                <c:pt idx="2521">
                  <c:v>8.8631729858000025E-2</c:v>
                </c:pt>
                <c:pt idx="2522">
                  <c:v>8.8631729858000025E-2</c:v>
                </c:pt>
                <c:pt idx="2523">
                  <c:v>8.8631729858000025E-2</c:v>
                </c:pt>
                <c:pt idx="2524">
                  <c:v>8.8631729858000025E-2</c:v>
                </c:pt>
                <c:pt idx="2525">
                  <c:v>8.8631729858000025E-2</c:v>
                </c:pt>
                <c:pt idx="2526">
                  <c:v>8.8631729858000025E-2</c:v>
                </c:pt>
                <c:pt idx="2527">
                  <c:v>8.8631729858000025E-2</c:v>
                </c:pt>
                <c:pt idx="2528">
                  <c:v>8.8631729858000025E-2</c:v>
                </c:pt>
                <c:pt idx="2529">
                  <c:v>8.8631729858000025E-2</c:v>
                </c:pt>
                <c:pt idx="2530">
                  <c:v>8.8631729858000025E-2</c:v>
                </c:pt>
                <c:pt idx="2531">
                  <c:v>8.8631729858000025E-2</c:v>
                </c:pt>
                <c:pt idx="2532">
                  <c:v>8.8631729858000025E-2</c:v>
                </c:pt>
                <c:pt idx="2533">
                  <c:v>8.8631729858000025E-2</c:v>
                </c:pt>
                <c:pt idx="2534">
                  <c:v>8.8631729858000025E-2</c:v>
                </c:pt>
                <c:pt idx="2535">
                  <c:v>8.8631729858000025E-2</c:v>
                </c:pt>
                <c:pt idx="2536">
                  <c:v>8.8631729858000025E-2</c:v>
                </c:pt>
                <c:pt idx="2537">
                  <c:v>8.8631729858000025E-2</c:v>
                </c:pt>
                <c:pt idx="2538">
                  <c:v>8.8631729858000025E-2</c:v>
                </c:pt>
                <c:pt idx="2539">
                  <c:v>8.8631729858000025E-2</c:v>
                </c:pt>
                <c:pt idx="2540">
                  <c:v>8.8631729858000025E-2</c:v>
                </c:pt>
                <c:pt idx="2541">
                  <c:v>8.8631729858000025E-2</c:v>
                </c:pt>
                <c:pt idx="2542">
                  <c:v>8.8631729858000025E-2</c:v>
                </c:pt>
                <c:pt idx="2543">
                  <c:v>8.8631729858000025E-2</c:v>
                </c:pt>
                <c:pt idx="2544">
                  <c:v>8.8631729858000025E-2</c:v>
                </c:pt>
                <c:pt idx="2545">
                  <c:v>8.8631729858000025E-2</c:v>
                </c:pt>
                <c:pt idx="2546">
                  <c:v>8.8631729858000025E-2</c:v>
                </c:pt>
                <c:pt idx="2547">
                  <c:v>8.8631729858000025E-2</c:v>
                </c:pt>
                <c:pt idx="2548">
                  <c:v>8.8631729858000025E-2</c:v>
                </c:pt>
                <c:pt idx="2549">
                  <c:v>8.8631729858000025E-2</c:v>
                </c:pt>
                <c:pt idx="2550">
                  <c:v>8.8631729858000025E-2</c:v>
                </c:pt>
                <c:pt idx="2551">
                  <c:v>8.8631729858000025E-2</c:v>
                </c:pt>
                <c:pt idx="2552">
                  <c:v>8.8631729858000025E-2</c:v>
                </c:pt>
                <c:pt idx="2553">
                  <c:v>8.8631729858000025E-2</c:v>
                </c:pt>
                <c:pt idx="2554">
                  <c:v>8.8631729858000025E-2</c:v>
                </c:pt>
                <c:pt idx="2555">
                  <c:v>8.8631729858000025E-2</c:v>
                </c:pt>
                <c:pt idx="2556">
                  <c:v>8.8631729858000025E-2</c:v>
                </c:pt>
                <c:pt idx="2557">
                  <c:v>8.8631729858000025E-2</c:v>
                </c:pt>
                <c:pt idx="2558">
                  <c:v>8.8631729858000025E-2</c:v>
                </c:pt>
                <c:pt idx="2559">
                  <c:v>8.8631729858000025E-2</c:v>
                </c:pt>
                <c:pt idx="2560">
                  <c:v>8.8631729858000025E-2</c:v>
                </c:pt>
                <c:pt idx="2561">
                  <c:v>8.8631729858000025E-2</c:v>
                </c:pt>
                <c:pt idx="2562">
                  <c:v>8.8631729858000025E-2</c:v>
                </c:pt>
                <c:pt idx="2563">
                  <c:v>8.8631729858000025E-2</c:v>
                </c:pt>
                <c:pt idx="2564">
                  <c:v>8.8631729858000025E-2</c:v>
                </c:pt>
                <c:pt idx="2565">
                  <c:v>8.8631729858000025E-2</c:v>
                </c:pt>
                <c:pt idx="2566">
                  <c:v>8.8631729858000025E-2</c:v>
                </c:pt>
                <c:pt idx="2567">
                  <c:v>8.8631729858000025E-2</c:v>
                </c:pt>
                <c:pt idx="2568">
                  <c:v>8.8631729858000025E-2</c:v>
                </c:pt>
                <c:pt idx="2569">
                  <c:v>8.8631729858000025E-2</c:v>
                </c:pt>
                <c:pt idx="2570">
                  <c:v>8.8631729858000025E-2</c:v>
                </c:pt>
                <c:pt idx="2571">
                  <c:v>8.8631729858000025E-2</c:v>
                </c:pt>
                <c:pt idx="2572">
                  <c:v>8.8631729858000025E-2</c:v>
                </c:pt>
                <c:pt idx="2573">
                  <c:v>8.8631729858000025E-2</c:v>
                </c:pt>
                <c:pt idx="2574">
                  <c:v>8.8631729858000025E-2</c:v>
                </c:pt>
                <c:pt idx="2575">
                  <c:v>8.8631729858000025E-2</c:v>
                </c:pt>
                <c:pt idx="2576">
                  <c:v>8.8631729858000025E-2</c:v>
                </c:pt>
                <c:pt idx="2577">
                  <c:v>8.8631729858000025E-2</c:v>
                </c:pt>
                <c:pt idx="2578">
                  <c:v>8.8631729858000025E-2</c:v>
                </c:pt>
                <c:pt idx="2579">
                  <c:v>8.8631729858000025E-2</c:v>
                </c:pt>
                <c:pt idx="2580">
                  <c:v>8.8631729858000025E-2</c:v>
                </c:pt>
                <c:pt idx="2581">
                  <c:v>8.8631729858000025E-2</c:v>
                </c:pt>
                <c:pt idx="2582">
                  <c:v>8.8631729858000025E-2</c:v>
                </c:pt>
                <c:pt idx="2583">
                  <c:v>8.8631729858000025E-2</c:v>
                </c:pt>
                <c:pt idx="2584">
                  <c:v>8.8631729858000025E-2</c:v>
                </c:pt>
                <c:pt idx="2585">
                  <c:v>8.8631729858000025E-2</c:v>
                </c:pt>
                <c:pt idx="2586">
                  <c:v>8.8631729858000025E-2</c:v>
                </c:pt>
                <c:pt idx="2587">
                  <c:v>8.8631729858000025E-2</c:v>
                </c:pt>
                <c:pt idx="2588">
                  <c:v>8.8631729858000025E-2</c:v>
                </c:pt>
                <c:pt idx="2589">
                  <c:v>8.8631729858000025E-2</c:v>
                </c:pt>
                <c:pt idx="2590">
                  <c:v>8.8631729858000025E-2</c:v>
                </c:pt>
                <c:pt idx="2591">
                  <c:v>8.8631729858000025E-2</c:v>
                </c:pt>
                <c:pt idx="2592">
                  <c:v>8.8631729858000025E-2</c:v>
                </c:pt>
                <c:pt idx="2593">
                  <c:v>8.8631729858000025E-2</c:v>
                </c:pt>
                <c:pt idx="2594">
                  <c:v>8.8631729858000025E-2</c:v>
                </c:pt>
                <c:pt idx="2595">
                  <c:v>8.8631729858000025E-2</c:v>
                </c:pt>
                <c:pt idx="2596">
                  <c:v>8.8631729858000025E-2</c:v>
                </c:pt>
                <c:pt idx="2597">
                  <c:v>8.8631729858000025E-2</c:v>
                </c:pt>
                <c:pt idx="2598">
                  <c:v>8.8631729858000025E-2</c:v>
                </c:pt>
                <c:pt idx="2599">
                  <c:v>8.8631729858000025E-2</c:v>
                </c:pt>
                <c:pt idx="2600">
                  <c:v>8.8631729858000025E-2</c:v>
                </c:pt>
                <c:pt idx="2601">
                  <c:v>8.8631729858000025E-2</c:v>
                </c:pt>
                <c:pt idx="2602">
                  <c:v>8.8631729858000025E-2</c:v>
                </c:pt>
                <c:pt idx="2603">
                  <c:v>8.8631729858000025E-2</c:v>
                </c:pt>
                <c:pt idx="2604">
                  <c:v>8.8631729858000025E-2</c:v>
                </c:pt>
                <c:pt idx="2605">
                  <c:v>8.8631729858000025E-2</c:v>
                </c:pt>
                <c:pt idx="2606">
                  <c:v>8.8631729858000025E-2</c:v>
                </c:pt>
                <c:pt idx="2607">
                  <c:v>8.8631729858000025E-2</c:v>
                </c:pt>
                <c:pt idx="2608">
                  <c:v>8.8631729858000025E-2</c:v>
                </c:pt>
                <c:pt idx="2609">
                  <c:v>8.8631729858000025E-2</c:v>
                </c:pt>
                <c:pt idx="2610">
                  <c:v>8.8631729858000025E-2</c:v>
                </c:pt>
                <c:pt idx="2611">
                  <c:v>8.8631729858000025E-2</c:v>
                </c:pt>
                <c:pt idx="2612">
                  <c:v>8.8631729858000025E-2</c:v>
                </c:pt>
                <c:pt idx="2613">
                  <c:v>8.8631729858000025E-2</c:v>
                </c:pt>
                <c:pt idx="2614">
                  <c:v>8.8631729858000025E-2</c:v>
                </c:pt>
                <c:pt idx="2615">
                  <c:v>8.8631729858000025E-2</c:v>
                </c:pt>
                <c:pt idx="2616">
                  <c:v>8.8631729858000025E-2</c:v>
                </c:pt>
                <c:pt idx="2617">
                  <c:v>8.8631729858000025E-2</c:v>
                </c:pt>
                <c:pt idx="2618">
                  <c:v>8.8631729858000025E-2</c:v>
                </c:pt>
                <c:pt idx="2619">
                  <c:v>8.8631729858000025E-2</c:v>
                </c:pt>
                <c:pt idx="2620">
                  <c:v>8.8631729858000025E-2</c:v>
                </c:pt>
                <c:pt idx="2621">
                  <c:v>8.8631729858000025E-2</c:v>
                </c:pt>
                <c:pt idx="2622">
                  <c:v>8.8631729858000025E-2</c:v>
                </c:pt>
                <c:pt idx="2623">
                  <c:v>8.8631729858000025E-2</c:v>
                </c:pt>
                <c:pt idx="2624">
                  <c:v>8.8631729858000025E-2</c:v>
                </c:pt>
                <c:pt idx="2625">
                  <c:v>8.8631729858000025E-2</c:v>
                </c:pt>
                <c:pt idx="2626">
                  <c:v>8.8631729858000025E-2</c:v>
                </c:pt>
                <c:pt idx="2627">
                  <c:v>8.8631729858000025E-2</c:v>
                </c:pt>
                <c:pt idx="2628">
                  <c:v>8.8631729858000025E-2</c:v>
                </c:pt>
                <c:pt idx="2629">
                  <c:v>8.8631729858000025E-2</c:v>
                </c:pt>
                <c:pt idx="2630">
                  <c:v>8.8631729858000025E-2</c:v>
                </c:pt>
                <c:pt idx="2631">
                  <c:v>8.8631729858000025E-2</c:v>
                </c:pt>
                <c:pt idx="2632">
                  <c:v>8.8631729858000025E-2</c:v>
                </c:pt>
                <c:pt idx="2633">
                  <c:v>8.8631729858000025E-2</c:v>
                </c:pt>
                <c:pt idx="2634">
                  <c:v>8.8631729858000025E-2</c:v>
                </c:pt>
                <c:pt idx="2635">
                  <c:v>8.8631729858000025E-2</c:v>
                </c:pt>
                <c:pt idx="2636">
                  <c:v>8.8631729858000025E-2</c:v>
                </c:pt>
                <c:pt idx="2637">
                  <c:v>8.8631729858000025E-2</c:v>
                </c:pt>
                <c:pt idx="2638">
                  <c:v>8.8631729858000025E-2</c:v>
                </c:pt>
                <c:pt idx="2639">
                  <c:v>8.8631729858000025E-2</c:v>
                </c:pt>
                <c:pt idx="2640">
                  <c:v>8.8631729858000025E-2</c:v>
                </c:pt>
                <c:pt idx="2641">
                  <c:v>8.8631729858000025E-2</c:v>
                </c:pt>
                <c:pt idx="2642">
                  <c:v>8.8631729858000025E-2</c:v>
                </c:pt>
                <c:pt idx="2643">
                  <c:v>8.8631729858000025E-2</c:v>
                </c:pt>
                <c:pt idx="2644">
                  <c:v>8.8631729858000025E-2</c:v>
                </c:pt>
                <c:pt idx="2645">
                  <c:v>8.8631729858000025E-2</c:v>
                </c:pt>
                <c:pt idx="2646">
                  <c:v>8.8631729858000025E-2</c:v>
                </c:pt>
                <c:pt idx="2647">
                  <c:v>8.8631729858000025E-2</c:v>
                </c:pt>
                <c:pt idx="2648">
                  <c:v>8.8631729858000025E-2</c:v>
                </c:pt>
                <c:pt idx="2649">
                  <c:v>8.8631729858000025E-2</c:v>
                </c:pt>
                <c:pt idx="2650">
                  <c:v>8.8631729858000025E-2</c:v>
                </c:pt>
                <c:pt idx="2651">
                  <c:v>8.8631729858000025E-2</c:v>
                </c:pt>
                <c:pt idx="2652">
                  <c:v>8.8631729858000025E-2</c:v>
                </c:pt>
                <c:pt idx="2653">
                  <c:v>8.8631729858000025E-2</c:v>
                </c:pt>
                <c:pt idx="2654">
                  <c:v>8.8631729858000025E-2</c:v>
                </c:pt>
                <c:pt idx="2655">
                  <c:v>8.8631729858000025E-2</c:v>
                </c:pt>
                <c:pt idx="2656">
                  <c:v>8.8631729858000025E-2</c:v>
                </c:pt>
                <c:pt idx="2657">
                  <c:v>8.8631729858000025E-2</c:v>
                </c:pt>
                <c:pt idx="2658">
                  <c:v>8.8631729858000025E-2</c:v>
                </c:pt>
                <c:pt idx="2659">
                  <c:v>8.8631729858000025E-2</c:v>
                </c:pt>
                <c:pt idx="2660">
                  <c:v>8.8631729858000025E-2</c:v>
                </c:pt>
                <c:pt idx="2661">
                  <c:v>8.8631729858000025E-2</c:v>
                </c:pt>
                <c:pt idx="2662">
                  <c:v>8.8631729858000025E-2</c:v>
                </c:pt>
                <c:pt idx="2663">
                  <c:v>8.8631729858000025E-2</c:v>
                </c:pt>
                <c:pt idx="2664">
                  <c:v>8.8631729858000025E-2</c:v>
                </c:pt>
                <c:pt idx="2665">
                  <c:v>8.8631729858000025E-2</c:v>
                </c:pt>
                <c:pt idx="2666">
                  <c:v>8.8631729858000025E-2</c:v>
                </c:pt>
                <c:pt idx="2667">
                  <c:v>8.8631729858000025E-2</c:v>
                </c:pt>
                <c:pt idx="2668">
                  <c:v>8.8631729858000025E-2</c:v>
                </c:pt>
                <c:pt idx="2669">
                  <c:v>8.8631729858000025E-2</c:v>
                </c:pt>
                <c:pt idx="2670">
                  <c:v>8.8631729858000025E-2</c:v>
                </c:pt>
                <c:pt idx="2671">
                  <c:v>8.8631729858000025E-2</c:v>
                </c:pt>
                <c:pt idx="2672">
                  <c:v>8.8631729858000025E-2</c:v>
                </c:pt>
                <c:pt idx="2673">
                  <c:v>8.8631729858000025E-2</c:v>
                </c:pt>
                <c:pt idx="2674">
                  <c:v>8.8631729858000025E-2</c:v>
                </c:pt>
                <c:pt idx="2675">
                  <c:v>8.8631729858000025E-2</c:v>
                </c:pt>
                <c:pt idx="2676">
                  <c:v>8.8631729858000025E-2</c:v>
                </c:pt>
                <c:pt idx="2677">
                  <c:v>8.8631729858000025E-2</c:v>
                </c:pt>
                <c:pt idx="2678">
                  <c:v>8.8631729858000025E-2</c:v>
                </c:pt>
                <c:pt idx="2679">
                  <c:v>8.8631729858000025E-2</c:v>
                </c:pt>
                <c:pt idx="2680">
                  <c:v>8.8631729858000025E-2</c:v>
                </c:pt>
                <c:pt idx="2681">
                  <c:v>8.8631729858000025E-2</c:v>
                </c:pt>
                <c:pt idx="2682">
                  <c:v>8.8631729858000025E-2</c:v>
                </c:pt>
                <c:pt idx="2683">
                  <c:v>8.8631729858000025E-2</c:v>
                </c:pt>
                <c:pt idx="2684">
                  <c:v>8.8631729858000025E-2</c:v>
                </c:pt>
                <c:pt idx="2685">
                  <c:v>8.8631729858000025E-2</c:v>
                </c:pt>
                <c:pt idx="2686">
                  <c:v>8.8631729858000025E-2</c:v>
                </c:pt>
                <c:pt idx="2687">
                  <c:v>8.8631729858000025E-2</c:v>
                </c:pt>
                <c:pt idx="2688">
                  <c:v>8.8631729858000025E-2</c:v>
                </c:pt>
                <c:pt idx="2689">
                  <c:v>8.8631729858000025E-2</c:v>
                </c:pt>
                <c:pt idx="2690">
                  <c:v>8.8631729858000025E-2</c:v>
                </c:pt>
                <c:pt idx="2691">
                  <c:v>8.8631729858000025E-2</c:v>
                </c:pt>
                <c:pt idx="2692">
                  <c:v>8.8631729858000025E-2</c:v>
                </c:pt>
                <c:pt idx="2693">
                  <c:v>8.8631729858000025E-2</c:v>
                </c:pt>
                <c:pt idx="2694">
                  <c:v>8.8631729858000025E-2</c:v>
                </c:pt>
                <c:pt idx="2695">
                  <c:v>8.8631729858000025E-2</c:v>
                </c:pt>
                <c:pt idx="2696">
                  <c:v>8.8631729858000025E-2</c:v>
                </c:pt>
                <c:pt idx="2697">
                  <c:v>8.8631729858000025E-2</c:v>
                </c:pt>
                <c:pt idx="2698">
                  <c:v>8.8631729858000025E-2</c:v>
                </c:pt>
                <c:pt idx="2699">
                  <c:v>8.8631729858000025E-2</c:v>
                </c:pt>
                <c:pt idx="2700">
                  <c:v>8.8631729858000025E-2</c:v>
                </c:pt>
                <c:pt idx="2701">
                  <c:v>8.8631729858000025E-2</c:v>
                </c:pt>
                <c:pt idx="2702">
                  <c:v>8.8631729858000025E-2</c:v>
                </c:pt>
                <c:pt idx="2703">
                  <c:v>8.8631729858000025E-2</c:v>
                </c:pt>
                <c:pt idx="2704">
                  <c:v>8.8631729858000025E-2</c:v>
                </c:pt>
                <c:pt idx="2705">
                  <c:v>8.8631729858000025E-2</c:v>
                </c:pt>
                <c:pt idx="2706">
                  <c:v>8.8631729858000025E-2</c:v>
                </c:pt>
                <c:pt idx="2707">
                  <c:v>8.8631729858000025E-2</c:v>
                </c:pt>
                <c:pt idx="2708">
                  <c:v>8.8631729858000025E-2</c:v>
                </c:pt>
                <c:pt idx="2709">
                  <c:v>8.8631729858000025E-2</c:v>
                </c:pt>
                <c:pt idx="2710">
                  <c:v>8.8631729858000025E-2</c:v>
                </c:pt>
                <c:pt idx="2711">
                  <c:v>8.8631729858000025E-2</c:v>
                </c:pt>
                <c:pt idx="2712">
                  <c:v>8.8631729858000025E-2</c:v>
                </c:pt>
                <c:pt idx="2713">
                  <c:v>8.8631729858000025E-2</c:v>
                </c:pt>
                <c:pt idx="2714">
                  <c:v>8.8631729858000025E-2</c:v>
                </c:pt>
                <c:pt idx="2715">
                  <c:v>8.8631729858000025E-2</c:v>
                </c:pt>
                <c:pt idx="2716">
                  <c:v>8.8631729858000025E-2</c:v>
                </c:pt>
                <c:pt idx="2717">
                  <c:v>8.8631729858000025E-2</c:v>
                </c:pt>
                <c:pt idx="2718">
                  <c:v>8.8631729858000025E-2</c:v>
                </c:pt>
                <c:pt idx="2719">
                  <c:v>8.8631729858000025E-2</c:v>
                </c:pt>
                <c:pt idx="2720">
                  <c:v>8.8631729858000025E-2</c:v>
                </c:pt>
                <c:pt idx="2721">
                  <c:v>8.8631729858000025E-2</c:v>
                </c:pt>
                <c:pt idx="2722">
                  <c:v>8.8631729858000025E-2</c:v>
                </c:pt>
                <c:pt idx="2723">
                  <c:v>8.8631729858000025E-2</c:v>
                </c:pt>
                <c:pt idx="2724">
                  <c:v>8.8631729858000025E-2</c:v>
                </c:pt>
                <c:pt idx="2725">
                  <c:v>8.8631729858000025E-2</c:v>
                </c:pt>
                <c:pt idx="2726">
                  <c:v>8.8631729858000025E-2</c:v>
                </c:pt>
                <c:pt idx="2727">
                  <c:v>8.8631729858000025E-2</c:v>
                </c:pt>
                <c:pt idx="2728">
                  <c:v>8.8631729858000025E-2</c:v>
                </c:pt>
                <c:pt idx="2729">
                  <c:v>8.8631729858000025E-2</c:v>
                </c:pt>
                <c:pt idx="2730">
                  <c:v>8.8631729858000025E-2</c:v>
                </c:pt>
                <c:pt idx="2731">
                  <c:v>8.8631729858000025E-2</c:v>
                </c:pt>
                <c:pt idx="2732">
                  <c:v>8.8631729858000025E-2</c:v>
                </c:pt>
                <c:pt idx="2733">
                  <c:v>8.8631729858000025E-2</c:v>
                </c:pt>
                <c:pt idx="2734">
                  <c:v>8.8631729858000025E-2</c:v>
                </c:pt>
                <c:pt idx="2735">
                  <c:v>8.8631729858000025E-2</c:v>
                </c:pt>
                <c:pt idx="2736">
                  <c:v>8.8631729858000025E-2</c:v>
                </c:pt>
                <c:pt idx="2737">
                  <c:v>8.8631729858000025E-2</c:v>
                </c:pt>
                <c:pt idx="2738">
                  <c:v>8.8631729858000025E-2</c:v>
                </c:pt>
                <c:pt idx="2739">
                  <c:v>8.8631729858000025E-2</c:v>
                </c:pt>
                <c:pt idx="2740">
                  <c:v>8.8631729858000025E-2</c:v>
                </c:pt>
                <c:pt idx="2741">
                  <c:v>8.8631729858000025E-2</c:v>
                </c:pt>
                <c:pt idx="2742">
                  <c:v>8.8631729858000025E-2</c:v>
                </c:pt>
                <c:pt idx="2743">
                  <c:v>8.8631729858000025E-2</c:v>
                </c:pt>
                <c:pt idx="2744">
                  <c:v>8.8631729858000025E-2</c:v>
                </c:pt>
                <c:pt idx="2745">
                  <c:v>8.8631729858000025E-2</c:v>
                </c:pt>
                <c:pt idx="2746">
                  <c:v>8.8631729858000025E-2</c:v>
                </c:pt>
                <c:pt idx="2747">
                  <c:v>8.8631729858000025E-2</c:v>
                </c:pt>
                <c:pt idx="2748">
                  <c:v>8.8631729858000025E-2</c:v>
                </c:pt>
                <c:pt idx="2749">
                  <c:v>8.8631729858000025E-2</c:v>
                </c:pt>
                <c:pt idx="2750">
                  <c:v>8.8631729858000025E-2</c:v>
                </c:pt>
                <c:pt idx="2751">
                  <c:v>8.8631729858000025E-2</c:v>
                </c:pt>
                <c:pt idx="2752">
                  <c:v>8.8631729858000025E-2</c:v>
                </c:pt>
                <c:pt idx="2753">
                  <c:v>8.8631729858000025E-2</c:v>
                </c:pt>
                <c:pt idx="2754">
                  <c:v>8.8631729858000025E-2</c:v>
                </c:pt>
                <c:pt idx="2755">
                  <c:v>8.8631729858000025E-2</c:v>
                </c:pt>
                <c:pt idx="2756">
                  <c:v>8.8631729858000025E-2</c:v>
                </c:pt>
                <c:pt idx="2757">
                  <c:v>8.8631729858000025E-2</c:v>
                </c:pt>
                <c:pt idx="2758">
                  <c:v>8.8631729858000025E-2</c:v>
                </c:pt>
                <c:pt idx="2759">
                  <c:v>8.8631729858000025E-2</c:v>
                </c:pt>
                <c:pt idx="2760">
                  <c:v>8.8631729858000025E-2</c:v>
                </c:pt>
                <c:pt idx="2761">
                  <c:v>8.8631729858000025E-2</c:v>
                </c:pt>
                <c:pt idx="2762">
                  <c:v>8.8631729858000025E-2</c:v>
                </c:pt>
                <c:pt idx="2763">
                  <c:v>8.8631729858000025E-2</c:v>
                </c:pt>
                <c:pt idx="2764">
                  <c:v>8.8631729858000025E-2</c:v>
                </c:pt>
                <c:pt idx="2765">
                  <c:v>8.8631729858000025E-2</c:v>
                </c:pt>
                <c:pt idx="2766">
                  <c:v>8.8631729858000025E-2</c:v>
                </c:pt>
                <c:pt idx="2767">
                  <c:v>8.8631729858000025E-2</c:v>
                </c:pt>
                <c:pt idx="2768">
                  <c:v>8.8631729858000025E-2</c:v>
                </c:pt>
                <c:pt idx="2769">
                  <c:v>8.8631729858000025E-2</c:v>
                </c:pt>
                <c:pt idx="2770">
                  <c:v>8.8631729858000025E-2</c:v>
                </c:pt>
                <c:pt idx="2771">
                  <c:v>8.8631729858000025E-2</c:v>
                </c:pt>
                <c:pt idx="2772">
                  <c:v>8.8631729858000025E-2</c:v>
                </c:pt>
                <c:pt idx="2773">
                  <c:v>8.8631729858000025E-2</c:v>
                </c:pt>
                <c:pt idx="2774">
                  <c:v>8.8631729858000025E-2</c:v>
                </c:pt>
                <c:pt idx="2775">
                  <c:v>8.8631729858000025E-2</c:v>
                </c:pt>
                <c:pt idx="2776">
                  <c:v>8.8631729858000025E-2</c:v>
                </c:pt>
                <c:pt idx="2777">
                  <c:v>8.8631729858000025E-2</c:v>
                </c:pt>
                <c:pt idx="2778">
                  <c:v>8.8631729858000025E-2</c:v>
                </c:pt>
                <c:pt idx="2779">
                  <c:v>8.8631729858000025E-2</c:v>
                </c:pt>
                <c:pt idx="2780">
                  <c:v>8.8631729858000025E-2</c:v>
                </c:pt>
                <c:pt idx="2781">
                  <c:v>8.8631729858000025E-2</c:v>
                </c:pt>
                <c:pt idx="2782">
                  <c:v>8.8631729858000025E-2</c:v>
                </c:pt>
                <c:pt idx="2783">
                  <c:v>8.8631729858000025E-2</c:v>
                </c:pt>
                <c:pt idx="2784">
                  <c:v>8.8631729858000025E-2</c:v>
                </c:pt>
                <c:pt idx="2785">
                  <c:v>8.8631729858000025E-2</c:v>
                </c:pt>
                <c:pt idx="2786">
                  <c:v>8.8631729858000025E-2</c:v>
                </c:pt>
                <c:pt idx="2787">
                  <c:v>8.8631729858000025E-2</c:v>
                </c:pt>
                <c:pt idx="2788">
                  <c:v>8.8631729858000025E-2</c:v>
                </c:pt>
                <c:pt idx="2789">
                  <c:v>8.8631729858000025E-2</c:v>
                </c:pt>
                <c:pt idx="2790">
                  <c:v>8.8631729858000025E-2</c:v>
                </c:pt>
                <c:pt idx="2791">
                  <c:v>8.8631729858000025E-2</c:v>
                </c:pt>
                <c:pt idx="2792">
                  <c:v>8.8631729858000025E-2</c:v>
                </c:pt>
                <c:pt idx="2793">
                  <c:v>8.8631729858000025E-2</c:v>
                </c:pt>
                <c:pt idx="2794">
                  <c:v>8.8631729858000025E-2</c:v>
                </c:pt>
                <c:pt idx="2795">
                  <c:v>8.8631729858000025E-2</c:v>
                </c:pt>
                <c:pt idx="2796">
                  <c:v>8.8631729858000025E-2</c:v>
                </c:pt>
                <c:pt idx="2797">
                  <c:v>8.8631729858000025E-2</c:v>
                </c:pt>
                <c:pt idx="2798">
                  <c:v>8.8631729858000025E-2</c:v>
                </c:pt>
                <c:pt idx="2799">
                  <c:v>8.8631729858000025E-2</c:v>
                </c:pt>
                <c:pt idx="2800">
                  <c:v>8.8631729858000025E-2</c:v>
                </c:pt>
                <c:pt idx="2801">
                  <c:v>8.8631729858000025E-2</c:v>
                </c:pt>
                <c:pt idx="2802">
                  <c:v>8.8631729858000025E-2</c:v>
                </c:pt>
                <c:pt idx="2803">
                  <c:v>8.8631729858000025E-2</c:v>
                </c:pt>
                <c:pt idx="2804">
                  <c:v>8.8631729858000025E-2</c:v>
                </c:pt>
                <c:pt idx="2805">
                  <c:v>8.8631729858000025E-2</c:v>
                </c:pt>
                <c:pt idx="2806">
                  <c:v>8.8631729858000025E-2</c:v>
                </c:pt>
                <c:pt idx="2807">
                  <c:v>8.8631729858000025E-2</c:v>
                </c:pt>
                <c:pt idx="2808">
                  <c:v>8.8631729858000025E-2</c:v>
                </c:pt>
                <c:pt idx="2809">
                  <c:v>8.8631729858000025E-2</c:v>
                </c:pt>
                <c:pt idx="2810">
                  <c:v>8.8631729858000025E-2</c:v>
                </c:pt>
                <c:pt idx="2811">
                  <c:v>8.8631729858000025E-2</c:v>
                </c:pt>
                <c:pt idx="2812">
                  <c:v>8.8631729858000025E-2</c:v>
                </c:pt>
                <c:pt idx="2813">
                  <c:v>8.8631729858000025E-2</c:v>
                </c:pt>
                <c:pt idx="2814">
                  <c:v>8.8631729858000025E-2</c:v>
                </c:pt>
                <c:pt idx="2815">
                  <c:v>8.8631729858000025E-2</c:v>
                </c:pt>
                <c:pt idx="2816">
                  <c:v>8.8631729858000025E-2</c:v>
                </c:pt>
                <c:pt idx="2817">
                  <c:v>8.8631729858000025E-2</c:v>
                </c:pt>
                <c:pt idx="2818">
                  <c:v>8.8631729858000025E-2</c:v>
                </c:pt>
                <c:pt idx="2819">
                  <c:v>8.8631729858000025E-2</c:v>
                </c:pt>
                <c:pt idx="2820">
                  <c:v>8.8631729858000025E-2</c:v>
                </c:pt>
                <c:pt idx="2821">
                  <c:v>8.8631729858000025E-2</c:v>
                </c:pt>
                <c:pt idx="2822">
                  <c:v>8.8631729858000025E-2</c:v>
                </c:pt>
                <c:pt idx="2823">
                  <c:v>8.8631729858000025E-2</c:v>
                </c:pt>
                <c:pt idx="2824">
                  <c:v>8.8631729858000025E-2</c:v>
                </c:pt>
                <c:pt idx="2825">
                  <c:v>8.8631729858000025E-2</c:v>
                </c:pt>
                <c:pt idx="2826">
                  <c:v>8.8631729858000025E-2</c:v>
                </c:pt>
                <c:pt idx="2827">
                  <c:v>8.8631729858000025E-2</c:v>
                </c:pt>
                <c:pt idx="2828">
                  <c:v>8.8631729858000025E-2</c:v>
                </c:pt>
                <c:pt idx="2829">
                  <c:v>8.8631729858000025E-2</c:v>
                </c:pt>
                <c:pt idx="2830">
                  <c:v>8.8631729858000025E-2</c:v>
                </c:pt>
                <c:pt idx="2831">
                  <c:v>8.8631729858000025E-2</c:v>
                </c:pt>
                <c:pt idx="2832">
                  <c:v>8.8631729858000025E-2</c:v>
                </c:pt>
                <c:pt idx="2833">
                  <c:v>8.8631729858000025E-2</c:v>
                </c:pt>
                <c:pt idx="2834">
                  <c:v>8.8631729858000025E-2</c:v>
                </c:pt>
                <c:pt idx="2835">
                  <c:v>8.8631729858000025E-2</c:v>
                </c:pt>
                <c:pt idx="2836">
                  <c:v>8.8631729858000025E-2</c:v>
                </c:pt>
                <c:pt idx="2837">
                  <c:v>8.8631729858000025E-2</c:v>
                </c:pt>
                <c:pt idx="2838">
                  <c:v>8.8631729858000025E-2</c:v>
                </c:pt>
                <c:pt idx="2839">
                  <c:v>8.8631729858000025E-2</c:v>
                </c:pt>
                <c:pt idx="2840">
                  <c:v>8.8631729858000025E-2</c:v>
                </c:pt>
                <c:pt idx="2841">
                  <c:v>8.8631729858000025E-2</c:v>
                </c:pt>
                <c:pt idx="2842">
                  <c:v>8.8631729858000025E-2</c:v>
                </c:pt>
                <c:pt idx="2843">
                  <c:v>8.8631729858000025E-2</c:v>
                </c:pt>
                <c:pt idx="2844">
                  <c:v>8.8631729858000025E-2</c:v>
                </c:pt>
                <c:pt idx="2845">
                  <c:v>8.8631729858000025E-2</c:v>
                </c:pt>
                <c:pt idx="2846">
                  <c:v>8.8631729858000025E-2</c:v>
                </c:pt>
                <c:pt idx="2847">
                  <c:v>8.8631729858000025E-2</c:v>
                </c:pt>
                <c:pt idx="2848">
                  <c:v>8.8631729858000025E-2</c:v>
                </c:pt>
                <c:pt idx="2849">
                  <c:v>8.8631729858000025E-2</c:v>
                </c:pt>
                <c:pt idx="2850">
                  <c:v>8.8631729858000025E-2</c:v>
                </c:pt>
                <c:pt idx="2851">
                  <c:v>8.8631729858000025E-2</c:v>
                </c:pt>
                <c:pt idx="2852">
                  <c:v>8.8631729858000025E-2</c:v>
                </c:pt>
                <c:pt idx="2853">
                  <c:v>8.8631729858000025E-2</c:v>
                </c:pt>
                <c:pt idx="2854">
                  <c:v>8.8631729858000025E-2</c:v>
                </c:pt>
                <c:pt idx="2855">
                  <c:v>8.8631729858000025E-2</c:v>
                </c:pt>
                <c:pt idx="2856">
                  <c:v>8.8631729858000025E-2</c:v>
                </c:pt>
                <c:pt idx="2857">
                  <c:v>8.8631729858000025E-2</c:v>
                </c:pt>
                <c:pt idx="2858">
                  <c:v>8.8631729858000025E-2</c:v>
                </c:pt>
                <c:pt idx="2859">
                  <c:v>8.8631729858000025E-2</c:v>
                </c:pt>
                <c:pt idx="2860">
                  <c:v>8.8631729858000025E-2</c:v>
                </c:pt>
                <c:pt idx="2861">
                  <c:v>8.8631729858000025E-2</c:v>
                </c:pt>
                <c:pt idx="2862">
                  <c:v>8.8631729858000025E-2</c:v>
                </c:pt>
                <c:pt idx="2863">
                  <c:v>8.8631729858000025E-2</c:v>
                </c:pt>
                <c:pt idx="2864">
                  <c:v>8.8631729858000025E-2</c:v>
                </c:pt>
                <c:pt idx="2865">
                  <c:v>8.8631729858000025E-2</c:v>
                </c:pt>
                <c:pt idx="2866">
                  <c:v>8.8631729858000025E-2</c:v>
                </c:pt>
                <c:pt idx="2867">
                  <c:v>8.8631729858000025E-2</c:v>
                </c:pt>
                <c:pt idx="2868">
                  <c:v>8.8631729858000025E-2</c:v>
                </c:pt>
                <c:pt idx="2869">
                  <c:v>8.8631729858000025E-2</c:v>
                </c:pt>
                <c:pt idx="2870">
                  <c:v>8.8631729858000025E-2</c:v>
                </c:pt>
                <c:pt idx="2871">
                  <c:v>8.8631729858000025E-2</c:v>
                </c:pt>
                <c:pt idx="2872">
                  <c:v>8.8631729858000025E-2</c:v>
                </c:pt>
                <c:pt idx="2873">
                  <c:v>8.8631729858000025E-2</c:v>
                </c:pt>
                <c:pt idx="2874">
                  <c:v>8.8631729858000025E-2</c:v>
                </c:pt>
                <c:pt idx="2875">
                  <c:v>8.8631729858000025E-2</c:v>
                </c:pt>
                <c:pt idx="2876">
                  <c:v>8.8631729858000025E-2</c:v>
                </c:pt>
                <c:pt idx="2877">
                  <c:v>8.8631729858000025E-2</c:v>
                </c:pt>
                <c:pt idx="2878">
                  <c:v>8.8631729858000025E-2</c:v>
                </c:pt>
                <c:pt idx="2879">
                  <c:v>8.8631729858000025E-2</c:v>
                </c:pt>
              </c:numCache>
            </c:numRef>
          </c:yVal>
          <c:smooth val="1"/>
        </c:ser>
        <c:dLbls>
          <c:showLegendKey val="0"/>
          <c:showVal val="0"/>
          <c:showCatName val="0"/>
          <c:showSerName val="0"/>
          <c:showPercent val="0"/>
          <c:showBubbleSize val="0"/>
        </c:dLbls>
        <c:axId val="34373632"/>
        <c:axId val="34375552"/>
      </c:scatterChart>
      <c:valAx>
        <c:axId val="34373632"/>
        <c:scaling>
          <c:orientation val="minMax"/>
          <c:max val="41538"/>
          <c:min val="41526"/>
        </c:scaling>
        <c:delete val="0"/>
        <c:axPos val="b"/>
        <c:title>
          <c:tx>
            <c:rich>
              <a:bodyPr/>
              <a:lstStyle/>
              <a:p>
                <a:pPr>
                  <a:defRPr/>
                </a:pPr>
                <a:r>
                  <a:rPr lang="en-US"/>
                  <a:t>Time (days)</a:t>
                </a:r>
              </a:p>
            </c:rich>
          </c:tx>
          <c:layout/>
          <c:overlay val="0"/>
        </c:title>
        <c:numFmt formatCode="m/d/yyyy" sourceLinked="0"/>
        <c:majorTickMark val="out"/>
        <c:minorTickMark val="none"/>
        <c:tickLblPos val="nextTo"/>
        <c:crossAx val="34375552"/>
        <c:crosses val="autoZero"/>
        <c:crossBetween val="midCat"/>
      </c:valAx>
      <c:valAx>
        <c:axId val="34375552"/>
        <c:scaling>
          <c:orientation val="minMax"/>
          <c:min val="0"/>
        </c:scaling>
        <c:delete val="0"/>
        <c:axPos val="l"/>
        <c:majorGridlines/>
        <c:title>
          <c:tx>
            <c:rich>
              <a:bodyPr rot="-5400000" vert="horz"/>
              <a:lstStyle/>
              <a:p>
                <a:pPr>
                  <a:defRPr/>
                </a:pPr>
                <a:r>
                  <a:rPr lang="en-US" dirty="0" smtClean="0"/>
                  <a:t>Gage Height </a:t>
                </a:r>
                <a:r>
                  <a:rPr lang="en-US" dirty="0"/>
                  <a:t>(m)</a:t>
                </a:r>
              </a:p>
            </c:rich>
          </c:tx>
          <c:layout/>
          <c:overlay val="0"/>
        </c:title>
        <c:numFmt formatCode="General" sourceLinked="1"/>
        <c:majorTickMark val="out"/>
        <c:minorTickMark val="none"/>
        <c:tickLblPos val="nextTo"/>
        <c:crossAx val="34373632"/>
        <c:crosses val="autoZero"/>
        <c:crossBetween val="midCat"/>
      </c:valAx>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243008533094387E-2"/>
          <c:y val="0.11546916010498688"/>
          <c:w val="0.9003787673092587"/>
          <c:h val="0.75246916010498677"/>
        </c:manualLayout>
      </c:layout>
      <c:scatterChart>
        <c:scatterStyle val="smoothMarker"/>
        <c:varyColors val="0"/>
        <c:ser>
          <c:idx val="0"/>
          <c:order val="0"/>
          <c:tx>
            <c:v>Cummulative Infiltration</c:v>
          </c:tx>
          <c:xVal>
            <c:numRef>
              <c:f>Sheet1!$E$5:$E$15</c:f>
              <c:numCache>
                <c:formatCode>General</c:formatCode>
                <c:ptCount val="11"/>
                <c:pt idx="0">
                  <c:v>5</c:v>
                </c:pt>
                <c:pt idx="1">
                  <c:v>10</c:v>
                </c:pt>
                <c:pt idx="2">
                  <c:v>15</c:v>
                </c:pt>
                <c:pt idx="3">
                  <c:v>20</c:v>
                </c:pt>
                <c:pt idx="4">
                  <c:v>25</c:v>
                </c:pt>
                <c:pt idx="5">
                  <c:v>30</c:v>
                </c:pt>
                <c:pt idx="6">
                  <c:v>35</c:v>
                </c:pt>
                <c:pt idx="7">
                  <c:v>40</c:v>
                </c:pt>
                <c:pt idx="8">
                  <c:v>45</c:v>
                </c:pt>
                <c:pt idx="9">
                  <c:v>50</c:v>
                </c:pt>
                <c:pt idx="10">
                  <c:v>55</c:v>
                </c:pt>
              </c:numCache>
            </c:numRef>
          </c:xVal>
          <c:yVal>
            <c:numRef>
              <c:f>Sheet1!$C$5:$C$15</c:f>
              <c:numCache>
                <c:formatCode>General</c:formatCode>
                <c:ptCount val="11"/>
                <c:pt idx="0">
                  <c:v>59.123600000000003</c:v>
                </c:pt>
                <c:pt idx="1">
                  <c:v>30.216200000000001</c:v>
                </c:pt>
                <c:pt idx="2">
                  <c:v>16.737300000000001</c:v>
                </c:pt>
                <c:pt idx="3">
                  <c:v>13.4472</c:v>
                </c:pt>
                <c:pt idx="4">
                  <c:v>9</c:v>
                </c:pt>
                <c:pt idx="5">
                  <c:v>5.0476999999999999</c:v>
                </c:pt>
                <c:pt idx="6">
                  <c:v>4.0915999999999997</c:v>
                </c:pt>
                <c:pt idx="7">
                  <c:v>4.6324999999999985</c:v>
                </c:pt>
                <c:pt idx="8">
                  <c:v>3.3707999999999991</c:v>
                </c:pt>
                <c:pt idx="9">
                  <c:v>3.2071000000000009</c:v>
                </c:pt>
                <c:pt idx="10">
                  <c:v>2.3915999999999991</c:v>
                </c:pt>
              </c:numCache>
            </c:numRef>
          </c:yVal>
          <c:smooth val="1"/>
        </c:ser>
        <c:ser>
          <c:idx val="1"/>
          <c:order val="1"/>
          <c:tx>
            <c:v>Infiltration Rate </c:v>
          </c:tx>
          <c:xVal>
            <c:numRef>
              <c:f>Sheet1!$E$5:$E$15</c:f>
              <c:numCache>
                <c:formatCode>General</c:formatCode>
                <c:ptCount val="11"/>
                <c:pt idx="0">
                  <c:v>5</c:v>
                </c:pt>
                <c:pt idx="1">
                  <c:v>10</c:v>
                </c:pt>
                <c:pt idx="2">
                  <c:v>15</c:v>
                </c:pt>
                <c:pt idx="3">
                  <c:v>20</c:v>
                </c:pt>
                <c:pt idx="4">
                  <c:v>25</c:v>
                </c:pt>
                <c:pt idx="5">
                  <c:v>30</c:v>
                </c:pt>
                <c:pt idx="6">
                  <c:v>35</c:v>
                </c:pt>
                <c:pt idx="7">
                  <c:v>40</c:v>
                </c:pt>
                <c:pt idx="8">
                  <c:v>45</c:v>
                </c:pt>
                <c:pt idx="9">
                  <c:v>50</c:v>
                </c:pt>
                <c:pt idx="10">
                  <c:v>55</c:v>
                </c:pt>
              </c:numCache>
            </c:numRef>
          </c:xVal>
          <c:yVal>
            <c:numRef>
              <c:f>Sheet1!$D$5:$D$15</c:f>
              <c:numCache>
                <c:formatCode>General</c:formatCode>
                <c:ptCount val="11"/>
                <c:pt idx="0">
                  <c:v>11.8918</c:v>
                </c:pt>
                <c:pt idx="1">
                  <c:v>3.1480999999999999</c:v>
                </c:pt>
                <c:pt idx="2">
                  <c:v>1.2835999999999996</c:v>
                </c:pt>
                <c:pt idx="3">
                  <c:v>0.87360000000000027</c:v>
                </c:pt>
                <c:pt idx="4">
                  <c:v>0.59000000000000008</c:v>
                </c:pt>
                <c:pt idx="5">
                  <c:v>0.42390000000000011</c:v>
                </c:pt>
                <c:pt idx="6">
                  <c:v>0.39580000000000021</c:v>
                </c:pt>
                <c:pt idx="7">
                  <c:v>0.41620000000000001</c:v>
                </c:pt>
                <c:pt idx="8">
                  <c:v>0.39540000000000014</c:v>
                </c:pt>
                <c:pt idx="9">
                  <c:v>0.40360000000000001</c:v>
                </c:pt>
                <c:pt idx="10">
                  <c:v>0.4008000000000001</c:v>
                </c:pt>
              </c:numCache>
            </c:numRef>
          </c:yVal>
          <c:smooth val="1"/>
        </c:ser>
        <c:dLbls>
          <c:showLegendKey val="0"/>
          <c:showVal val="0"/>
          <c:showCatName val="0"/>
          <c:showSerName val="0"/>
          <c:showPercent val="0"/>
          <c:showBubbleSize val="0"/>
        </c:dLbls>
        <c:axId val="88959616"/>
        <c:axId val="89674496"/>
      </c:scatterChart>
      <c:valAx>
        <c:axId val="88959616"/>
        <c:scaling>
          <c:orientation val="minMax"/>
        </c:scaling>
        <c:delete val="0"/>
        <c:axPos val="b"/>
        <c:minorGridlines/>
        <c:title>
          <c:tx>
            <c:rich>
              <a:bodyPr/>
              <a:lstStyle/>
              <a:p>
                <a:pPr>
                  <a:defRPr/>
                </a:pPr>
                <a:r>
                  <a:rPr lang="en-US"/>
                  <a:t>Time (hours)</a:t>
                </a:r>
              </a:p>
            </c:rich>
          </c:tx>
          <c:layout>
            <c:manualLayout>
              <c:xMode val="edge"/>
              <c:yMode val="edge"/>
              <c:x val="0.40655523124264642"/>
              <c:y val="0.93369444444444449"/>
            </c:manualLayout>
          </c:layout>
          <c:overlay val="0"/>
        </c:title>
        <c:numFmt formatCode="General" sourceLinked="1"/>
        <c:majorTickMark val="out"/>
        <c:minorTickMark val="none"/>
        <c:tickLblPos val="nextTo"/>
        <c:crossAx val="89674496"/>
        <c:crosses val="autoZero"/>
        <c:crossBetween val="midCat"/>
      </c:valAx>
      <c:valAx>
        <c:axId val="89674496"/>
        <c:scaling>
          <c:orientation val="minMax"/>
        </c:scaling>
        <c:delete val="0"/>
        <c:axPos val="l"/>
        <c:majorGridlines/>
        <c:minorGridlines/>
        <c:title>
          <c:tx>
            <c:rich>
              <a:bodyPr rot="-5400000" vert="horz"/>
              <a:lstStyle/>
              <a:p>
                <a:pPr>
                  <a:defRPr/>
                </a:pPr>
                <a:r>
                  <a:rPr lang="en-US" dirty="0" smtClean="0"/>
                  <a:t>Cumulative(cm)....Infiltration Rate </a:t>
                </a:r>
                <a:r>
                  <a:rPr lang="en-US" dirty="0"/>
                  <a:t>(cm/hr)</a:t>
                </a:r>
              </a:p>
            </c:rich>
          </c:tx>
          <c:layout/>
          <c:overlay val="0"/>
        </c:title>
        <c:numFmt formatCode="General" sourceLinked="1"/>
        <c:majorTickMark val="out"/>
        <c:minorTickMark val="none"/>
        <c:tickLblPos val="nextTo"/>
        <c:crossAx val="88959616"/>
        <c:crosses val="autoZero"/>
        <c:crossBetween val="midCat"/>
      </c:valAx>
    </c:plotArea>
    <c:legend>
      <c:legendPos val="t"/>
      <c:layout/>
      <c:overlay val="0"/>
    </c:legend>
    <c:plotVisOnly val="1"/>
    <c:dispBlanksAs val="gap"/>
    <c:showDLblsOverMax val="0"/>
  </c:chart>
  <c:spPr>
    <a:solidFill>
      <a:schemeClr val="bg1"/>
    </a:solidFill>
  </c:spPr>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6602143482067"/>
          <c:y val="7.7718715438121644E-2"/>
          <c:w val="0.81992713801399841"/>
          <c:h val="0.71252184793128903"/>
        </c:manualLayout>
      </c:layout>
      <c:scatterChart>
        <c:scatterStyle val="smoothMarker"/>
        <c:varyColors val="0"/>
        <c:ser>
          <c:idx val="0"/>
          <c:order val="0"/>
          <c:tx>
            <c:v>DS - 6731000</c:v>
          </c:tx>
          <c:spPr>
            <a:ln w="38100">
              <a:solidFill>
                <a:schemeClr val="accent3"/>
              </a:solidFill>
            </a:ln>
          </c:spPr>
          <c:marker>
            <c:symbol val="none"/>
          </c:marker>
          <c:xVal>
            <c:numRef>
              <c:f>'06731000'!$B$18:$B$375</c:f>
              <c:numCache>
                <c:formatCode>m/d/yyyy\ h:mm</c:formatCode>
                <c:ptCount val="358"/>
                <c:pt idx="0">
                  <c:v>41526</c:v>
                </c:pt>
                <c:pt idx="1">
                  <c:v>41526.010416666664</c:v>
                </c:pt>
                <c:pt idx="2">
                  <c:v>41526.020833333336</c:v>
                </c:pt>
                <c:pt idx="3">
                  <c:v>41526.03125</c:v>
                </c:pt>
                <c:pt idx="4">
                  <c:v>41526.041666666613</c:v>
                </c:pt>
                <c:pt idx="5">
                  <c:v>41526.052083333336</c:v>
                </c:pt>
                <c:pt idx="6">
                  <c:v>41526.0625</c:v>
                </c:pt>
                <c:pt idx="7">
                  <c:v>41526.072916666664</c:v>
                </c:pt>
                <c:pt idx="8">
                  <c:v>41526.083333333336</c:v>
                </c:pt>
                <c:pt idx="9">
                  <c:v>41526.093749999985</c:v>
                </c:pt>
                <c:pt idx="10">
                  <c:v>41526.104166666613</c:v>
                </c:pt>
                <c:pt idx="11">
                  <c:v>41526.114583333336</c:v>
                </c:pt>
                <c:pt idx="12">
                  <c:v>41526.124999999993</c:v>
                </c:pt>
                <c:pt idx="13">
                  <c:v>41526.135416666613</c:v>
                </c:pt>
                <c:pt idx="14">
                  <c:v>41526.145833333336</c:v>
                </c:pt>
                <c:pt idx="15">
                  <c:v>41526.156250000044</c:v>
                </c:pt>
                <c:pt idx="16">
                  <c:v>41526.166666666613</c:v>
                </c:pt>
                <c:pt idx="17">
                  <c:v>41526.177083333285</c:v>
                </c:pt>
                <c:pt idx="18">
                  <c:v>41526.1875</c:v>
                </c:pt>
                <c:pt idx="19">
                  <c:v>41526.197916666613</c:v>
                </c:pt>
                <c:pt idx="20">
                  <c:v>41526.208333333336</c:v>
                </c:pt>
                <c:pt idx="21">
                  <c:v>41526.21875</c:v>
                </c:pt>
                <c:pt idx="22">
                  <c:v>41526.229166666577</c:v>
                </c:pt>
                <c:pt idx="23">
                  <c:v>41526.239583333285</c:v>
                </c:pt>
                <c:pt idx="24">
                  <c:v>41526.25</c:v>
                </c:pt>
                <c:pt idx="25">
                  <c:v>41526.260416666613</c:v>
                </c:pt>
                <c:pt idx="26">
                  <c:v>41526.270833333336</c:v>
                </c:pt>
                <c:pt idx="27">
                  <c:v>41526.28125</c:v>
                </c:pt>
                <c:pt idx="28">
                  <c:v>41526.291666666577</c:v>
                </c:pt>
                <c:pt idx="29">
                  <c:v>41526.302083333336</c:v>
                </c:pt>
                <c:pt idx="30">
                  <c:v>41526.312500000044</c:v>
                </c:pt>
                <c:pt idx="31">
                  <c:v>41526.322916666664</c:v>
                </c:pt>
                <c:pt idx="32">
                  <c:v>41526.333333333336</c:v>
                </c:pt>
                <c:pt idx="33">
                  <c:v>41526.34375</c:v>
                </c:pt>
                <c:pt idx="34">
                  <c:v>41526.354166666664</c:v>
                </c:pt>
                <c:pt idx="35">
                  <c:v>41526.364583333336</c:v>
                </c:pt>
                <c:pt idx="36">
                  <c:v>41526.375</c:v>
                </c:pt>
                <c:pt idx="37">
                  <c:v>41526.385416666664</c:v>
                </c:pt>
                <c:pt idx="38">
                  <c:v>41526.395833333336</c:v>
                </c:pt>
                <c:pt idx="39">
                  <c:v>41526.406250000044</c:v>
                </c:pt>
                <c:pt idx="40">
                  <c:v>41526.416666666664</c:v>
                </c:pt>
                <c:pt idx="41">
                  <c:v>41526.427083333285</c:v>
                </c:pt>
                <c:pt idx="42">
                  <c:v>41526.4375</c:v>
                </c:pt>
                <c:pt idx="43">
                  <c:v>41526.447916666664</c:v>
                </c:pt>
                <c:pt idx="44">
                  <c:v>41526.458333333343</c:v>
                </c:pt>
                <c:pt idx="45">
                  <c:v>41526.46875</c:v>
                </c:pt>
                <c:pt idx="46">
                  <c:v>41526.479166666613</c:v>
                </c:pt>
                <c:pt idx="47">
                  <c:v>41526.489583333336</c:v>
                </c:pt>
                <c:pt idx="48">
                  <c:v>41526.5</c:v>
                </c:pt>
                <c:pt idx="49">
                  <c:v>41526.510416666664</c:v>
                </c:pt>
                <c:pt idx="50">
                  <c:v>41526.520833333336</c:v>
                </c:pt>
                <c:pt idx="51">
                  <c:v>41526.53125</c:v>
                </c:pt>
                <c:pt idx="52">
                  <c:v>41526.541666666613</c:v>
                </c:pt>
                <c:pt idx="53">
                  <c:v>41526.552083333336</c:v>
                </c:pt>
                <c:pt idx="54">
                  <c:v>41526.5625</c:v>
                </c:pt>
                <c:pt idx="55">
                  <c:v>41526.572916666664</c:v>
                </c:pt>
                <c:pt idx="56">
                  <c:v>41526.583333333336</c:v>
                </c:pt>
                <c:pt idx="57">
                  <c:v>41526.593749999985</c:v>
                </c:pt>
                <c:pt idx="58">
                  <c:v>41526.604166666613</c:v>
                </c:pt>
                <c:pt idx="59">
                  <c:v>41526.614583333336</c:v>
                </c:pt>
                <c:pt idx="60">
                  <c:v>41526.624999999993</c:v>
                </c:pt>
                <c:pt idx="61">
                  <c:v>41526.635416666613</c:v>
                </c:pt>
                <c:pt idx="62">
                  <c:v>41526.645833333336</c:v>
                </c:pt>
                <c:pt idx="63">
                  <c:v>41526.656250000044</c:v>
                </c:pt>
                <c:pt idx="64">
                  <c:v>41526.666666666613</c:v>
                </c:pt>
                <c:pt idx="65">
                  <c:v>41526.677083333285</c:v>
                </c:pt>
                <c:pt idx="66">
                  <c:v>41526.6875</c:v>
                </c:pt>
                <c:pt idx="67">
                  <c:v>41526.697916666613</c:v>
                </c:pt>
                <c:pt idx="68">
                  <c:v>41526.708333333336</c:v>
                </c:pt>
                <c:pt idx="69">
                  <c:v>41526.71875</c:v>
                </c:pt>
                <c:pt idx="70">
                  <c:v>41526.729166666577</c:v>
                </c:pt>
                <c:pt idx="71">
                  <c:v>41526.739583333285</c:v>
                </c:pt>
                <c:pt idx="72">
                  <c:v>41526.75</c:v>
                </c:pt>
                <c:pt idx="73">
                  <c:v>41526.760416666613</c:v>
                </c:pt>
                <c:pt idx="74">
                  <c:v>41526.770833333336</c:v>
                </c:pt>
                <c:pt idx="75">
                  <c:v>41526.78125</c:v>
                </c:pt>
                <c:pt idx="76">
                  <c:v>41526.791666666577</c:v>
                </c:pt>
                <c:pt idx="77">
                  <c:v>41526.802083333336</c:v>
                </c:pt>
                <c:pt idx="78">
                  <c:v>41526.812500000044</c:v>
                </c:pt>
                <c:pt idx="79">
                  <c:v>41526.822916666664</c:v>
                </c:pt>
                <c:pt idx="80">
                  <c:v>41526.833333333336</c:v>
                </c:pt>
                <c:pt idx="81">
                  <c:v>41526.84375</c:v>
                </c:pt>
                <c:pt idx="82">
                  <c:v>41526.854166666664</c:v>
                </c:pt>
                <c:pt idx="83">
                  <c:v>41526.864583333336</c:v>
                </c:pt>
                <c:pt idx="84">
                  <c:v>41526.875</c:v>
                </c:pt>
                <c:pt idx="85">
                  <c:v>41526.885416666664</c:v>
                </c:pt>
                <c:pt idx="86">
                  <c:v>41526.895833333336</c:v>
                </c:pt>
                <c:pt idx="87">
                  <c:v>41526.906250000044</c:v>
                </c:pt>
                <c:pt idx="88">
                  <c:v>41526.916666666664</c:v>
                </c:pt>
                <c:pt idx="89">
                  <c:v>41526.927083333285</c:v>
                </c:pt>
                <c:pt idx="90">
                  <c:v>41526.9375</c:v>
                </c:pt>
                <c:pt idx="91">
                  <c:v>41526.947916666664</c:v>
                </c:pt>
                <c:pt idx="92">
                  <c:v>41526.958333333343</c:v>
                </c:pt>
                <c:pt idx="93">
                  <c:v>41526.96875</c:v>
                </c:pt>
                <c:pt idx="94">
                  <c:v>41526.979166666613</c:v>
                </c:pt>
                <c:pt idx="95">
                  <c:v>41526.989583333336</c:v>
                </c:pt>
                <c:pt idx="96">
                  <c:v>41527</c:v>
                </c:pt>
                <c:pt idx="97">
                  <c:v>41527.010416666664</c:v>
                </c:pt>
                <c:pt idx="98">
                  <c:v>41527.020833333336</c:v>
                </c:pt>
                <c:pt idx="99">
                  <c:v>41527.03125</c:v>
                </c:pt>
                <c:pt idx="100">
                  <c:v>41527.041666666613</c:v>
                </c:pt>
                <c:pt idx="101">
                  <c:v>41527.052083333336</c:v>
                </c:pt>
                <c:pt idx="102">
                  <c:v>41527.0625</c:v>
                </c:pt>
                <c:pt idx="103">
                  <c:v>41527.072916666664</c:v>
                </c:pt>
                <c:pt idx="104">
                  <c:v>41527.083333333336</c:v>
                </c:pt>
                <c:pt idx="105">
                  <c:v>41527.093749999985</c:v>
                </c:pt>
                <c:pt idx="106">
                  <c:v>41527.104166666613</c:v>
                </c:pt>
                <c:pt idx="107">
                  <c:v>41527.114583333336</c:v>
                </c:pt>
                <c:pt idx="108">
                  <c:v>41527.124999999993</c:v>
                </c:pt>
                <c:pt idx="109">
                  <c:v>41527.135416666613</c:v>
                </c:pt>
                <c:pt idx="110">
                  <c:v>41527.145833333336</c:v>
                </c:pt>
                <c:pt idx="111">
                  <c:v>41527.156250000044</c:v>
                </c:pt>
                <c:pt idx="112">
                  <c:v>41527.166666666613</c:v>
                </c:pt>
                <c:pt idx="113">
                  <c:v>41527.177083333285</c:v>
                </c:pt>
                <c:pt idx="114">
                  <c:v>41527.1875</c:v>
                </c:pt>
                <c:pt idx="115">
                  <c:v>41527.197916666613</c:v>
                </c:pt>
                <c:pt idx="116">
                  <c:v>41527.208333333336</c:v>
                </c:pt>
                <c:pt idx="117">
                  <c:v>41527.21875</c:v>
                </c:pt>
                <c:pt idx="118">
                  <c:v>41527.229166666577</c:v>
                </c:pt>
                <c:pt idx="119">
                  <c:v>41527.239583333285</c:v>
                </c:pt>
                <c:pt idx="120">
                  <c:v>41527.25</c:v>
                </c:pt>
                <c:pt idx="121">
                  <c:v>41527.260416666613</c:v>
                </c:pt>
                <c:pt idx="122">
                  <c:v>41527.270833333336</c:v>
                </c:pt>
                <c:pt idx="123">
                  <c:v>41527.28125</c:v>
                </c:pt>
                <c:pt idx="124">
                  <c:v>41527.291666666577</c:v>
                </c:pt>
                <c:pt idx="125">
                  <c:v>41527.302083333336</c:v>
                </c:pt>
                <c:pt idx="126">
                  <c:v>41527.312500000044</c:v>
                </c:pt>
                <c:pt idx="127">
                  <c:v>41527.322916666664</c:v>
                </c:pt>
                <c:pt idx="128">
                  <c:v>41527.333333333336</c:v>
                </c:pt>
                <c:pt idx="129">
                  <c:v>41527.34375</c:v>
                </c:pt>
                <c:pt idx="130">
                  <c:v>41527.354166666664</c:v>
                </c:pt>
                <c:pt idx="131">
                  <c:v>41527.364583333336</c:v>
                </c:pt>
                <c:pt idx="132">
                  <c:v>41527.375</c:v>
                </c:pt>
                <c:pt idx="133">
                  <c:v>41527.385416666664</c:v>
                </c:pt>
                <c:pt idx="134">
                  <c:v>41527.395833333336</c:v>
                </c:pt>
                <c:pt idx="135">
                  <c:v>41527.406250000044</c:v>
                </c:pt>
                <c:pt idx="136">
                  <c:v>41527.416666666664</c:v>
                </c:pt>
                <c:pt idx="137">
                  <c:v>41527.427083333285</c:v>
                </c:pt>
                <c:pt idx="138">
                  <c:v>41527.4375</c:v>
                </c:pt>
                <c:pt idx="139">
                  <c:v>41527.447916666664</c:v>
                </c:pt>
                <c:pt idx="140">
                  <c:v>41527.458333333343</c:v>
                </c:pt>
                <c:pt idx="141">
                  <c:v>41527.46875</c:v>
                </c:pt>
                <c:pt idx="142">
                  <c:v>41527.479166666613</c:v>
                </c:pt>
                <c:pt idx="143">
                  <c:v>41527.489583333336</c:v>
                </c:pt>
                <c:pt idx="144">
                  <c:v>41527.5</c:v>
                </c:pt>
                <c:pt idx="145">
                  <c:v>41527.510416666664</c:v>
                </c:pt>
                <c:pt idx="146">
                  <c:v>41527.520833333336</c:v>
                </c:pt>
                <c:pt idx="147">
                  <c:v>41527.53125</c:v>
                </c:pt>
                <c:pt idx="148">
                  <c:v>41527.541666666613</c:v>
                </c:pt>
                <c:pt idx="149">
                  <c:v>41527.552083333336</c:v>
                </c:pt>
                <c:pt idx="150">
                  <c:v>41527.5625</c:v>
                </c:pt>
                <c:pt idx="151">
                  <c:v>41527.572916666664</c:v>
                </c:pt>
                <c:pt idx="152">
                  <c:v>41527.583333333336</c:v>
                </c:pt>
                <c:pt idx="153">
                  <c:v>41527.593749999985</c:v>
                </c:pt>
                <c:pt idx="154">
                  <c:v>41527.604166666613</c:v>
                </c:pt>
                <c:pt idx="155">
                  <c:v>41527.614583333336</c:v>
                </c:pt>
                <c:pt idx="156">
                  <c:v>41527.624999999993</c:v>
                </c:pt>
                <c:pt idx="157">
                  <c:v>41527.635416666613</c:v>
                </c:pt>
                <c:pt idx="158">
                  <c:v>41527.645833333336</c:v>
                </c:pt>
                <c:pt idx="159">
                  <c:v>41527.656250000044</c:v>
                </c:pt>
                <c:pt idx="160">
                  <c:v>41527.666666666613</c:v>
                </c:pt>
                <c:pt idx="161">
                  <c:v>41527.677083333285</c:v>
                </c:pt>
                <c:pt idx="162">
                  <c:v>41527.6875</c:v>
                </c:pt>
                <c:pt idx="163">
                  <c:v>41527.697916666613</c:v>
                </c:pt>
                <c:pt idx="164">
                  <c:v>41527.708333333336</c:v>
                </c:pt>
                <c:pt idx="165">
                  <c:v>41527.71875</c:v>
                </c:pt>
                <c:pt idx="166">
                  <c:v>41527.729166666577</c:v>
                </c:pt>
                <c:pt idx="167">
                  <c:v>41527.739583333285</c:v>
                </c:pt>
                <c:pt idx="168">
                  <c:v>41527.75</c:v>
                </c:pt>
                <c:pt idx="169">
                  <c:v>41527.760416666613</c:v>
                </c:pt>
                <c:pt idx="170">
                  <c:v>41527.770833333336</c:v>
                </c:pt>
                <c:pt idx="171">
                  <c:v>41527.78125</c:v>
                </c:pt>
                <c:pt idx="172">
                  <c:v>41527.791666666577</c:v>
                </c:pt>
                <c:pt idx="173">
                  <c:v>41527.802083333336</c:v>
                </c:pt>
                <c:pt idx="174">
                  <c:v>41527.812500000044</c:v>
                </c:pt>
                <c:pt idx="175">
                  <c:v>41527.822916666664</c:v>
                </c:pt>
                <c:pt idx="176">
                  <c:v>41527.833333333336</c:v>
                </c:pt>
                <c:pt idx="177">
                  <c:v>41527.84375</c:v>
                </c:pt>
                <c:pt idx="178">
                  <c:v>41527.854166666664</c:v>
                </c:pt>
                <c:pt idx="179">
                  <c:v>41527.864583333336</c:v>
                </c:pt>
                <c:pt idx="180">
                  <c:v>41527.875</c:v>
                </c:pt>
                <c:pt idx="181">
                  <c:v>41527.885416666664</c:v>
                </c:pt>
                <c:pt idx="182">
                  <c:v>41527.895833333336</c:v>
                </c:pt>
                <c:pt idx="183">
                  <c:v>41527.906250000044</c:v>
                </c:pt>
                <c:pt idx="184">
                  <c:v>41527.916666666664</c:v>
                </c:pt>
                <c:pt idx="185">
                  <c:v>41527.927083333285</c:v>
                </c:pt>
                <c:pt idx="186">
                  <c:v>41527.9375</c:v>
                </c:pt>
                <c:pt idx="187">
                  <c:v>41527.947916666664</c:v>
                </c:pt>
                <c:pt idx="188">
                  <c:v>41527.958333333343</c:v>
                </c:pt>
                <c:pt idx="189">
                  <c:v>41527.96875</c:v>
                </c:pt>
                <c:pt idx="190">
                  <c:v>41527.979166666613</c:v>
                </c:pt>
                <c:pt idx="191">
                  <c:v>41527.989583333336</c:v>
                </c:pt>
                <c:pt idx="192">
                  <c:v>41528</c:v>
                </c:pt>
                <c:pt idx="193">
                  <c:v>41528.010416666664</c:v>
                </c:pt>
                <c:pt idx="194">
                  <c:v>41528.020833333336</c:v>
                </c:pt>
                <c:pt idx="195">
                  <c:v>41528.03125</c:v>
                </c:pt>
                <c:pt idx="196">
                  <c:v>41528.041666666613</c:v>
                </c:pt>
                <c:pt idx="197">
                  <c:v>41528.052083333336</c:v>
                </c:pt>
                <c:pt idx="198">
                  <c:v>41528.0625</c:v>
                </c:pt>
                <c:pt idx="199">
                  <c:v>41528.072916666664</c:v>
                </c:pt>
                <c:pt idx="200">
                  <c:v>41528.083333333336</c:v>
                </c:pt>
                <c:pt idx="201">
                  <c:v>41528.093749999985</c:v>
                </c:pt>
                <c:pt idx="202">
                  <c:v>41528.104166666613</c:v>
                </c:pt>
                <c:pt idx="203">
                  <c:v>41528.114583333336</c:v>
                </c:pt>
                <c:pt idx="204">
                  <c:v>41528.124999999993</c:v>
                </c:pt>
                <c:pt idx="205">
                  <c:v>41528.135416666613</c:v>
                </c:pt>
                <c:pt idx="206">
                  <c:v>41528.145833333336</c:v>
                </c:pt>
                <c:pt idx="207">
                  <c:v>41528.156250000044</c:v>
                </c:pt>
                <c:pt idx="208">
                  <c:v>41528.166666666613</c:v>
                </c:pt>
                <c:pt idx="209">
                  <c:v>41528.177083333285</c:v>
                </c:pt>
                <c:pt idx="210">
                  <c:v>41528.1875</c:v>
                </c:pt>
                <c:pt idx="211">
                  <c:v>41528.197916666613</c:v>
                </c:pt>
                <c:pt idx="212">
                  <c:v>41528.208333333336</c:v>
                </c:pt>
                <c:pt idx="213">
                  <c:v>41528.21875</c:v>
                </c:pt>
                <c:pt idx="214">
                  <c:v>41528.229166666577</c:v>
                </c:pt>
                <c:pt idx="215">
                  <c:v>41528.239583333285</c:v>
                </c:pt>
                <c:pt idx="216">
                  <c:v>41528.25</c:v>
                </c:pt>
                <c:pt idx="217">
                  <c:v>41528.260416666613</c:v>
                </c:pt>
                <c:pt idx="218">
                  <c:v>41528.270833333336</c:v>
                </c:pt>
                <c:pt idx="219">
                  <c:v>41528.28125</c:v>
                </c:pt>
                <c:pt idx="220">
                  <c:v>41528.291666666577</c:v>
                </c:pt>
                <c:pt idx="221">
                  <c:v>41528.302083333336</c:v>
                </c:pt>
                <c:pt idx="222">
                  <c:v>41528.312500000044</c:v>
                </c:pt>
                <c:pt idx="223">
                  <c:v>41528.322916666664</c:v>
                </c:pt>
                <c:pt idx="224">
                  <c:v>41528.333333333336</c:v>
                </c:pt>
                <c:pt idx="225">
                  <c:v>41528.34375</c:v>
                </c:pt>
                <c:pt idx="226">
                  <c:v>41528.354166666664</c:v>
                </c:pt>
                <c:pt idx="227">
                  <c:v>41528.364583333336</c:v>
                </c:pt>
                <c:pt idx="228">
                  <c:v>41528.375</c:v>
                </c:pt>
                <c:pt idx="229">
                  <c:v>41528.385416666664</c:v>
                </c:pt>
                <c:pt idx="230">
                  <c:v>41528.395833333336</c:v>
                </c:pt>
                <c:pt idx="231">
                  <c:v>41528.406250000044</c:v>
                </c:pt>
                <c:pt idx="232">
                  <c:v>41528.416666666664</c:v>
                </c:pt>
                <c:pt idx="233">
                  <c:v>41528.427083333285</c:v>
                </c:pt>
                <c:pt idx="234">
                  <c:v>41528.4375</c:v>
                </c:pt>
                <c:pt idx="235">
                  <c:v>41528.447916666664</c:v>
                </c:pt>
                <c:pt idx="236">
                  <c:v>41528.458333333343</c:v>
                </c:pt>
                <c:pt idx="237">
                  <c:v>41528.46875</c:v>
                </c:pt>
                <c:pt idx="238">
                  <c:v>41528.479166666613</c:v>
                </c:pt>
                <c:pt idx="239">
                  <c:v>41528.489583333336</c:v>
                </c:pt>
                <c:pt idx="240">
                  <c:v>41528.5</c:v>
                </c:pt>
                <c:pt idx="241">
                  <c:v>41528.510416666664</c:v>
                </c:pt>
                <c:pt idx="242">
                  <c:v>41528.520833333336</c:v>
                </c:pt>
                <c:pt idx="243">
                  <c:v>41528.53125</c:v>
                </c:pt>
                <c:pt idx="244">
                  <c:v>41528.541666666613</c:v>
                </c:pt>
                <c:pt idx="245">
                  <c:v>41528.552083333336</c:v>
                </c:pt>
                <c:pt idx="246">
                  <c:v>41528.5625</c:v>
                </c:pt>
                <c:pt idx="247">
                  <c:v>41528.572916666664</c:v>
                </c:pt>
                <c:pt idx="248">
                  <c:v>41528.583333333336</c:v>
                </c:pt>
                <c:pt idx="249">
                  <c:v>41528.593749999985</c:v>
                </c:pt>
                <c:pt idx="250">
                  <c:v>41528.604166666613</c:v>
                </c:pt>
                <c:pt idx="251">
                  <c:v>41528.614583333336</c:v>
                </c:pt>
                <c:pt idx="252">
                  <c:v>41528.624999999993</c:v>
                </c:pt>
                <c:pt idx="253">
                  <c:v>41528.635416666613</c:v>
                </c:pt>
                <c:pt idx="254">
                  <c:v>41528.645833333336</c:v>
                </c:pt>
                <c:pt idx="255">
                  <c:v>41528.656250000044</c:v>
                </c:pt>
                <c:pt idx="256">
                  <c:v>41528.666666666613</c:v>
                </c:pt>
                <c:pt idx="257">
                  <c:v>41528.677083333285</c:v>
                </c:pt>
                <c:pt idx="258">
                  <c:v>41528.6875</c:v>
                </c:pt>
                <c:pt idx="259">
                  <c:v>41528.697916666613</c:v>
                </c:pt>
                <c:pt idx="260">
                  <c:v>41528.708333333336</c:v>
                </c:pt>
                <c:pt idx="261">
                  <c:v>41528.71875</c:v>
                </c:pt>
                <c:pt idx="262">
                  <c:v>41528.729166666577</c:v>
                </c:pt>
                <c:pt idx="263">
                  <c:v>41528.739583333285</c:v>
                </c:pt>
                <c:pt idx="264">
                  <c:v>41528.75</c:v>
                </c:pt>
                <c:pt idx="265">
                  <c:v>41528.760416666613</c:v>
                </c:pt>
                <c:pt idx="266">
                  <c:v>41528.770833333336</c:v>
                </c:pt>
                <c:pt idx="267">
                  <c:v>41528.78125</c:v>
                </c:pt>
                <c:pt idx="268">
                  <c:v>41528.791666666577</c:v>
                </c:pt>
                <c:pt idx="269">
                  <c:v>41528.802083333336</c:v>
                </c:pt>
                <c:pt idx="270">
                  <c:v>41528.812500000044</c:v>
                </c:pt>
                <c:pt idx="271">
                  <c:v>41528.822916666664</c:v>
                </c:pt>
                <c:pt idx="272">
                  <c:v>41528.833333333336</c:v>
                </c:pt>
                <c:pt idx="273">
                  <c:v>41528.84375</c:v>
                </c:pt>
                <c:pt idx="274">
                  <c:v>41528.854166666664</c:v>
                </c:pt>
                <c:pt idx="275">
                  <c:v>41528.864583333336</c:v>
                </c:pt>
                <c:pt idx="276">
                  <c:v>41528.875</c:v>
                </c:pt>
                <c:pt idx="277">
                  <c:v>41528.885416666664</c:v>
                </c:pt>
                <c:pt idx="278">
                  <c:v>41528.895833333336</c:v>
                </c:pt>
                <c:pt idx="279">
                  <c:v>41528.906250000044</c:v>
                </c:pt>
                <c:pt idx="280">
                  <c:v>41528.916666666664</c:v>
                </c:pt>
                <c:pt idx="281">
                  <c:v>41528.927083333285</c:v>
                </c:pt>
                <c:pt idx="282">
                  <c:v>41528.9375</c:v>
                </c:pt>
                <c:pt idx="283">
                  <c:v>41528.947916666664</c:v>
                </c:pt>
                <c:pt idx="284">
                  <c:v>41528.958333333343</c:v>
                </c:pt>
                <c:pt idx="285">
                  <c:v>41528.96875</c:v>
                </c:pt>
                <c:pt idx="286">
                  <c:v>41528.979166666613</c:v>
                </c:pt>
                <c:pt idx="287">
                  <c:v>41528.989583333336</c:v>
                </c:pt>
                <c:pt idx="288">
                  <c:v>41529</c:v>
                </c:pt>
                <c:pt idx="289">
                  <c:v>41529.010416666664</c:v>
                </c:pt>
                <c:pt idx="290">
                  <c:v>41529.020833333336</c:v>
                </c:pt>
                <c:pt idx="291">
                  <c:v>41529.03125</c:v>
                </c:pt>
                <c:pt idx="292">
                  <c:v>41529.041666666613</c:v>
                </c:pt>
                <c:pt idx="293">
                  <c:v>41529.052083333336</c:v>
                </c:pt>
                <c:pt idx="294">
                  <c:v>41529.0625</c:v>
                </c:pt>
                <c:pt idx="295">
                  <c:v>41529.072916666664</c:v>
                </c:pt>
                <c:pt idx="296">
                  <c:v>41529.083333333336</c:v>
                </c:pt>
                <c:pt idx="297">
                  <c:v>41529.093749999985</c:v>
                </c:pt>
                <c:pt idx="298">
                  <c:v>41529.104166666613</c:v>
                </c:pt>
                <c:pt idx="299">
                  <c:v>41529.114583333336</c:v>
                </c:pt>
                <c:pt idx="300">
                  <c:v>41529.124999999993</c:v>
                </c:pt>
                <c:pt idx="301">
                  <c:v>41529.135416666613</c:v>
                </c:pt>
                <c:pt idx="302">
                  <c:v>41529.145833333336</c:v>
                </c:pt>
                <c:pt idx="303">
                  <c:v>41529.156250000044</c:v>
                </c:pt>
                <c:pt idx="304">
                  <c:v>41529.166666666613</c:v>
                </c:pt>
                <c:pt idx="305">
                  <c:v>41529.177083333285</c:v>
                </c:pt>
                <c:pt idx="306">
                  <c:v>41529.1875</c:v>
                </c:pt>
                <c:pt idx="307">
                  <c:v>41529.197916666613</c:v>
                </c:pt>
                <c:pt idx="308">
                  <c:v>41529.208333333336</c:v>
                </c:pt>
                <c:pt idx="309">
                  <c:v>41529.21875</c:v>
                </c:pt>
                <c:pt idx="310">
                  <c:v>41529.229166666577</c:v>
                </c:pt>
                <c:pt idx="311">
                  <c:v>41529.239583333285</c:v>
                </c:pt>
                <c:pt idx="312">
                  <c:v>41529.25</c:v>
                </c:pt>
                <c:pt idx="313">
                  <c:v>41529.260416666613</c:v>
                </c:pt>
                <c:pt idx="314">
                  <c:v>41529.270833333336</c:v>
                </c:pt>
                <c:pt idx="315">
                  <c:v>41529.28125</c:v>
                </c:pt>
                <c:pt idx="316">
                  <c:v>41529.291666666577</c:v>
                </c:pt>
                <c:pt idx="317">
                  <c:v>41529.302083333336</c:v>
                </c:pt>
                <c:pt idx="318">
                  <c:v>41529.312500000044</c:v>
                </c:pt>
                <c:pt idx="319">
                  <c:v>41529.322916666664</c:v>
                </c:pt>
                <c:pt idx="320">
                  <c:v>41529.333333333336</c:v>
                </c:pt>
                <c:pt idx="321">
                  <c:v>41529.34375</c:v>
                </c:pt>
                <c:pt idx="322">
                  <c:v>41529.354166666664</c:v>
                </c:pt>
                <c:pt idx="323">
                  <c:v>41529.364583333336</c:v>
                </c:pt>
                <c:pt idx="324">
                  <c:v>41529.375</c:v>
                </c:pt>
                <c:pt idx="325">
                  <c:v>41529.385416666664</c:v>
                </c:pt>
                <c:pt idx="326">
                  <c:v>41529.395833333336</c:v>
                </c:pt>
                <c:pt idx="327">
                  <c:v>41529.406250000044</c:v>
                </c:pt>
                <c:pt idx="328">
                  <c:v>41529.416666666664</c:v>
                </c:pt>
                <c:pt idx="329">
                  <c:v>41529.427083333285</c:v>
                </c:pt>
                <c:pt idx="330">
                  <c:v>41529.4375</c:v>
                </c:pt>
                <c:pt idx="331">
                  <c:v>41529.447916666664</c:v>
                </c:pt>
                <c:pt idx="332">
                  <c:v>41529.458333333343</c:v>
                </c:pt>
                <c:pt idx="333">
                  <c:v>41529.46875</c:v>
                </c:pt>
                <c:pt idx="334">
                  <c:v>41529.479166666613</c:v>
                </c:pt>
                <c:pt idx="335">
                  <c:v>41529.489583333336</c:v>
                </c:pt>
                <c:pt idx="336">
                  <c:v>41529.5</c:v>
                </c:pt>
                <c:pt idx="337">
                  <c:v>41529.510416666664</c:v>
                </c:pt>
                <c:pt idx="338">
                  <c:v>41529.520833333336</c:v>
                </c:pt>
                <c:pt idx="339">
                  <c:v>41529.53125</c:v>
                </c:pt>
                <c:pt idx="340">
                  <c:v>41529.541666666613</c:v>
                </c:pt>
                <c:pt idx="341">
                  <c:v>41529.552083333336</c:v>
                </c:pt>
                <c:pt idx="342">
                  <c:v>41529.5625</c:v>
                </c:pt>
                <c:pt idx="343">
                  <c:v>41529.572916666664</c:v>
                </c:pt>
                <c:pt idx="344">
                  <c:v>41529.583333333336</c:v>
                </c:pt>
                <c:pt idx="345">
                  <c:v>41529.593749999985</c:v>
                </c:pt>
                <c:pt idx="346">
                  <c:v>41529.604166666613</c:v>
                </c:pt>
                <c:pt idx="347">
                  <c:v>41529.614583333336</c:v>
                </c:pt>
                <c:pt idx="348">
                  <c:v>41529.624999999993</c:v>
                </c:pt>
                <c:pt idx="349">
                  <c:v>41529.635416666613</c:v>
                </c:pt>
                <c:pt idx="350">
                  <c:v>41529.645833333336</c:v>
                </c:pt>
                <c:pt idx="351">
                  <c:v>41529.656250000044</c:v>
                </c:pt>
                <c:pt idx="352">
                  <c:v>41529.666666666613</c:v>
                </c:pt>
                <c:pt idx="353">
                  <c:v>41529.677083333285</c:v>
                </c:pt>
                <c:pt idx="354">
                  <c:v>41529.6875</c:v>
                </c:pt>
                <c:pt idx="355">
                  <c:v>41529.697916666613</c:v>
                </c:pt>
                <c:pt idx="356">
                  <c:v>41529.708333333336</c:v>
                </c:pt>
                <c:pt idx="357">
                  <c:v>41529.71875</c:v>
                </c:pt>
              </c:numCache>
            </c:numRef>
          </c:xVal>
          <c:yVal>
            <c:numRef>
              <c:f>'06731000'!$C$18:$C$375</c:f>
              <c:numCache>
                <c:formatCode>General</c:formatCode>
                <c:ptCount val="358"/>
                <c:pt idx="0">
                  <c:v>116</c:v>
                </c:pt>
                <c:pt idx="1">
                  <c:v>116</c:v>
                </c:pt>
                <c:pt idx="2">
                  <c:v>118</c:v>
                </c:pt>
                <c:pt idx="3">
                  <c:v>118</c:v>
                </c:pt>
                <c:pt idx="4">
                  <c:v>118</c:v>
                </c:pt>
                <c:pt idx="5">
                  <c:v>118</c:v>
                </c:pt>
                <c:pt idx="6">
                  <c:v>118</c:v>
                </c:pt>
                <c:pt idx="7">
                  <c:v>120</c:v>
                </c:pt>
                <c:pt idx="8">
                  <c:v>120</c:v>
                </c:pt>
                <c:pt idx="9">
                  <c:v>120</c:v>
                </c:pt>
                <c:pt idx="10">
                  <c:v>120</c:v>
                </c:pt>
                <c:pt idx="11">
                  <c:v>120</c:v>
                </c:pt>
                <c:pt idx="12">
                  <c:v>120</c:v>
                </c:pt>
                <c:pt idx="13">
                  <c:v>120</c:v>
                </c:pt>
                <c:pt idx="14">
                  <c:v>120</c:v>
                </c:pt>
                <c:pt idx="15">
                  <c:v>120</c:v>
                </c:pt>
                <c:pt idx="16">
                  <c:v>120</c:v>
                </c:pt>
                <c:pt idx="17">
                  <c:v>120</c:v>
                </c:pt>
                <c:pt idx="18">
                  <c:v>120</c:v>
                </c:pt>
                <c:pt idx="19">
                  <c:v>120</c:v>
                </c:pt>
                <c:pt idx="20">
                  <c:v>120</c:v>
                </c:pt>
                <c:pt idx="21">
                  <c:v>120</c:v>
                </c:pt>
                <c:pt idx="22">
                  <c:v>120</c:v>
                </c:pt>
                <c:pt idx="23">
                  <c:v>120</c:v>
                </c:pt>
                <c:pt idx="24">
                  <c:v>120</c:v>
                </c:pt>
                <c:pt idx="25">
                  <c:v>120</c:v>
                </c:pt>
                <c:pt idx="26">
                  <c:v>120</c:v>
                </c:pt>
                <c:pt idx="27">
                  <c:v>118</c:v>
                </c:pt>
                <c:pt idx="28">
                  <c:v>118</c:v>
                </c:pt>
                <c:pt idx="29">
                  <c:v>118</c:v>
                </c:pt>
                <c:pt idx="30">
                  <c:v>118</c:v>
                </c:pt>
                <c:pt idx="31">
                  <c:v>118</c:v>
                </c:pt>
                <c:pt idx="32">
                  <c:v>118</c:v>
                </c:pt>
                <c:pt idx="33">
                  <c:v>118</c:v>
                </c:pt>
                <c:pt idx="34">
                  <c:v>118</c:v>
                </c:pt>
                <c:pt idx="35">
                  <c:v>112</c:v>
                </c:pt>
                <c:pt idx="36">
                  <c:v>107</c:v>
                </c:pt>
                <c:pt idx="37">
                  <c:v>103</c:v>
                </c:pt>
                <c:pt idx="38">
                  <c:v>102</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98.3</c:v>
                </c:pt>
                <c:pt idx="53">
                  <c:v>100</c:v>
                </c:pt>
                <c:pt idx="54">
                  <c:v>98.3</c:v>
                </c:pt>
                <c:pt idx="55">
                  <c:v>100</c:v>
                </c:pt>
                <c:pt idx="56">
                  <c:v>103</c:v>
                </c:pt>
                <c:pt idx="57">
                  <c:v>111</c:v>
                </c:pt>
                <c:pt idx="58">
                  <c:v>114</c:v>
                </c:pt>
                <c:pt idx="59">
                  <c:v>112</c:v>
                </c:pt>
                <c:pt idx="60">
                  <c:v>109</c:v>
                </c:pt>
                <c:pt idx="61">
                  <c:v>107</c:v>
                </c:pt>
                <c:pt idx="62">
                  <c:v>107</c:v>
                </c:pt>
                <c:pt idx="63">
                  <c:v>107</c:v>
                </c:pt>
                <c:pt idx="64">
                  <c:v>109</c:v>
                </c:pt>
                <c:pt idx="65">
                  <c:v>109</c:v>
                </c:pt>
                <c:pt idx="66">
                  <c:v>109</c:v>
                </c:pt>
                <c:pt idx="67">
                  <c:v>107</c:v>
                </c:pt>
                <c:pt idx="68">
                  <c:v>107</c:v>
                </c:pt>
                <c:pt idx="69">
                  <c:v>107</c:v>
                </c:pt>
                <c:pt idx="70">
                  <c:v>107</c:v>
                </c:pt>
                <c:pt idx="71">
                  <c:v>107</c:v>
                </c:pt>
                <c:pt idx="72">
                  <c:v>107</c:v>
                </c:pt>
                <c:pt idx="73">
                  <c:v>105</c:v>
                </c:pt>
                <c:pt idx="74">
                  <c:v>105</c:v>
                </c:pt>
                <c:pt idx="75">
                  <c:v>107</c:v>
                </c:pt>
                <c:pt idx="76">
                  <c:v>107</c:v>
                </c:pt>
                <c:pt idx="77">
                  <c:v>107</c:v>
                </c:pt>
                <c:pt idx="78">
                  <c:v>107</c:v>
                </c:pt>
                <c:pt idx="79">
                  <c:v>107</c:v>
                </c:pt>
                <c:pt idx="80">
                  <c:v>107</c:v>
                </c:pt>
                <c:pt idx="81">
                  <c:v>107</c:v>
                </c:pt>
                <c:pt idx="82">
                  <c:v>111</c:v>
                </c:pt>
                <c:pt idx="83">
                  <c:v>116</c:v>
                </c:pt>
                <c:pt idx="84">
                  <c:v>124</c:v>
                </c:pt>
                <c:pt idx="85">
                  <c:v>132</c:v>
                </c:pt>
                <c:pt idx="86">
                  <c:v>137</c:v>
                </c:pt>
                <c:pt idx="87">
                  <c:v>140</c:v>
                </c:pt>
                <c:pt idx="88">
                  <c:v>145</c:v>
                </c:pt>
                <c:pt idx="89">
                  <c:v>148</c:v>
                </c:pt>
                <c:pt idx="90">
                  <c:v>151</c:v>
                </c:pt>
                <c:pt idx="91">
                  <c:v>154</c:v>
                </c:pt>
                <c:pt idx="92">
                  <c:v>155</c:v>
                </c:pt>
                <c:pt idx="93">
                  <c:v>157</c:v>
                </c:pt>
                <c:pt idx="94">
                  <c:v>159</c:v>
                </c:pt>
                <c:pt idx="95">
                  <c:v>160</c:v>
                </c:pt>
                <c:pt idx="96">
                  <c:v>165</c:v>
                </c:pt>
                <c:pt idx="97">
                  <c:v>176</c:v>
                </c:pt>
                <c:pt idx="98">
                  <c:v>193</c:v>
                </c:pt>
                <c:pt idx="99">
                  <c:v>218</c:v>
                </c:pt>
                <c:pt idx="100">
                  <c:v>245</c:v>
                </c:pt>
                <c:pt idx="101">
                  <c:v>268</c:v>
                </c:pt>
                <c:pt idx="102">
                  <c:v>286</c:v>
                </c:pt>
                <c:pt idx="103">
                  <c:v>302</c:v>
                </c:pt>
                <c:pt idx="104">
                  <c:v>315</c:v>
                </c:pt>
                <c:pt idx="105">
                  <c:v>325</c:v>
                </c:pt>
                <c:pt idx="106">
                  <c:v>334</c:v>
                </c:pt>
                <c:pt idx="107">
                  <c:v>340</c:v>
                </c:pt>
                <c:pt idx="108">
                  <c:v>345</c:v>
                </c:pt>
                <c:pt idx="109">
                  <c:v>351</c:v>
                </c:pt>
                <c:pt idx="110">
                  <c:v>358</c:v>
                </c:pt>
                <c:pt idx="111">
                  <c:v>365</c:v>
                </c:pt>
                <c:pt idx="112">
                  <c:v>369</c:v>
                </c:pt>
                <c:pt idx="113">
                  <c:v>376</c:v>
                </c:pt>
                <c:pt idx="114">
                  <c:v>383</c:v>
                </c:pt>
                <c:pt idx="115">
                  <c:v>388</c:v>
                </c:pt>
                <c:pt idx="116">
                  <c:v>393</c:v>
                </c:pt>
                <c:pt idx="117">
                  <c:v>397</c:v>
                </c:pt>
                <c:pt idx="118">
                  <c:v>400</c:v>
                </c:pt>
                <c:pt idx="119">
                  <c:v>404</c:v>
                </c:pt>
                <c:pt idx="120">
                  <c:v>409</c:v>
                </c:pt>
                <c:pt idx="121">
                  <c:v>412</c:v>
                </c:pt>
                <c:pt idx="122">
                  <c:v>416</c:v>
                </c:pt>
                <c:pt idx="123">
                  <c:v>421</c:v>
                </c:pt>
                <c:pt idx="124">
                  <c:v>426</c:v>
                </c:pt>
                <c:pt idx="125">
                  <c:v>431</c:v>
                </c:pt>
                <c:pt idx="126">
                  <c:v>438</c:v>
                </c:pt>
                <c:pt idx="127">
                  <c:v>443</c:v>
                </c:pt>
                <c:pt idx="128">
                  <c:v>448</c:v>
                </c:pt>
                <c:pt idx="129">
                  <c:v>451</c:v>
                </c:pt>
                <c:pt idx="130">
                  <c:v>453</c:v>
                </c:pt>
                <c:pt idx="131">
                  <c:v>453</c:v>
                </c:pt>
                <c:pt idx="132">
                  <c:v>453</c:v>
                </c:pt>
                <c:pt idx="133">
                  <c:v>451</c:v>
                </c:pt>
                <c:pt idx="134">
                  <c:v>448</c:v>
                </c:pt>
                <c:pt idx="135">
                  <c:v>443</c:v>
                </c:pt>
                <c:pt idx="136">
                  <c:v>438</c:v>
                </c:pt>
                <c:pt idx="137">
                  <c:v>436</c:v>
                </c:pt>
                <c:pt idx="138">
                  <c:v>431</c:v>
                </c:pt>
                <c:pt idx="139">
                  <c:v>429</c:v>
                </c:pt>
                <c:pt idx="140">
                  <c:v>429</c:v>
                </c:pt>
                <c:pt idx="141">
                  <c:v>426</c:v>
                </c:pt>
                <c:pt idx="142">
                  <c:v>424</c:v>
                </c:pt>
                <c:pt idx="143">
                  <c:v>424</c:v>
                </c:pt>
                <c:pt idx="144">
                  <c:v>424</c:v>
                </c:pt>
                <c:pt idx="145">
                  <c:v>424</c:v>
                </c:pt>
                <c:pt idx="146">
                  <c:v>424</c:v>
                </c:pt>
                <c:pt idx="147">
                  <c:v>424</c:v>
                </c:pt>
                <c:pt idx="148">
                  <c:v>426</c:v>
                </c:pt>
                <c:pt idx="149">
                  <c:v>426</c:v>
                </c:pt>
                <c:pt idx="150">
                  <c:v>429</c:v>
                </c:pt>
                <c:pt idx="151">
                  <c:v>429</c:v>
                </c:pt>
                <c:pt idx="152">
                  <c:v>431</c:v>
                </c:pt>
                <c:pt idx="153">
                  <c:v>433</c:v>
                </c:pt>
                <c:pt idx="154">
                  <c:v>436</c:v>
                </c:pt>
                <c:pt idx="155">
                  <c:v>438</c:v>
                </c:pt>
                <c:pt idx="156">
                  <c:v>441</c:v>
                </c:pt>
                <c:pt idx="157">
                  <c:v>441</c:v>
                </c:pt>
                <c:pt idx="158">
                  <c:v>443</c:v>
                </c:pt>
                <c:pt idx="159">
                  <c:v>446</c:v>
                </c:pt>
                <c:pt idx="160">
                  <c:v>446</c:v>
                </c:pt>
                <c:pt idx="161">
                  <c:v>446</c:v>
                </c:pt>
                <c:pt idx="162">
                  <c:v>443</c:v>
                </c:pt>
                <c:pt idx="163">
                  <c:v>446</c:v>
                </c:pt>
                <c:pt idx="164">
                  <c:v>446</c:v>
                </c:pt>
                <c:pt idx="165">
                  <c:v>448</c:v>
                </c:pt>
                <c:pt idx="166">
                  <c:v>451</c:v>
                </c:pt>
                <c:pt idx="167">
                  <c:v>451</c:v>
                </c:pt>
                <c:pt idx="168">
                  <c:v>453</c:v>
                </c:pt>
                <c:pt idx="169">
                  <c:v>456</c:v>
                </c:pt>
                <c:pt idx="170">
                  <c:v>459</c:v>
                </c:pt>
                <c:pt idx="171">
                  <c:v>464</c:v>
                </c:pt>
                <c:pt idx="172">
                  <c:v>469</c:v>
                </c:pt>
                <c:pt idx="173">
                  <c:v>474</c:v>
                </c:pt>
                <c:pt idx="174">
                  <c:v>476</c:v>
                </c:pt>
                <c:pt idx="175">
                  <c:v>484</c:v>
                </c:pt>
                <c:pt idx="176">
                  <c:v>489</c:v>
                </c:pt>
                <c:pt idx="177">
                  <c:v>495</c:v>
                </c:pt>
                <c:pt idx="178">
                  <c:v>500</c:v>
                </c:pt>
                <c:pt idx="179">
                  <c:v>503</c:v>
                </c:pt>
                <c:pt idx="180">
                  <c:v>505</c:v>
                </c:pt>
                <c:pt idx="181">
                  <c:v>511</c:v>
                </c:pt>
                <c:pt idx="182">
                  <c:v>511</c:v>
                </c:pt>
                <c:pt idx="183">
                  <c:v>513</c:v>
                </c:pt>
                <c:pt idx="184">
                  <c:v>513</c:v>
                </c:pt>
                <c:pt idx="185">
                  <c:v>516</c:v>
                </c:pt>
                <c:pt idx="186">
                  <c:v>516</c:v>
                </c:pt>
                <c:pt idx="187">
                  <c:v>513</c:v>
                </c:pt>
                <c:pt idx="188">
                  <c:v>513</c:v>
                </c:pt>
                <c:pt idx="189">
                  <c:v>513</c:v>
                </c:pt>
                <c:pt idx="190">
                  <c:v>511</c:v>
                </c:pt>
                <c:pt idx="191">
                  <c:v>513</c:v>
                </c:pt>
                <c:pt idx="192">
                  <c:v>516</c:v>
                </c:pt>
                <c:pt idx="193">
                  <c:v>521</c:v>
                </c:pt>
                <c:pt idx="194">
                  <c:v>524</c:v>
                </c:pt>
                <c:pt idx="195">
                  <c:v>527</c:v>
                </c:pt>
                <c:pt idx="196">
                  <c:v>527</c:v>
                </c:pt>
                <c:pt idx="197">
                  <c:v>527</c:v>
                </c:pt>
                <c:pt idx="198">
                  <c:v>527</c:v>
                </c:pt>
                <c:pt idx="199">
                  <c:v>527</c:v>
                </c:pt>
                <c:pt idx="200">
                  <c:v>524</c:v>
                </c:pt>
                <c:pt idx="201">
                  <c:v>521</c:v>
                </c:pt>
                <c:pt idx="202">
                  <c:v>521</c:v>
                </c:pt>
                <c:pt idx="203">
                  <c:v>521</c:v>
                </c:pt>
                <c:pt idx="204">
                  <c:v>519</c:v>
                </c:pt>
                <c:pt idx="205">
                  <c:v>519</c:v>
                </c:pt>
                <c:pt idx="206">
                  <c:v>519</c:v>
                </c:pt>
                <c:pt idx="207">
                  <c:v>519</c:v>
                </c:pt>
                <c:pt idx="208">
                  <c:v>516</c:v>
                </c:pt>
                <c:pt idx="209">
                  <c:v>519</c:v>
                </c:pt>
                <c:pt idx="210">
                  <c:v>519</c:v>
                </c:pt>
                <c:pt idx="211">
                  <c:v>519</c:v>
                </c:pt>
                <c:pt idx="212">
                  <c:v>519</c:v>
                </c:pt>
                <c:pt idx="213">
                  <c:v>519</c:v>
                </c:pt>
                <c:pt idx="214">
                  <c:v>519</c:v>
                </c:pt>
                <c:pt idx="215">
                  <c:v>519</c:v>
                </c:pt>
                <c:pt idx="216">
                  <c:v>516</c:v>
                </c:pt>
                <c:pt idx="217">
                  <c:v>513</c:v>
                </c:pt>
                <c:pt idx="218">
                  <c:v>511</c:v>
                </c:pt>
                <c:pt idx="219">
                  <c:v>505</c:v>
                </c:pt>
                <c:pt idx="220">
                  <c:v>503</c:v>
                </c:pt>
                <c:pt idx="221">
                  <c:v>503</c:v>
                </c:pt>
                <c:pt idx="222">
                  <c:v>497</c:v>
                </c:pt>
                <c:pt idx="223">
                  <c:v>495</c:v>
                </c:pt>
                <c:pt idx="224">
                  <c:v>492</c:v>
                </c:pt>
                <c:pt idx="225">
                  <c:v>489</c:v>
                </c:pt>
                <c:pt idx="226">
                  <c:v>487</c:v>
                </c:pt>
                <c:pt idx="227">
                  <c:v>484</c:v>
                </c:pt>
                <c:pt idx="228">
                  <c:v>484</c:v>
                </c:pt>
                <c:pt idx="229">
                  <c:v>482</c:v>
                </c:pt>
                <c:pt idx="230">
                  <c:v>484</c:v>
                </c:pt>
                <c:pt idx="231">
                  <c:v>484</c:v>
                </c:pt>
                <c:pt idx="232">
                  <c:v>487</c:v>
                </c:pt>
                <c:pt idx="233">
                  <c:v>489</c:v>
                </c:pt>
                <c:pt idx="234">
                  <c:v>492</c:v>
                </c:pt>
                <c:pt idx="235">
                  <c:v>495</c:v>
                </c:pt>
                <c:pt idx="236">
                  <c:v>500</c:v>
                </c:pt>
                <c:pt idx="237">
                  <c:v>503</c:v>
                </c:pt>
                <c:pt idx="238">
                  <c:v>505</c:v>
                </c:pt>
                <c:pt idx="239">
                  <c:v>508</c:v>
                </c:pt>
                <c:pt idx="240">
                  <c:v>508</c:v>
                </c:pt>
                <c:pt idx="241">
                  <c:v>508</c:v>
                </c:pt>
                <c:pt idx="242">
                  <c:v>508</c:v>
                </c:pt>
                <c:pt idx="243">
                  <c:v>508</c:v>
                </c:pt>
                <c:pt idx="244">
                  <c:v>508</c:v>
                </c:pt>
                <c:pt idx="245">
                  <c:v>508</c:v>
                </c:pt>
                <c:pt idx="246">
                  <c:v>508</c:v>
                </c:pt>
                <c:pt idx="247">
                  <c:v>511</c:v>
                </c:pt>
                <c:pt idx="248">
                  <c:v>516</c:v>
                </c:pt>
                <c:pt idx="249">
                  <c:v>519</c:v>
                </c:pt>
                <c:pt idx="250">
                  <c:v>527</c:v>
                </c:pt>
                <c:pt idx="251">
                  <c:v>538</c:v>
                </c:pt>
                <c:pt idx="252">
                  <c:v>546</c:v>
                </c:pt>
                <c:pt idx="253">
                  <c:v>552</c:v>
                </c:pt>
                <c:pt idx="254">
                  <c:v>554</c:v>
                </c:pt>
                <c:pt idx="255">
                  <c:v>560</c:v>
                </c:pt>
                <c:pt idx="256">
                  <c:v>565</c:v>
                </c:pt>
                <c:pt idx="257">
                  <c:v>571</c:v>
                </c:pt>
                <c:pt idx="258">
                  <c:v>574</c:v>
                </c:pt>
                <c:pt idx="259">
                  <c:v>580</c:v>
                </c:pt>
                <c:pt idx="260">
                  <c:v>582</c:v>
                </c:pt>
                <c:pt idx="261">
                  <c:v>591</c:v>
                </c:pt>
                <c:pt idx="262">
                  <c:v>600</c:v>
                </c:pt>
                <c:pt idx="263">
                  <c:v>608</c:v>
                </c:pt>
                <c:pt idx="264">
                  <c:v>620</c:v>
                </c:pt>
                <c:pt idx="265">
                  <c:v>632</c:v>
                </c:pt>
                <c:pt idx="266">
                  <c:v>641</c:v>
                </c:pt>
                <c:pt idx="267">
                  <c:v>653</c:v>
                </c:pt>
                <c:pt idx="268">
                  <c:v>662</c:v>
                </c:pt>
                <c:pt idx="269">
                  <c:v>674</c:v>
                </c:pt>
                <c:pt idx="270">
                  <c:v>684</c:v>
                </c:pt>
                <c:pt idx="271">
                  <c:v>696</c:v>
                </c:pt>
                <c:pt idx="272">
                  <c:v>705</c:v>
                </c:pt>
                <c:pt idx="273">
                  <c:v>718</c:v>
                </c:pt>
                <c:pt idx="274">
                  <c:v>731</c:v>
                </c:pt>
                <c:pt idx="275">
                  <c:v>743</c:v>
                </c:pt>
                <c:pt idx="276">
                  <c:v>750</c:v>
                </c:pt>
                <c:pt idx="277">
                  <c:v>760</c:v>
                </c:pt>
                <c:pt idx="278">
                  <c:v>773</c:v>
                </c:pt>
                <c:pt idx="279">
                  <c:v>783</c:v>
                </c:pt>
                <c:pt idx="280">
                  <c:v>793</c:v>
                </c:pt>
                <c:pt idx="281">
                  <c:v>806</c:v>
                </c:pt>
                <c:pt idx="282">
                  <c:v>819</c:v>
                </c:pt>
                <c:pt idx="283">
                  <c:v>829</c:v>
                </c:pt>
                <c:pt idx="284">
                  <c:v>843</c:v>
                </c:pt>
                <c:pt idx="285">
                  <c:v>857</c:v>
                </c:pt>
                <c:pt idx="286">
                  <c:v>874</c:v>
                </c:pt>
                <c:pt idx="287">
                  <c:v>888</c:v>
                </c:pt>
                <c:pt idx="288">
                  <c:v>902</c:v>
                </c:pt>
                <c:pt idx="289">
                  <c:v>913</c:v>
                </c:pt>
                <c:pt idx="290">
                  <c:v>917</c:v>
                </c:pt>
                <c:pt idx="291">
                  <c:v>949</c:v>
                </c:pt>
                <c:pt idx="292">
                  <c:v>960</c:v>
                </c:pt>
                <c:pt idx="293">
                  <c:v>972</c:v>
                </c:pt>
                <c:pt idx="294">
                  <c:v>983</c:v>
                </c:pt>
                <c:pt idx="295">
                  <c:v>994</c:v>
                </c:pt>
                <c:pt idx="296">
                  <c:v>1000</c:v>
                </c:pt>
                <c:pt idx="297">
                  <c:v>1020</c:v>
                </c:pt>
                <c:pt idx="298">
                  <c:v>1030</c:v>
                </c:pt>
                <c:pt idx="299">
                  <c:v>1050</c:v>
                </c:pt>
                <c:pt idx="300">
                  <c:v>1060</c:v>
                </c:pt>
                <c:pt idx="301">
                  <c:v>1060</c:v>
                </c:pt>
                <c:pt idx="302">
                  <c:v>1060</c:v>
                </c:pt>
                <c:pt idx="303">
                  <c:v>1060</c:v>
                </c:pt>
                <c:pt idx="304">
                  <c:v>1070</c:v>
                </c:pt>
                <c:pt idx="305">
                  <c:v>1070</c:v>
                </c:pt>
                <c:pt idx="306">
                  <c:v>1070</c:v>
                </c:pt>
                <c:pt idx="307">
                  <c:v>1070</c:v>
                </c:pt>
                <c:pt idx="308">
                  <c:v>1070</c:v>
                </c:pt>
                <c:pt idx="309">
                  <c:v>1070</c:v>
                </c:pt>
                <c:pt idx="310">
                  <c:v>1070</c:v>
                </c:pt>
                <c:pt idx="311">
                  <c:v>1070</c:v>
                </c:pt>
                <c:pt idx="312">
                  <c:v>1080</c:v>
                </c:pt>
                <c:pt idx="313">
                  <c:v>1080</c:v>
                </c:pt>
                <c:pt idx="314">
                  <c:v>1080</c:v>
                </c:pt>
                <c:pt idx="315">
                  <c:v>1090</c:v>
                </c:pt>
                <c:pt idx="316">
                  <c:v>1090</c:v>
                </c:pt>
                <c:pt idx="317">
                  <c:v>1100</c:v>
                </c:pt>
                <c:pt idx="318">
                  <c:v>1220</c:v>
                </c:pt>
                <c:pt idx="319">
                  <c:v>1370</c:v>
                </c:pt>
                <c:pt idx="320">
                  <c:v>1400</c:v>
                </c:pt>
                <c:pt idx="321">
                  <c:v>1420</c:v>
                </c:pt>
                <c:pt idx="322">
                  <c:v>1440</c:v>
                </c:pt>
                <c:pt idx="323">
                  <c:v>1440</c:v>
                </c:pt>
                <c:pt idx="324">
                  <c:v>1440</c:v>
                </c:pt>
                <c:pt idx="325">
                  <c:v>1480</c:v>
                </c:pt>
                <c:pt idx="326">
                  <c:v>1510</c:v>
                </c:pt>
                <c:pt idx="327">
                  <c:v>1530</c:v>
                </c:pt>
                <c:pt idx="328">
                  <c:v>1540</c:v>
                </c:pt>
                <c:pt idx="329">
                  <c:v>1570</c:v>
                </c:pt>
                <c:pt idx="330">
                  <c:v>1600</c:v>
                </c:pt>
                <c:pt idx="331">
                  <c:v>1610</c:v>
                </c:pt>
                <c:pt idx="332">
                  <c:v>1630</c:v>
                </c:pt>
                <c:pt idx="333">
                  <c:v>1650</c:v>
                </c:pt>
                <c:pt idx="334">
                  <c:v>1670</c:v>
                </c:pt>
                <c:pt idx="335">
                  <c:v>1690</c:v>
                </c:pt>
                <c:pt idx="336">
                  <c:v>1700</c:v>
                </c:pt>
                <c:pt idx="337">
                  <c:v>1730</c:v>
                </c:pt>
                <c:pt idx="338">
                  <c:v>1740</c:v>
                </c:pt>
                <c:pt idx="339">
                  <c:v>1760</c:v>
                </c:pt>
                <c:pt idx="340">
                  <c:v>1770</c:v>
                </c:pt>
                <c:pt idx="341">
                  <c:v>1800</c:v>
                </c:pt>
                <c:pt idx="342">
                  <c:v>1840</c:v>
                </c:pt>
                <c:pt idx="343">
                  <c:v>1890</c:v>
                </c:pt>
                <c:pt idx="344">
                  <c:v>1900</c:v>
                </c:pt>
                <c:pt idx="345">
                  <c:v>1920</c:v>
                </c:pt>
                <c:pt idx="346">
                  <c:v>1950</c:v>
                </c:pt>
                <c:pt idx="347">
                  <c:v>1990</c:v>
                </c:pt>
                <c:pt idx="348">
                  <c:v>2040</c:v>
                </c:pt>
                <c:pt idx="349">
                  <c:v>2110</c:v>
                </c:pt>
                <c:pt idx="350">
                  <c:v>2180</c:v>
                </c:pt>
                <c:pt idx="351">
                  <c:v>2300</c:v>
                </c:pt>
                <c:pt idx="352">
                  <c:v>2440</c:v>
                </c:pt>
                <c:pt idx="353">
                  <c:v>2600</c:v>
                </c:pt>
                <c:pt idx="354">
                  <c:v>2820</c:v>
                </c:pt>
                <c:pt idx="355">
                  <c:v>3000</c:v>
                </c:pt>
                <c:pt idx="356">
                  <c:v>3180</c:v>
                </c:pt>
                <c:pt idx="357">
                  <c:v>3340</c:v>
                </c:pt>
              </c:numCache>
            </c:numRef>
          </c:yVal>
          <c:smooth val="1"/>
        </c:ser>
        <c:ser>
          <c:idx val="1"/>
          <c:order val="1"/>
          <c:tx>
            <c:v>US - 6725450</c:v>
          </c:tx>
          <c:spPr>
            <a:ln w="38100"/>
          </c:spPr>
          <c:marker>
            <c:symbol val="none"/>
          </c:marker>
          <c:xVal>
            <c:numRef>
              <c:f>'06731000'!$B$18:$B$323</c:f>
              <c:numCache>
                <c:formatCode>m/d/yyyy\ h:mm</c:formatCode>
                <c:ptCount val="306"/>
                <c:pt idx="0">
                  <c:v>41526</c:v>
                </c:pt>
                <c:pt idx="1">
                  <c:v>41526.010416666664</c:v>
                </c:pt>
                <c:pt idx="2">
                  <c:v>41526.020833333336</c:v>
                </c:pt>
                <c:pt idx="3">
                  <c:v>41526.03125</c:v>
                </c:pt>
                <c:pt idx="4">
                  <c:v>41526.041666666613</c:v>
                </c:pt>
                <c:pt idx="5">
                  <c:v>41526.052083333336</c:v>
                </c:pt>
                <c:pt idx="6">
                  <c:v>41526.0625</c:v>
                </c:pt>
                <c:pt idx="7">
                  <c:v>41526.072916666664</c:v>
                </c:pt>
                <c:pt idx="8">
                  <c:v>41526.083333333336</c:v>
                </c:pt>
                <c:pt idx="9">
                  <c:v>41526.093749999985</c:v>
                </c:pt>
                <c:pt idx="10">
                  <c:v>41526.104166666613</c:v>
                </c:pt>
                <c:pt idx="11">
                  <c:v>41526.114583333336</c:v>
                </c:pt>
                <c:pt idx="12">
                  <c:v>41526.124999999993</c:v>
                </c:pt>
                <c:pt idx="13">
                  <c:v>41526.135416666613</c:v>
                </c:pt>
                <c:pt idx="14">
                  <c:v>41526.145833333336</c:v>
                </c:pt>
                <c:pt idx="15">
                  <c:v>41526.156250000044</c:v>
                </c:pt>
                <c:pt idx="16">
                  <c:v>41526.166666666613</c:v>
                </c:pt>
                <c:pt idx="17">
                  <c:v>41526.177083333285</c:v>
                </c:pt>
                <c:pt idx="18">
                  <c:v>41526.1875</c:v>
                </c:pt>
                <c:pt idx="19">
                  <c:v>41526.197916666613</c:v>
                </c:pt>
                <c:pt idx="20">
                  <c:v>41526.208333333336</c:v>
                </c:pt>
                <c:pt idx="21">
                  <c:v>41526.21875</c:v>
                </c:pt>
                <c:pt idx="22">
                  <c:v>41526.229166666577</c:v>
                </c:pt>
                <c:pt idx="23">
                  <c:v>41526.239583333285</c:v>
                </c:pt>
                <c:pt idx="24">
                  <c:v>41526.25</c:v>
                </c:pt>
                <c:pt idx="25">
                  <c:v>41526.260416666613</c:v>
                </c:pt>
                <c:pt idx="26">
                  <c:v>41526.270833333336</c:v>
                </c:pt>
                <c:pt idx="27">
                  <c:v>41526.28125</c:v>
                </c:pt>
                <c:pt idx="28">
                  <c:v>41526.291666666577</c:v>
                </c:pt>
                <c:pt idx="29">
                  <c:v>41526.302083333336</c:v>
                </c:pt>
                <c:pt idx="30">
                  <c:v>41526.312500000044</c:v>
                </c:pt>
                <c:pt idx="31">
                  <c:v>41526.322916666664</c:v>
                </c:pt>
                <c:pt idx="32">
                  <c:v>41526.333333333336</c:v>
                </c:pt>
                <c:pt idx="33">
                  <c:v>41526.34375</c:v>
                </c:pt>
                <c:pt idx="34">
                  <c:v>41526.354166666664</c:v>
                </c:pt>
                <c:pt idx="35">
                  <c:v>41526.364583333336</c:v>
                </c:pt>
                <c:pt idx="36">
                  <c:v>41526.375</c:v>
                </c:pt>
                <c:pt idx="37">
                  <c:v>41526.385416666664</c:v>
                </c:pt>
                <c:pt idx="38">
                  <c:v>41526.395833333336</c:v>
                </c:pt>
                <c:pt idx="39">
                  <c:v>41526.406250000044</c:v>
                </c:pt>
                <c:pt idx="40">
                  <c:v>41526.416666666664</c:v>
                </c:pt>
                <c:pt idx="41">
                  <c:v>41526.427083333285</c:v>
                </c:pt>
                <c:pt idx="42">
                  <c:v>41526.4375</c:v>
                </c:pt>
                <c:pt idx="43">
                  <c:v>41526.447916666664</c:v>
                </c:pt>
                <c:pt idx="44">
                  <c:v>41526.458333333343</c:v>
                </c:pt>
                <c:pt idx="45">
                  <c:v>41526.46875</c:v>
                </c:pt>
                <c:pt idx="46">
                  <c:v>41526.479166666613</c:v>
                </c:pt>
                <c:pt idx="47">
                  <c:v>41526.489583333336</c:v>
                </c:pt>
                <c:pt idx="48">
                  <c:v>41526.5</c:v>
                </c:pt>
                <c:pt idx="49">
                  <c:v>41526.510416666664</c:v>
                </c:pt>
                <c:pt idx="50">
                  <c:v>41526.520833333336</c:v>
                </c:pt>
                <c:pt idx="51">
                  <c:v>41526.53125</c:v>
                </c:pt>
                <c:pt idx="52">
                  <c:v>41526.541666666613</c:v>
                </c:pt>
                <c:pt idx="53">
                  <c:v>41526.552083333336</c:v>
                </c:pt>
                <c:pt idx="54">
                  <c:v>41526.5625</c:v>
                </c:pt>
                <c:pt idx="55">
                  <c:v>41526.572916666664</c:v>
                </c:pt>
                <c:pt idx="56">
                  <c:v>41526.583333333336</c:v>
                </c:pt>
                <c:pt idx="57">
                  <c:v>41526.593749999985</c:v>
                </c:pt>
                <c:pt idx="58">
                  <c:v>41526.604166666613</c:v>
                </c:pt>
                <c:pt idx="59">
                  <c:v>41526.614583333336</c:v>
                </c:pt>
                <c:pt idx="60">
                  <c:v>41526.624999999993</c:v>
                </c:pt>
                <c:pt idx="61">
                  <c:v>41526.635416666613</c:v>
                </c:pt>
                <c:pt idx="62">
                  <c:v>41526.645833333336</c:v>
                </c:pt>
                <c:pt idx="63">
                  <c:v>41526.656250000044</c:v>
                </c:pt>
                <c:pt idx="64">
                  <c:v>41526.666666666613</c:v>
                </c:pt>
                <c:pt idx="65">
                  <c:v>41526.677083333285</c:v>
                </c:pt>
                <c:pt idx="66">
                  <c:v>41526.6875</c:v>
                </c:pt>
                <c:pt idx="67">
                  <c:v>41526.697916666613</c:v>
                </c:pt>
                <c:pt idx="68">
                  <c:v>41526.708333333336</c:v>
                </c:pt>
                <c:pt idx="69">
                  <c:v>41526.71875</c:v>
                </c:pt>
                <c:pt idx="70">
                  <c:v>41526.729166666577</c:v>
                </c:pt>
                <c:pt idx="71">
                  <c:v>41526.739583333285</c:v>
                </c:pt>
                <c:pt idx="72">
                  <c:v>41526.75</c:v>
                </c:pt>
                <c:pt idx="73">
                  <c:v>41526.760416666613</c:v>
                </c:pt>
                <c:pt idx="74">
                  <c:v>41526.770833333336</c:v>
                </c:pt>
                <c:pt idx="75">
                  <c:v>41526.78125</c:v>
                </c:pt>
                <c:pt idx="76">
                  <c:v>41526.791666666577</c:v>
                </c:pt>
                <c:pt idx="77">
                  <c:v>41526.802083333336</c:v>
                </c:pt>
                <c:pt idx="78">
                  <c:v>41526.812500000044</c:v>
                </c:pt>
                <c:pt idx="79">
                  <c:v>41526.822916666664</c:v>
                </c:pt>
                <c:pt idx="80">
                  <c:v>41526.833333333336</c:v>
                </c:pt>
                <c:pt idx="81">
                  <c:v>41526.84375</c:v>
                </c:pt>
                <c:pt idx="82">
                  <c:v>41526.854166666664</c:v>
                </c:pt>
                <c:pt idx="83">
                  <c:v>41526.864583333336</c:v>
                </c:pt>
                <c:pt idx="84">
                  <c:v>41526.875</c:v>
                </c:pt>
                <c:pt idx="85">
                  <c:v>41526.885416666664</c:v>
                </c:pt>
                <c:pt idx="86">
                  <c:v>41526.895833333336</c:v>
                </c:pt>
                <c:pt idx="87">
                  <c:v>41526.906250000044</c:v>
                </c:pt>
                <c:pt idx="88">
                  <c:v>41526.916666666664</c:v>
                </c:pt>
                <c:pt idx="89">
                  <c:v>41526.927083333285</c:v>
                </c:pt>
                <c:pt idx="90">
                  <c:v>41526.9375</c:v>
                </c:pt>
                <c:pt idx="91">
                  <c:v>41526.947916666664</c:v>
                </c:pt>
                <c:pt idx="92">
                  <c:v>41526.958333333343</c:v>
                </c:pt>
                <c:pt idx="93">
                  <c:v>41526.96875</c:v>
                </c:pt>
                <c:pt idx="94">
                  <c:v>41526.979166666613</c:v>
                </c:pt>
                <c:pt idx="95">
                  <c:v>41526.989583333336</c:v>
                </c:pt>
                <c:pt idx="96">
                  <c:v>41527</c:v>
                </c:pt>
                <c:pt idx="97">
                  <c:v>41527.010416666664</c:v>
                </c:pt>
                <c:pt idx="98">
                  <c:v>41527.020833333336</c:v>
                </c:pt>
                <c:pt idx="99">
                  <c:v>41527.03125</c:v>
                </c:pt>
                <c:pt idx="100">
                  <c:v>41527.041666666613</c:v>
                </c:pt>
                <c:pt idx="101">
                  <c:v>41527.052083333336</c:v>
                </c:pt>
                <c:pt idx="102">
                  <c:v>41527.0625</c:v>
                </c:pt>
                <c:pt idx="103">
                  <c:v>41527.072916666664</c:v>
                </c:pt>
                <c:pt idx="104">
                  <c:v>41527.083333333336</c:v>
                </c:pt>
                <c:pt idx="105">
                  <c:v>41527.093749999985</c:v>
                </c:pt>
                <c:pt idx="106">
                  <c:v>41527.104166666613</c:v>
                </c:pt>
                <c:pt idx="107">
                  <c:v>41527.114583333336</c:v>
                </c:pt>
                <c:pt idx="108">
                  <c:v>41527.124999999993</c:v>
                </c:pt>
                <c:pt idx="109">
                  <c:v>41527.135416666613</c:v>
                </c:pt>
                <c:pt idx="110">
                  <c:v>41527.145833333336</c:v>
                </c:pt>
                <c:pt idx="111">
                  <c:v>41527.156250000044</c:v>
                </c:pt>
                <c:pt idx="112">
                  <c:v>41527.166666666613</c:v>
                </c:pt>
                <c:pt idx="113">
                  <c:v>41527.177083333285</c:v>
                </c:pt>
                <c:pt idx="114">
                  <c:v>41527.1875</c:v>
                </c:pt>
                <c:pt idx="115">
                  <c:v>41527.197916666613</c:v>
                </c:pt>
                <c:pt idx="116">
                  <c:v>41527.208333333336</c:v>
                </c:pt>
                <c:pt idx="117">
                  <c:v>41527.21875</c:v>
                </c:pt>
                <c:pt idx="118">
                  <c:v>41527.229166666577</c:v>
                </c:pt>
                <c:pt idx="119">
                  <c:v>41527.239583333285</c:v>
                </c:pt>
                <c:pt idx="120">
                  <c:v>41527.25</c:v>
                </c:pt>
                <c:pt idx="121">
                  <c:v>41527.260416666613</c:v>
                </c:pt>
                <c:pt idx="122">
                  <c:v>41527.270833333336</c:v>
                </c:pt>
                <c:pt idx="123">
                  <c:v>41527.28125</c:v>
                </c:pt>
                <c:pt idx="124">
                  <c:v>41527.291666666577</c:v>
                </c:pt>
                <c:pt idx="125">
                  <c:v>41527.302083333336</c:v>
                </c:pt>
                <c:pt idx="126">
                  <c:v>41527.312500000044</c:v>
                </c:pt>
                <c:pt idx="127">
                  <c:v>41527.322916666664</c:v>
                </c:pt>
                <c:pt idx="128">
                  <c:v>41527.333333333336</c:v>
                </c:pt>
                <c:pt idx="129">
                  <c:v>41527.34375</c:v>
                </c:pt>
                <c:pt idx="130">
                  <c:v>41527.354166666664</c:v>
                </c:pt>
                <c:pt idx="131">
                  <c:v>41527.364583333336</c:v>
                </c:pt>
                <c:pt idx="132">
                  <c:v>41527.375</c:v>
                </c:pt>
                <c:pt idx="133">
                  <c:v>41527.385416666664</c:v>
                </c:pt>
                <c:pt idx="134">
                  <c:v>41527.395833333336</c:v>
                </c:pt>
                <c:pt idx="135">
                  <c:v>41527.406250000044</c:v>
                </c:pt>
                <c:pt idx="136">
                  <c:v>41527.416666666664</c:v>
                </c:pt>
                <c:pt idx="137">
                  <c:v>41527.427083333285</c:v>
                </c:pt>
                <c:pt idx="138">
                  <c:v>41527.4375</c:v>
                </c:pt>
                <c:pt idx="139">
                  <c:v>41527.447916666664</c:v>
                </c:pt>
                <c:pt idx="140">
                  <c:v>41527.458333333343</c:v>
                </c:pt>
                <c:pt idx="141">
                  <c:v>41527.46875</c:v>
                </c:pt>
                <c:pt idx="142">
                  <c:v>41527.479166666613</c:v>
                </c:pt>
                <c:pt idx="143">
                  <c:v>41527.489583333336</c:v>
                </c:pt>
                <c:pt idx="144">
                  <c:v>41527.5</c:v>
                </c:pt>
                <c:pt idx="145">
                  <c:v>41527.510416666664</c:v>
                </c:pt>
                <c:pt idx="146">
                  <c:v>41527.520833333336</c:v>
                </c:pt>
                <c:pt idx="147">
                  <c:v>41527.53125</c:v>
                </c:pt>
                <c:pt idx="148">
                  <c:v>41527.541666666613</c:v>
                </c:pt>
                <c:pt idx="149">
                  <c:v>41527.552083333336</c:v>
                </c:pt>
                <c:pt idx="150">
                  <c:v>41527.5625</c:v>
                </c:pt>
                <c:pt idx="151">
                  <c:v>41527.572916666664</c:v>
                </c:pt>
                <c:pt idx="152">
                  <c:v>41527.583333333336</c:v>
                </c:pt>
                <c:pt idx="153">
                  <c:v>41527.593749999985</c:v>
                </c:pt>
                <c:pt idx="154">
                  <c:v>41527.604166666613</c:v>
                </c:pt>
                <c:pt idx="155">
                  <c:v>41527.614583333336</c:v>
                </c:pt>
                <c:pt idx="156">
                  <c:v>41527.624999999993</c:v>
                </c:pt>
                <c:pt idx="157">
                  <c:v>41527.635416666613</c:v>
                </c:pt>
                <c:pt idx="158">
                  <c:v>41527.645833333336</c:v>
                </c:pt>
                <c:pt idx="159">
                  <c:v>41527.656250000044</c:v>
                </c:pt>
                <c:pt idx="160">
                  <c:v>41527.666666666613</c:v>
                </c:pt>
                <c:pt idx="161">
                  <c:v>41527.677083333285</c:v>
                </c:pt>
                <c:pt idx="162">
                  <c:v>41527.6875</c:v>
                </c:pt>
                <c:pt idx="163">
                  <c:v>41527.697916666613</c:v>
                </c:pt>
                <c:pt idx="164">
                  <c:v>41527.708333333336</c:v>
                </c:pt>
                <c:pt idx="165">
                  <c:v>41527.71875</c:v>
                </c:pt>
                <c:pt idx="166">
                  <c:v>41527.729166666577</c:v>
                </c:pt>
                <c:pt idx="167">
                  <c:v>41527.739583333285</c:v>
                </c:pt>
                <c:pt idx="168">
                  <c:v>41527.75</c:v>
                </c:pt>
                <c:pt idx="169">
                  <c:v>41527.760416666613</c:v>
                </c:pt>
                <c:pt idx="170">
                  <c:v>41527.770833333336</c:v>
                </c:pt>
                <c:pt idx="171">
                  <c:v>41527.78125</c:v>
                </c:pt>
                <c:pt idx="172">
                  <c:v>41527.791666666577</c:v>
                </c:pt>
                <c:pt idx="173">
                  <c:v>41527.802083333336</c:v>
                </c:pt>
                <c:pt idx="174">
                  <c:v>41527.812500000044</c:v>
                </c:pt>
                <c:pt idx="175">
                  <c:v>41527.822916666664</c:v>
                </c:pt>
                <c:pt idx="176">
                  <c:v>41527.833333333336</c:v>
                </c:pt>
                <c:pt idx="177">
                  <c:v>41527.84375</c:v>
                </c:pt>
                <c:pt idx="178">
                  <c:v>41527.854166666664</c:v>
                </c:pt>
                <c:pt idx="179">
                  <c:v>41527.864583333336</c:v>
                </c:pt>
                <c:pt idx="180">
                  <c:v>41527.875</c:v>
                </c:pt>
                <c:pt idx="181">
                  <c:v>41527.885416666664</c:v>
                </c:pt>
                <c:pt idx="182">
                  <c:v>41527.895833333336</c:v>
                </c:pt>
                <c:pt idx="183">
                  <c:v>41527.906250000044</c:v>
                </c:pt>
                <c:pt idx="184">
                  <c:v>41527.916666666664</c:v>
                </c:pt>
                <c:pt idx="185">
                  <c:v>41527.927083333285</c:v>
                </c:pt>
                <c:pt idx="186">
                  <c:v>41527.9375</c:v>
                </c:pt>
                <c:pt idx="187">
                  <c:v>41527.947916666664</c:v>
                </c:pt>
                <c:pt idx="188">
                  <c:v>41527.958333333343</c:v>
                </c:pt>
                <c:pt idx="189">
                  <c:v>41527.96875</c:v>
                </c:pt>
                <c:pt idx="190">
                  <c:v>41527.979166666613</c:v>
                </c:pt>
                <c:pt idx="191">
                  <c:v>41527.989583333336</c:v>
                </c:pt>
                <c:pt idx="192">
                  <c:v>41528</c:v>
                </c:pt>
                <c:pt idx="193">
                  <c:v>41528.010416666664</c:v>
                </c:pt>
                <c:pt idx="194">
                  <c:v>41528.020833333336</c:v>
                </c:pt>
                <c:pt idx="195">
                  <c:v>41528.03125</c:v>
                </c:pt>
                <c:pt idx="196">
                  <c:v>41528.041666666613</c:v>
                </c:pt>
                <c:pt idx="197">
                  <c:v>41528.052083333336</c:v>
                </c:pt>
                <c:pt idx="198">
                  <c:v>41528.0625</c:v>
                </c:pt>
                <c:pt idx="199">
                  <c:v>41528.072916666664</c:v>
                </c:pt>
                <c:pt idx="200">
                  <c:v>41528.083333333336</c:v>
                </c:pt>
                <c:pt idx="201">
                  <c:v>41528.093749999985</c:v>
                </c:pt>
                <c:pt idx="202">
                  <c:v>41528.104166666613</c:v>
                </c:pt>
                <c:pt idx="203">
                  <c:v>41528.114583333336</c:v>
                </c:pt>
                <c:pt idx="204">
                  <c:v>41528.124999999993</c:v>
                </c:pt>
                <c:pt idx="205">
                  <c:v>41528.135416666613</c:v>
                </c:pt>
                <c:pt idx="206">
                  <c:v>41528.145833333336</c:v>
                </c:pt>
                <c:pt idx="207">
                  <c:v>41528.156250000044</c:v>
                </c:pt>
                <c:pt idx="208">
                  <c:v>41528.166666666613</c:v>
                </c:pt>
                <c:pt idx="209">
                  <c:v>41528.177083333285</c:v>
                </c:pt>
                <c:pt idx="210">
                  <c:v>41528.1875</c:v>
                </c:pt>
                <c:pt idx="211">
                  <c:v>41528.197916666613</c:v>
                </c:pt>
                <c:pt idx="212">
                  <c:v>41528.208333333336</c:v>
                </c:pt>
                <c:pt idx="213">
                  <c:v>41528.21875</c:v>
                </c:pt>
                <c:pt idx="214">
                  <c:v>41528.229166666577</c:v>
                </c:pt>
                <c:pt idx="215">
                  <c:v>41528.239583333285</c:v>
                </c:pt>
                <c:pt idx="216">
                  <c:v>41528.25</c:v>
                </c:pt>
                <c:pt idx="217">
                  <c:v>41528.260416666613</c:v>
                </c:pt>
                <c:pt idx="218">
                  <c:v>41528.270833333336</c:v>
                </c:pt>
                <c:pt idx="219">
                  <c:v>41528.28125</c:v>
                </c:pt>
                <c:pt idx="220">
                  <c:v>41528.291666666577</c:v>
                </c:pt>
                <c:pt idx="221">
                  <c:v>41528.302083333336</c:v>
                </c:pt>
                <c:pt idx="222">
                  <c:v>41528.312500000044</c:v>
                </c:pt>
                <c:pt idx="223">
                  <c:v>41528.322916666664</c:v>
                </c:pt>
                <c:pt idx="224">
                  <c:v>41528.333333333336</c:v>
                </c:pt>
                <c:pt idx="225">
                  <c:v>41528.34375</c:v>
                </c:pt>
                <c:pt idx="226">
                  <c:v>41528.354166666664</c:v>
                </c:pt>
                <c:pt idx="227">
                  <c:v>41528.364583333336</c:v>
                </c:pt>
                <c:pt idx="228">
                  <c:v>41528.375</c:v>
                </c:pt>
                <c:pt idx="229">
                  <c:v>41528.385416666664</c:v>
                </c:pt>
                <c:pt idx="230">
                  <c:v>41528.395833333336</c:v>
                </c:pt>
                <c:pt idx="231">
                  <c:v>41528.406250000044</c:v>
                </c:pt>
                <c:pt idx="232">
                  <c:v>41528.416666666664</c:v>
                </c:pt>
                <c:pt idx="233">
                  <c:v>41528.427083333285</c:v>
                </c:pt>
                <c:pt idx="234">
                  <c:v>41528.4375</c:v>
                </c:pt>
                <c:pt idx="235">
                  <c:v>41528.447916666664</c:v>
                </c:pt>
                <c:pt idx="236">
                  <c:v>41528.458333333343</c:v>
                </c:pt>
                <c:pt idx="237">
                  <c:v>41528.46875</c:v>
                </c:pt>
                <c:pt idx="238">
                  <c:v>41528.479166666613</c:v>
                </c:pt>
                <c:pt idx="239">
                  <c:v>41528.489583333336</c:v>
                </c:pt>
                <c:pt idx="240">
                  <c:v>41528.5</c:v>
                </c:pt>
                <c:pt idx="241">
                  <c:v>41528.510416666664</c:v>
                </c:pt>
                <c:pt idx="242">
                  <c:v>41528.520833333336</c:v>
                </c:pt>
                <c:pt idx="243">
                  <c:v>41528.53125</c:v>
                </c:pt>
                <c:pt idx="244">
                  <c:v>41528.541666666613</c:v>
                </c:pt>
                <c:pt idx="245">
                  <c:v>41528.552083333336</c:v>
                </c:pt>
                <c:pt idx="246">
                  <c:v>41528.5625</c:v>
                </c:pt>
                <c:pt idx="247">
                  <c:v>41528.572916666664</c:v>
                </c:pt>
                <c:pt idx="248">
                  <c:v>41528.583333333336</c:v>
                </c:pt>
                <c:pt idx="249">
                  <c:v>41528.593749999985</c:v>
                </c:pt>
                <c:pt idx="250">
                  <c:v>41528.604166666613</c:v>
                </c:pt>
                <c:pt idx="251">
                  <c:v>41528.614583333336</c:v>
                </c:pt>
                <c:pt idx="252">
                  <c:v>41528.624999999993</c:v>
                </c:pt>
                <c:pt idx="253">
                  <c:v>41528.635416666613</c:v>
                </c:pt>
                <c:pt idx="254">
                  <c:v>41528.645833333336</c:v>
                </c:pt>
                <c:pt idx="255">
                  <c:v>41528.656250000044</c:v>
                </c:pt>
                <c:pt idx="256">
                  <c:v>41528.666666666613</c:v>
                </c:pt>
                <c:pt idx="257">
                  <c:v>41528.677083333285</c:v>
                </c:pt>
                <c:pt idx="258">
                  <c:v>41528.6875</c:v>
                </c:pt>
                <c:pt idx="259">
                  <c:v>41528.697916666613</c:v>
                </c:pt>
                <c:pt idx="260">
                  <c:v>41528.708333333336</c:v>
                </c:pt>
                <c:pt idx="261">
                  <c:v>41528.71875</c:v>
                </c:pt>
                <c:pt idx="262">
                  <c:v>41528.729166666577</c:v>
                </c:pt>
                <c:pt idx="263">
                  <c:v>41528.739583333285</c:v>
                </c:pt>
                <c:pt idx="264">
                  <c:v>41528.75</c:v>
                </c:pt>
                <c:pt idx="265">
                  <c:v>41528.760416666613</c:v>
                </c:pt>
                <c:pt idx="266">
                  <c:v>41528.770833333336</c:v>
                </c:pt>
                <c:pt idx="267">
                  <c:v>41528.78125</c:v>
                </c:pt>
                <c:pt idx="268">
                  <c:v>41528.791666666577</c:v>
                </c:pt>
                <c:pt idx="269">
                  <c:v>41528.802083333336</c:v>
                </c:pt>
                <c:pt idx="270">
                  <c:v>41528.812500000044</c:v>
                </c:pt>
                <c:pt idx="271">
                  <c:v>41528.822916666664</c:v>
                </c:pt>
                <c:pt idx="272">
                  <c:v>41528.833333333336</c:v>
                </c:pt>
                <c:pt idx="273">
                  <c:v>41528.84375</c:v>
                </c:pt>
                <c:pt idx="274">
                  <c:v>41528.854166666664</c:v>
                </c:pt>
                <c:pt idx="275">
                  <c:v>41528.864583333336</c:v>
                </c:pt>
                <c:pt idx="276">
                  <c:v>41528.875</c:v>
                </c:pt>
                <c:pt idx="277">
                  <c:v>41528.885416666664</c:v>
                </c:pt>
                <c:pt idx="278">
                  <c:v>41528.895833333336</c:v>
                </c:pt>
                <c:pt idx="279">
                  <c:v>41528.906250000044</c:v>
                </c:pt>
                <c:pt idx="280">
                  <c:v>41528.916666666664</c:v>
                </c:pt>
                <c:pt idx="281">
                  <c:v>41528.927083333285</c:v>
                </c:pt>
                <c:pt idx="282">
                  <c:v>41528.9375</c:v>
                </c:pt>
                <c:pt idx="283">
                  <c:v>41528.947916666664</c:v>
                </c:pt>
                <c:pt idx="284">
                  <c:v>41528.958333333343</c:v>
                </c:pt>
                <c:pt idx="285">
                  <c:v>41528.96875</c:v>
                </c:pt>
                <c:pt idx="286">
                  <c:v>41528.979166666613</c:v>
                </c:pt>
                <c:pt idx="287">
                  <c:v>41528.989583333336</c:v>
                </c:pt>
                <c:pt idx="288">
                  <c:v>41529</c:v>
                </c:pt>
                <c:pt idx="289">
                  <c:v>41529.010416666664</c:v>
                </c:pt>
                <c:pt idx="290">
                  <c:v>41529.020833333336</c:v>
                </c:pt>
                <c:pt idx="291">
                  <c:v>41529.03125</c:v>
                </c:pt>
                <c:pt idx="292">
                  <c:v>41529.041666666613</c:v>
                </c:pt>
                <c:pt idx="293">
                  <c:v>41529.052083333336</c:v>
                </c:pt>
                <c:pt idx="294">
                  <c:v>41529.0625</c:v>
                </c:pt>
                <c:pt idx="295">
                  <c:v>41529.072916666664</c:v>
                </c:pt>
                <c:pt idx="296">
                  <c:v>41529.083333333336</c:v>
                </c:pt>
                <c:pt idx="297">
                  <c:v>41529.093749999985</c:v>
                </c:pt>
                <c:pt idx="298">
                  <c:v>41529.104166666613</c:v>
                </c:pt>
                <c:pt idx="299">
                  <c:v>41529.114583333336</c:v>
                </c:pt>
                <c:pt idx="300">
                  <c:v>41529.124999999993</c:v>
                </c:pt>
                <c:pt idx="301">
                  <c:v>41529.135416666613</c:v>
                </c:pt>
                <c:pt idx="302">
                  <c:v>41529.145833333336</c:v>
                </c:pt>
                <c:pt idx="303">
                  <c:v>41529.156250000044</c:v>
                </c:pt>
                <c:pt idx="304">
                  <c:v>41529.166666666613</c:v>
                </c:pt>
                <c:pt idx="305">
                  <c:v>41529.177083333285</c:v>
                </c:pt>
              </c:numCache>
            </c:numRef>
          </c:xVal>
          <c:yVal>
            <c:numRef>
              <c:f>'06725450'!$F$27:$F$332</c:f>
              <c:numCache>
                <c:formatCode>General</c:formatCode>
                <c:ptCount val="306"/>
                <c:pt idx="0">
                  <c:v>65</c:v>
                </c:pt>
                <c:pt idx="1">
                  <c:v>65</c:v>
                </c:pt>
                <c:pt idx="2">
                  <c:v>67</c:v>
                </c:pt>
                <c:pt idx="3">
                  <c:v>67</c:v>
                </c:pt>
                <c:pt idx="4">
                  <c:v>67</c:v>
                </c:pt>
                <c:pt idx="5">
                  <c:v>67</c:v>
                </c:pt>
                <c:pt idx="6">
                  <c:v>67</c:v>
                </c:pt>
                <c:pt idx="7">
                  <c:v>67</c:v>
                </c:pt>
                <c:pt idx="8">
                  <c:v>67</c:v>
                </c:pt>
                <c:pt idx="9">
                  <c:v>67</c:v>
                </c:pt>
                <c:pt idx="10">
                  <c:v>68</c:v>
                </c:pt>
                <c:pt idx="11">
                  <c:v>67</c:v>
                </c:pt>
                <c:pt idx="12">
                  <c:v>68</c:v>
                </c:pt>
                <c:pt idx="13">
                  <c:v>68</c:v>
                </c:pt>
                <c:pt idx="14">
                  <c:v>68</c:v>
                </c:pt>
                <c:pt idx="15">
                  <c:v>68</c:v>
                </c:pt>
                <c:pt idx="16">
                  <c:v>68</c:v>
                </c:pt>
                <c:pt idx="17">
                  <c:v>68</c:v>
                </c:pt>
                <c:pt idx="18">
                  <c:v>68</c:v>
                </c:pt>
                <c:pt idx="19">
                  <c:v>68</c:v>
                </c:pt>
                <c:pt idx="20">
                  <c:v>70</c:v>
                </c:pt>
                <c:pt idx="21">
                  <c:v>70</c:v>
                </c:pt>
                <c:pt idx="22">
                  <c:v>70</c:v>
                </c:pt>
                <c:pt idx="23">
                  <c:v>70</c:v>
                </c:pt>
                <c:pt idx="24">
                  <c:v>70</c:v>
                </c:pt>
                <c:pt idx="25">
                  <c:v>70</c:v>
                </c:pt>
                <c:pt idx="26">
                  <c:v>70</c:v>
                </c:pt>
                <c:pt idx="27">
                  <c:v>70</c:v>
                </c:pt>
                <c:pt idx="28">
                  <c:v>71</c:v>
                </c:pt>
                <c:pt idx="29">
                  <c:v>71</c:v>
                </c:pt>
                <c:pt idx="30">
                  <c:v>71</c:v>
                </c:pt>
                <c:pt idx="31">
                  <c:v>71</c:v>
                </c:pt>
                <c:pt idx="32">
                  <c:v>70</c:v>
                </c:pt>
                <c:pt idx="33">
                  <c:v>68</c:v>
                </c:pt>
                <c:pt idx="34">
                  <c:v>67</c:v>
                </c:pt>
                <c:pt idx="35">
                  <c:v>65</c:v>
                </c:pt>
                <c:pt idx="36">
                  <c:v>65</c:v>
                </c:pt>
                <c:pt idx="37">
                  <c:v>65</c:v>
                </c:pt>
                <c:pt idx="38">
                  <c:v>65</c:v>
                </c:pt>
                <c:pt idx="39">
                  <c:v>65</c:v>
                </c:pt>
                <c:pt idx="40">
                  <c:v>67</c:v>
                </c:pt>
                <c:pt idx="41">
                  <c:v>67</c:v>
                </c:pt>
                <c:pt idx="42">
                  <c:v>67</c:v>
                </c:pt>
                <c:pt idx="43">
                  <c:v>67</c:v>
                </c:pt>
                <c:pt idx="44">
                  <c:v>68</c:v>
                </c:pt>
                <c:pt idx="45">
                  <c:v>70</c:v>
                </c:pt>
                <c:pt idx="46">
                  <c:v>70</c:v>
                </c:pt>
                <c:pt idx="47">
                  <c:v>71</c:v>
                </c:pt>
                <c:pt idx="48">
                  <c:v>71</c:v>
                </c:pt>
                <c:pt idx="49">
                  <c:v>70</c:v>
                </c:pt>
                <c:pt idx="50">
                  <c:v>71</c:v>
                </c:pt>
                <c:pt idx="51">
                  <c:v>71</c:v>
                </c:pt>
                <c:pt idx="52">
                  <c:v>71</c:v>
                </c:pt>
                <c:pt idx="53">
                  <c:v>71</c:v>
                </c:pt>
                <c:pt idx="54">
                  <c:v>71</c:v>
                </c:pt>
                <c:pt idx="55">
                  <c:v>71</c:v>
                </c:pt>
                <c:pt idx="56">
                  <c:v>73</c:v>
                </c:pt>
                <c:pt idx="57">
                  <c:v>73</c:v>
                </c:pt>
                <c:pt idx="58">
                  <c:v>73</c:v>
                </c:pt>
                <c:pt idx="59">
                  <c:v>71</c:v>
                </c:pt>
                <c:pt idx="60">
                  <c:v>71</c:v>
                </c:pt>
                <c:pt idx="61">
                  <c:v>71</c:v>
                </c:pt>
                <c:pt idx="62">
                  <c:v>71</c:v>
                </c:pt>
                <c:pt idx="63">
                  <c:v>71</c:v>
                </c:pt>
                <c:pt idx="64">
                  <c:v>71</c:v>
                </c:pt>
                <c:pt idx="65">
                  <c:v>73</c:v>
                </c:pt>
                <c:pt idx="66">
                  <c:v>74</c:v>
                </c:pt>
                <c:pt idx="67">
                  <c:v>74</c:v>
                </c:pt>
                <c:pt idx="68">
                  <c:v>76</c:v>
                </c:pt>
                <c:pt idx="69">
                  <c:v>76</c:v>
                </c:pt>
                <c:pt idx="70">
                  <c:v>127</c:v>
                </c:pt>
                <c:pt idx="71">
                  <c:v>219</c:v>
                </c:pt>
                <c:pt idx="72">
                  <c:v>284</c:v>
                </c:pt>
                <c:pt idx="73">
                  <c:v>328</c:v>
                </c:pt>
                <c:pt idx="74">
                  <c:v>353</c:v>
                </c:pt>
                <c:pt idx="75">
                  <c:v>364</c:v>
                </c:pt>
                <c:pt idx="76">
                  <c:v>342</c:v>
                </c:pt>
                <c:pt idx="77">
                  <c:v>310</c:v>
                </c:pt>
                <c:pt idx="78">
                  <c:v>279</c:v>
                </c:pt>
                <c:pt idx="79">
                  <c:v>252</c:v>
                </c:pt>
                <c:pt idx="80">
                  <c:v>230</c:v>
                </c:pt>
                <c:pt idx="81">
                  <c:v>221</c:v>
                </c:pt>
                <c:pt idx="82">
                  <c:v>242</c:v>
                </c:pt>
                <c:pt idx="83">
                  <c:v>266</c:v>
                </c:pt>
                <c:pt idx="84">
                  <c:v>294</c:v>
                </c:pt>
                <c:pt idx="85">
                  <c:v>320</c:v>
                </c:pt>
                <c:pt idx="86">
                  <c:v>328</c:v>
                </c:pt>
                <c:pt idx="87">
                  <c:v>339</c:v>
                </c:pt>
                <c:pt idx="88">
                  <c:v>325</c:v>
                </c:pt>
                <c:pt idx="89">
                  <c:v>312</c:v>
                </c:pt>
                <c:pt idx="90">
                  <c:v>291</c:v>
                </c:pt>
                <c:pt idx="91">
                  <c:v>286</c:v>
                </c:pt>
                <c:pt idx="92">
                  <c:v>291</c:v>
                </c:pt>
                <c:pt idx="93">
                  <c:v>299</c:v>
                </c:pt>
                <c:pt idx="94">
                  <c:v>312</c:v>
                </c:pt>
                <c:pt idx="95">
                  <c:v>320</c:v>
                </c:pt>
                <c:pt idx="96">
                  <c:v>339</c:v>
                </c:pt>
                <c:pt idx="97">
                  <c:v>350</c:v>
                </c:pt>
                <c:pt idx="98">
                  <c:v>367</c:v>
                </c:pt>
                <c:pt idx="99">
                  <c:v>381</c:v>
                </c:pt>
                <c:pt idx="100">
                  <c:v>390</c:v>
                </c:pt>
                <c:pt idx="101">
                  <c:v>390</c:v>
                </c:pt>
                <c:pt idx="102">
                  <c:v>390</c:v>
                </c:pt>
                <c:pt idx="103">
                  <c:v>372</c:v>
                </c:pt>
                <c:pt idx="104">
                  <c:v>370</c:v>
                </c:pt>
                <c:pt idx="105">
                  <c:v>358</c:v>
                </c:pt>
                <c:pt idx="106">
                  <c:v>331</c:v>
                </c:pt>
                <c:pt idx="107">
                  <c:v>315</c:v>
                </c:pt>
                <c:pt idx="108">
                  <c:v>286</c:v>
                </c:pt>
                <c:pt idx="109">
                  <c:v>264</c:v>
                </c:pt>
                <c:pt idx="110">
                  <c:v>245</c:v>
                </c:pt>
                <c:pt idx="111">
                  <c:v>233</c:v>
                </c:pt>
                <c:pt idx="112">
                  <c:v>219</c:v>
                </c:pt>
                <c:pt idx="113">
                  <c:v>215</c:v>
                </c:pt>
                <c:pt idx="114">
                  <c:v>204</c:v>
                </c:pt>
                <c:pt idx="115">
                  <c:v>201</c:v>
                </c:pt>
                <c:pt idx="116">
                  <c:v>197</c:v>
                </c:pt>
                <c:pt idx="117">
                  <c:v>188</c:v>
                </c:pt>
                <c:pt idx="118">
                  <c:v>191</c:v>
                </c:pt>
                <c:pt idx="119">
                  <c:v>188</c:v>
                </c:pt>
                <c:pt idx="120">
                  <c:v>188</c:v>
                </c:pt>
                <c:pt idx="121">
                  <c:v>188</c:v>
                </c:pt>
                <c:pt idx="122">
                  <c:v>184</c:v>
                </c:pt>
                <c:pt idx="123">
                  <c:v>186</c:v>
                </c:pt>
                <c:pt idx="124">
                  <c:v>186</c:v>
                </c:pt>
                <c:pt idx="125">
                  <c:v>188</c:v>
                </c:pt>
                <c:pt idx="126">
                  <c:v>186</c:v>
                </c:pt>
                <c:pt idx="127">
                  <c:v>186</c:v>
                </c:pt>
                <c:pt idx="128">
                  <c:v>184</c:v>
                </c:pt>
                <c:pt idx="129">
                  <c:v>180</c:v>
                </c:pt>
                <c:pt idx="130">
                  <c:v>180</c:v>
                </c:pt>
                <c:pt idx="131">
                  <c:v>176</c:v>
                </c:pt>
                <c:pt idx="132">
                  <c:v>176</c:v>
                </c:pt>
                <c:pt idx="133">
                  <c:v>172</c:v>
                </c:pt>
                <c:pt idx="134">
                  <c:v>172</c:v>
                </c:pt>
                <c:pt idx="135">
                  <c:v>172</c:v>
                </c:pt>
                <c:pt idx="136">
                  <c:v>170</c:v>
                </c:pt>
                <c:pt idx="137">
                  <c:v>172</c:v>
                </c:pt>
                <c:pt idx="138">
                  <c:v>172</c:v>
                </c:pt>
                <c:pt idx="139">
                  <c:v>172</c:v>
                </c:pt>
                <c:pt idx="140">
                  <c:v>172</c:v>
                </c:pt>
                <c:pt idx="141">
                  <c:v>172</c:v>
                </c:pt>
                <c:pt idx="142">
                  <c:v>176</c:v>
                </c:pt>
                <c:pt idx="143">
                  <c:v>184</c:v>
                </c:pt>
                <c:pt idx="144">
                  <c:v>191</c:v>
                </c:pt>
                <c:pt idx="145">
                  <c:v>195</c:v>
                </c:pt>
                <c:pt idx="146">
                  <c:v>199</c:v>
                </c:pt>
                <c:pt idx="147">
                  <c:v>201</c:v>
                </c:pt>
                <c:pt idx="148">
                  <c:v>206</c:v>
                </c:pt>
                <c:pt idx="149">
                  <c:v>210</c:v>
                </c:pt>
                <c:pt idx="150">
                  <c:v>219</c:v>
                </c:pt>
                <c:pt idx="151">
                  <c:v>224</c:v>
                </c:pt>
                <c:pt idx="152">
                  <c:v>233</c:v>
                </c:pt>
                <c:pt idx="153">
                  <c:v>237</c:v>
                </c:pt>
                <c:pt idx="154">
                  <c:v>242</c:v>
                </c:pt>
                <c:pt idx="155">
                  <c:v>242</c:v>
                </c:pt>
                <c:pt idx="156">
                  <c:v>235</c:v>
                </c:pt>
                <c:pt idx="157">
                  <c:v>233</c:v>
                </c:pt>
                <c:pt idx="158">
                  <c:v>224</c:v>
                </c:pt>
                <c:pt idx="159">
                  <c:v>217</c:v>
                </c:pt>
                <c:pt idx="160">
                  <c:v>215</c:v>
                </c:pt>
                <c:pt idx="161">
                  <c:v>210</c:v>
                </c:pt>
                <c:pt idx="162">
                  <c:v>204</c:v>
                </c:pt>
                <c:pt idx="163">
                  <c:v>199</c:v>
                </c:pt>
                <c:pt idx="164">
                  <c:v>197</c:v>
                </c:pt>
                <c:pt idx="165">
                  <c:v>193</c:v>
                </c:pt>
                <c:pt idx="166">
                  <c:v>191</c:v>
                </c:pt>
                <c:pt idx="167">
                  <c:v>188</c:v>
                </c:pt>
                <c:pt idx="168">
                  <c:v>184</c:v>
                </c:pt>
                <c:pt idx="169">
                  <c:v>180</c:v>
                </c:pt>
                <c:pt idx="170">
                  <c:v>178</c:v>
                </c:pt>
                <c:pt idx="171">
                  <c:v>176</c:v>
                </c:pt>
                <c:pt idx="172">
                  <c:v>172</c:v>
                </c:pt>
                <c:pt idx="173">
                  <c:v>172</c:v>
                </c:pt>
                <c:pt idx="174">
                  <c:v>168</c:v>
                </c:pt>
                <c:pt idx="175">
                  <c:v>166</c:v>
                </c:pt>
                <c:pt idx="176">
                  <c:v>162</c:v>
                </c:pt>
                <c:pt idx="177">
                  <c:v>162</c:v>
                </c:pt>
                <c:pt idx="178">
                  <c:v>160</c:v>
                </c:pt>
                <c:pt idx="179">
                  <c:v>160</c:v>
                </c:pt>
                <c:pt idx="180">
                  <c:v>162</c:v>
                </c:pt>
                <c:pt idx="181">
                  <c:v>170</c:v>
                </c:pt>
                <c:pt idx="182">
                  <c:v>180</c:v>
                </c:pt>
                <c:pt idx="183">
                  <c:v>193</c:v>
                </c:pt>
                <c:pt idx="184">
                  <c:v>199</c:v>
                </c:pt>
                <c:pt idx="185">
                  <c:v>204</c:v>
                </c:pt>
                <c:pt idx="186">
                  <c:v>204</c:v>
                </c:pt>
                <c:pt idx="187">
                  <c:v>199</c:v>
                </c:pt>
                <c:pt idx="188">
                  <c:v>195</c:v>
                </c:pt>
                <c:pt idx="189">
                  <c:v>188</c:v>
                </c:pt>
                <c:pt idx="190">
                  <c:v>180</c:v>
                </c:pt>
                <c:pt idx="191">
                  <c:v>178</c:v>
                </c:pt>
                <c:pt idx="192">
                  <c:v>174</c:v>
                </c:pt>
                <c:pt idx="193">
                  <c:v>172</c:v>
                </c:pt>
                <c:pt idx="194">
                  <c:v>168</c:v>
                </c:pt>
                <c:pt idx="195">
                  <c:v>168</c:v>
                </c:pt>
                <c:pt idx="196">
                  <c:v>168</c:v>
                </c:pt>
                <c:pt idx="197">
                  <c:v>166</c:v>
                </c:pt>
                <c:pt idx="198">
                  <c:v>166</c:v>
                </c:pt>
                <c:pt idx="199">
                  <c:v>166</c:v>
                </c:pt>
                <c:pt idx="200">
                  <c:v>164</c:v>
                </c:pt>
                <c:pt idx="201">
                  <c:v>166</c:v>
                </c:pt>
                <c:pt idx="202">
                  <c:v>164</c:v>
                </c:pt>
                <c:pt idx="203">
                  <c:v>164</c:v>
                </c:pt>
                <c:pt idx="204">
                  <c:v>166</c:v>
                </c:pt>
                <c:pt idx="205">
                  <c:v>170</c:v>
                </c:pt>
                <c:pt idx="206">
                  <c:v>186</c:v>
                </c:pt>
                <c:pt idx="207">
                  <c:v>201</c:v>
                </c:pt>
                <c:pt idx="208">
                  <c:v>215</c:v>
                </c:pt>
                <c:pt idx="209">
                  <c:v>217</c:v>
                </c:pt>
                <c:pt idx="210">
                  <c:v>217</c:v>
                </c:pt>
                <c:pt idx="211">
                  <c:v>215</c:v>
                </c:pt>
                <c:pt idx="212">
                  <c:v>210</c:v>
                </c:pt>
                <c:pt idx="213">
                  <c:v>204</c:v>
                </c:pt>
                <c:pt idx="214">
                  <c:v>197</c:v>
                </c:pt>
                <c:pt idx="215">
                  <c:v>193</c:v>
                </c:pt>
                <c:pt idx="216">
                  <c:v>188</c:v>
                </c:pt>
                <c:pt idx="217">
                  <c:v>180</c:v>
                </c:pt>
                <c:pt idx="218">
                  <c:v>178</c:v>
                </c:pt>
                <c:pt idx="219">
                  <c:v>178</c:v>
                </c:pt>
                <c:pt idx="220">
                  <c:v>176</c:v>
                </c:pt>
                <c:pt idx="221">
                  <c:v>176</c:v>
                </c:pt>
                <c:pt idx="222">
                  <c:v>178</c:v>
                </c:pt>
                <c:pt idx="223">
                  <c:v>178</c:v>
                </c:pt>
                <c:pt idx="224">
                  <c:v>180</c:v>
                </c:pt>
                <c:pt idx="225">
                  <c:v>176</c:v>
                </c:pt>
                <c:pt idx="226">
                  <c:v>174</c:v>
                </c:pt>
                <c:pt idx="227">
                  <c:v>172</c:v>
                </c:pt>
                <c:pt idx="228">
                  <c:v>172</c:v>
                </c:pt>
                <c:pt idx="229">
                  <c:v>170</c:v>
                </c:pt>
                <c:pt idx="230">
                  <c:v>170</c:v>
                </c:pt>
                <c:pt idx="231">
                  <c:v>168</c:v>
                </c:pt>
                <c:pt idx="232">
                  <c:v>168</c:v>
                </c:pt>
                <c:pt idx="233">
                  <c:v>168</c:v>
                </c:pt>
                <c:pt idx="234">
                  <c:v>168</c:v>
                </c:pt>
                <c:pt idx="235">
                  <c:v>168</c:v>
                </c:pt>
                <c:pt idx="236">
                  <c:v>170</c:v>
                </c:pt>
                <c:pt idx="237">
                  <c:v>172</c:v>
                </c:pt>
                <c:pt idx="238">
                  <c:v>174</c:v>
                </c:pt>
                <c:pt idx="239">
                  <c:v>176</c:v>
                </c:pt>
                <c:pt idx="240">
                  <c:v>178</c:v>
                </c:pt>
                <c:pt idx="241">
                  <c:v>184</c:v>
                </c:pt>
                <c:pt idx="242">
                  <c:v>186</c:v>
                </c:pt>
                <c:pt idx="243">
                  <c:v>197</c:v>
                </c:pt>
                <c:pt idx="244">
                  <c:v>217</c:v>
                </c:pt>
                <c:pt idx="245">
                  <c:v>228</c:v>
                </c:pt>
                <c:pt idx="246">
                  <c:v>245</c:v>
                </c:pt>
                <c:pt idx="247">
                  <c:v>252</c:v>
                </c:pt>
                <c:pt idx="248">
                  <c:v>259</c:v>
                </c:pt>
                <c:pt idx="249">
                  <c:v>264</c:v>
                </c:pt>
                <c:pt idx="250">
                  <c:v>274</c:v>
                </c:pt>
                <c:pt idx="251">
                  <c:v>274</c:v>
                </c:pt>
                <c:pt idx="252">
                  <c:v>281</c:v>
                </c:pt>
                <c:pt idx="253">
                  <c:v>289</c:v>
                </c:pt>
                <c:pt idx="254">
                  <c:v>302</c:v>
                </c:pt>
                <c:pt idx="255">
                  <c:v>323</c:v>
                </c:pt>
                <c:pt idx="256">
                  <c:v>356</c:v>
                </c:pt>
                <c:pt idx="257">
                  <c:v>398</c:v>
                </c:pt>
                <c:pt idx="258">
                  <c:v>447</c:v>
                </c:pt>
                <c:pt idx="259">
                  <c:v>489</c:v>
                </c:pt>
                <c:pt idx="260">
                  <c:v>529</c:v>
                </c:pt>
                <c:pt idx="261">
                  <c:v>534</c:v>
                </c:pt>
                <c:pt idx="262">
                  <c:v>557</c:v>
                </c:pt>
                <c:pt idx="263">
                  <c:v>574</c:v>
                </c:pt>
                <c:pt idx="264">
                  <c:v>585</c:v>
                </c:pt>
                <c:pt idx="265">
                  <c:v>588</c:v>
                </c:pt>
                <c:pt idx="266">
                  <c:v>588</c:v>
                </c:pt>
                <c:pt idx="267">
                  <c:v>585</c:v>
                </c:pt>
                <c:pt idx="268">
                  <c:v>585</c:v>
                </c:pt>
                <c:pt idx="269">
                  <c:v>585</c:v>
                </c:pt>
                <c:pt idx="270">
                  <c:v>582</c:v>
                </c:pt>
                <c:pt idx="271">
                  <c:v>585</c:v>
                </c:pt>
                <c:pt idx="272">
                  <c:v>582</c:v>
                </c:pt>
                <c:pt idx="273">
                  <c:v>574</c:v>
                </c:pt>
                <c:pt idx="274">
                  <c:v>579</c:v>
                </c:pt>
                <c:pt idx="275">
                  <c:v>582</c:v>
                </c:pt>
                <c:pt idx="276">
                  <c:v>585</c:v>
                </c:pt>
                <c:pt idx="277">
                  <c:v>594</c:v>
                </c:pt>
                <c:pt idx="278">
                  <c:v>608</c:v>
                </c:pt>
                <c:pt idx="279">
                  <c:v>627</c:v>
                </c:pt>
                <c:pt idx="280">
                  <c:v>641</c:v>
                </c:pt>
                <c:pt idx="281">
                  <c:v>652</c:v>
                </c:pt>
                <c:pt idx="282">
                  <c:v>677</c:v>
                </c:pt>
                <c:pt idx="283">
                  <c:v>705</c:v>
                </c:pt>
                <c:pt idx="284">
                  <c:v>714</c:v>
                </c:pt>
                <c:pt idx="285">
                  <c:v>718</c:v>
                </c:pt>
                <c:pt idx="286">
                  <c:v>726</c:v>
                </c:pt>
                <c:pt idx="287">
                  <c:v>743</c:v>
                </c:pt>
                <c:pt idx="288">
                  <c:v>748</c:v>
                </c:pt>
                <c:pt idx="289">
                  <c:v>748</c:v>
                </c:pt>
                <c:pt idx="290">
                  <c:v>765</c:v>
                </c:pt>
                <c:pt idx="291">
                  <c:v>782</c:v>
                </c:pt>
                <c:pt idx="292">
                  <c:v>782</c:v>
                </c:pt>
                <c:pt idx="293">
                  <c:v>795</c:v>
                </c:pt>
                <c:pt idx="294">
                  <c:v>808</c:v>
                </c:pt>
                <c:pt idx="295">
                  <c:v>808</c:v>
                </c:pt>
                <c:pt idx="296">
                  <c:v>813</c:v>
                </c:pt>
                <c:pt idx="297">
                  <c:v>922</c:v>
                </c:pt>
                <c:pt idx="298">
                  <c:v>1020</c:v>
                </c:pt>
                <c:pt idx="299">
                  <c:v>1150</c:v>
                </c:pt>
                <c:pt idx="300">
                  <c:v>1510</c:v>
                </c:pt>
                <c:pt idx="301">
                  <c:v>1840</c:v>
                </c:pt>
                <c:pt idx="302">
                  <c:v>2110</c:v>
                </c:pt>
                <c:pt idx="303">
                  <c:v>2260</c:v>
                </c:pt>
                <c:pt idx="304">
                  <c:v>2390</c:v>
                </c:pt>
                <c:pt idx="305">
                  <c:v>2620</c:v>
                </c:pt>
              </c:numCache>
            </c:numRef>
          </c:yVal>
          <c:smooth val="1"/>
        </c:ser>
        <c:dLbls>
          <c:showLegendKey val="0"/>
          <c:showVal val="0"/>
          <c:showCatName val="0"/>
          <c:showSerName val="0"/>
          <c:showPercent val="0"/>
          <c:showBubbleSize val="0"/>
        </c:dLbls>
        <c:axId val="89705472"/>
        <c:axId val="88998656"/>
      </c:scatterChart>
      <c:valAx>
        <c:axId val="89705472"/>
        <c:scaling>
          <c:orientation val="minMax"/>
          <c:max val="41530"/>
          <c:min val="41526.5"/>
        </c:scaling>
        <c:delete val="0"/>
        <c:axPos val="b"/>
        <c:numFmt formatCode="m/d/yyyy" sourceLinked="0"/>
        <c:majorTickMark val="none"/>
        <c:minorTickMark val="none"/>
        <c:tickLblPos val="nextTo"/>
        <c:txPr>
          <a:bodyPr rot="-5400000" vert="horz"/>
          <a:lstStyle/>
          <a:p>
            <a:pPr>
              <a:defRPr/>
            </a:pPr>
            <a:endParaRPr lang="en-US"/>
          </a:p>
        </c:txPr>
        <c:crossAx val="88998656"/>
        <c:crosses val="autoZero"/>
        <c:crossBetween val="midCat"/>
      </c:valAx>
      <c:valAx>
        <c:axId val="88998656"/>
        <c:scaling>
          <c:orientation val="minMax"/>
        </c:scaling>
        <c:delete val="0"/>
        <c:axPos val="l"/>
        <c:majorGridlines/>
        <c:title>
          <c:tx>
            <c:rich>
              <a:bodyPr/>
              <a:lstStyle/>
              <a:p>
                <a:pPr>
                  <a:defRPr/>
                </a:pPr>
                <a:r>
                  <a:rPr lang="en-US"/>
                  <a:t>Discharge (cfs)</a:t>
                </a:r>
              </a:p>
            </c:rich>
          </c:tx>
          <c:layout/>
          <c:overlay val="0"/>
        </c:title>
        <c:numFmt formatCode="#,##0" sourceLinked="0"/>
        <c:majorTickMark val="none"/>
        <c:minorTickMark val="none"/>
        <c:tickLblPos val="nextTo"/>
        <c:crossAx val="89705472"/>
        <c:crosses val="autoZero"/>
        <c:crossBetween val="midCat"/>
      </c:valAx>
    </c:plotArea>
    <c:legend>
      <c:legendPos val="t"/>
      <c:layout>
        <c:manualLayout>
          <c:xMode val="edge"/>
          <c:yMode val="edge"/>
          <c:x val="0.10896937882764655"/>
          <c:y val="0"/>
          <c:w val="0.67095007655293104"/>
          <c:h val="5.6053993250843676E-2"/>
        </c:manualLayout>
      </c:layout>
      <c:overlay val="0"/>
    </c:legend>
    <c:plotVisOnly val="1"/>
    <c:dispBlanksAs val="gap"/>
    <c:showDLblsOverMax val="0"/>
  </c:chart>
  <c:spPr>
    <a:solidFill>
      <a:schemeClr val="bg1"/>
    </a:solidFill>
    <a:ln>
      <a:solidFill>
        <a:schemeClr val="tx1"/>
      </a:solidFill>
    </a:ln>
  </c:spPr>
  <c:txPr>
    <a:bodyPr/>
    <a:lstStyle/>
    <a:p>
      <a:pPr>
        <a:defRPr sz="1600">
          <a:latin typeface="Times New Roman" pitchFamily="18" charset="0"/>
          <a:cs typeface="Times New Roman"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4512742358821"/>
          <c:y val="0.12744918904367725"/>
          <c:w val="0.81346223859114386"/>
          <c:h val="0.78904317248805445"/>
        </c:manualLayout>
      </c:layout>
      <c:scatterChart>
        <c:scatterStyle val="smoothMarker"/>
        <c:varyColors val="0"/>
        <c:ser>
          <c:idx val="2"/>
          <c:order val="0"/>
          <c:tx>
            <c:strRef>
              <c:f>ALL!$D$2</c:f>
              <c:strCache>
                <c:ptCount val="1"/>
                <c:pt idx="0">
                  <c:v>Union </c:v>
                </c:pt>
              </c:strCache>
            </c:strRef>
          </c:tx>
          <c:marker>
            <c:symbol val="none"/>
          </c:marker>
          <c:xVal>
            <c:numRef>
              <c:f>ALL!$A$4:$A$1443</c:f>
              <c:numCache>
                <c:formatCode>m/d/yyyy\ h:mm</c:formatCode>
                <c:ptCount val="1440"/>
                <c:pt idx="0">
                  <c:v>41523</c:v>
                </c:pt>
                <c:pt idx="1">
                  <c:v>41523.010416666664</c:v>
                </c:pt>
                <c:pt idx="2">
                  <c:v>41523.020833333336</c:v>
                </c:pt>
                <c:pt idx="3">
                  <c:v>41523.03125</c:v>
                </c:pt>
                <c:pt idx="4">
                  <c:v>41523.041666666657</c:v>
                </c:pt>
                <c:pt idx="5">
                  <c:v>41523.052083333336</c:v>
                </c:pt>
                <c:pt idx="6">
                  <c:v>41523.0625</c:v>
                </c:pt>
                <c:pt idx="7">
                  <c:v>41523.072916666664</c:v>
                </c:pt>
                <c:pt idx="8">
                  <c:v>41523.083333333336</c:v>
                </c:pt>
                <c:pt idx="9">
                  <c:v>41523.093749999993</c:v>
                </c:pt>
                <c:pt idx="10">
                  <c:v>41523.104166666657</c:v>
                </c:pt>
                <c:pt idx="11">
                  <c:v>41523.114583333336</c:v>
                </c:pt>
                <c:pt idx="12">
                  <c:v>41523.124999999993</c:v>
                </c:pt>
                <c:pt idx="13">
                  <c:v>41523.135416666657</c:v>
                </c:pt>
                <c:pt idx="14">
                  <c:v>41523.145833333336</c:v>
                </c:pt>
                <c:pt idx="15">
                  <c:v>41523.156250000007</c:v>
                </c:pt>
                <c:pt idx="16">
                  <c:v>41523.166666666657</c:v>
                </c:pt>
                <c:pt idx="17">
                  <c:v>41523.177083333328</c:v>
                </c:pt>
                <c:pt idx="18">
                  <c:v>41523.1875</c:v>
                </c:pt>
                <c:pt idx="19">
                  <c:v>41523.197916666657</c:v>
                </c:pt>
                <c:pt idx="20">
                  <c:v>41523.208333333336</c:v>
                </c:pt>
                <c:pt idx="21">
                  <c:v>41523.21875</c:v>
                </c:pt>
                <c:pt idx="22">
                  <c:v>41523.22916666665</c:v>
                </c:pt>
                <c:pt idx="23">
                  <c:v>41523.239583333328</c:v>
                </c:pt>
                <c:pt idx="24">
                  <c:v>41523.25</c:v>
                </c:pt>
                <c:pt idx="25">
                  <c:v>41523.260416666657</c:v>
                </c:pt>
                <c:pt idx="26">
                  <c:v>41523.270833333336</c:v>
                </c:pt>
                <c:pt idx="27">
                  <c:v>41523.28125</c:v>
                </c:pt>
                <c:pt idx="28">
                  <c:v>41523.29166666665</c:v>
                </c:pt>
                <c:pt idx="29">
                  <c:v>41523.302083333336</c:v>
                </c:pt>
                <c:pt idx="30">
                  <c:v>41523.312500000007</c:v>
                </c:pt>
                <c:pt idx="31">
                  <c:v>41523.322916666664</c:v>
                </c:pt>
                <c:pt idx="32">
                  <c:v>41523.333333333336</c:v>
                </c:pt>
                <c:pt idx="33">
                  <c:v>41523.34375</c:v>
                </c:pt>
                <c:pt idx="34">
                  <c:v>41523.354166666664</c:v>
                </c:pt>
                <c:pt idx="35">
                  <c:v>41523.364583333336</c:v>
                </c:pt>
                <c:pt idx="36">
                  <c:v>41523.375</c:v>
                </c:pt>
                <c:pt idx="37">
                  <c:v>41523.385416666664</c:v>
                </c:pt>
                <c:pt idx="38">
                  <c:v>41523.395833333336</c:v>
                </c:pt>
                <c:pt idx="39">
                  <c:v>41523.406250000007</c:v>
                </c:pt>
                <c:pt idx="40">
                  <c:v>41523.416666666664</c:v>
                </c:pt>
                <c:pt idx="41">
                  <c:v>41523.427083333328</c:v>
                </c:pt>
                <c:pt idx="42">
                  <c:v>41523.4375</c:v>
                </c:pt>
                <c:pt idx="43">
                  <c:v>41523.447916666664</c:v>
                </c:pt>
                <c:pt idx="44">
                  <c:v>41523.458333333343</c:v>
                </c:pt>
                <c:pt idx="45">
                  <c:v>41523.46875</c:v>
                </c:pt>
                <c:pt idx="46">
                  <c:v>41523.479166666657</c:v>
                </c:pt>
                <c:pt idx="47">
                  <c:v>41523.489583333336</c:v>
                </c:pt>
                <c:pt idx="48">
                  <c:v>41523.5</c:v>
                </c:pt>
                <c:pt idx="49">
                  <c:v>41523.510416666664</c:v>
                </c:pt>
                <c:pt idx="50">
                  <c:v>41523.520833333336</c:v>
                </c:pt>
                <c:pt idx="51">
                  <c:v>41523.53125</c:v>
                </c:pt>
                <c:pt idx="52">
                  <c:v>41523.541666666657</c:v>
                </c:pt>
                <c:pt idx="53">
                  <c:v>41523.552083333336</c:v>
                </c:pt>
                <c:pt idx="54">
                  <c:v>41523.5625</c:v>
                </c:pt>
                <c:pt idx="55">
                  <c:v>41523.572916666664</c:v>
                </c:pt>
                <c:pt idx="56">
                  <c:v>41523.583333333336</c:v>
                </c:pt>
                <c:pt idx="57">
                  <c:v>41523.593749999993</c:v>
                </c:pt>
                <c:pt idx="58">
                  <c:v>41523.604166666657</c:v>
                </c:pt>
                <c:pt idx="59">
                  <c:v>41523.614583333336</c:v>
                </c:pt>
                <c:pt idx="60">
                  <c:v>41523.624999999993</c:v>
                </c:pt>
                <c:pt idx="61">
                  <c:v>41523.635416666657</c:v>
                </c:pt>
                <c:pt idx="62">
                  <c:v>41523.645833333336</c:v>
                </c:pt>
                <c:pt idx="63">
                  <c:v>41523.656250000007</c:v>
                </c:pt>
                <c:pt idx="64">
                  <c:v>41523.666666666657</c:v>
                </c:pt>
                <c:pt idx="65">
                  <c:v>41523.677083333328</c:v>
                </c:pt>
                <c:pt idx="66">
                  <c:v>41523.6875</c:v>
                </c:pt>
                <c:pt idx="67">
                  <c:v>41523.697916666657</c:v>
                </c:pt>
                <c:pt idx="68">
                  <c:v>41523.708333333336</c:v>
                </c:pt>
                <c:pt idx="69">
                  <c:v>41523.71875</c:v>
                </c:pt>
                <c:pt idx="70">
                  <c:v>41523.72916666665</c:v>
                </c:pt>
                <c:pt idx="71">
                  <c:v>41523.739583333328</c:v>
                </c:pt>
                <c:pt idx="72">
                  <c:v>41523.75</c:v>
                </c:pt>
                <c:pt idx="73">
                  <c:v>41523.760416666657</c:v>
                </c:pt>
                <c:pt idx="74">
                  <c:v>41523.770833333336</c:v>
                </c:pt>
                <c:pt idx="75">
                  <c:v>41523.78125</c:v>
                </c:pt>
                <c:pt idx="76">
                  <c:v>41523.79166666665</c:v>
                </c:pt>
                <c:pt idx="77">
                  <c:v>41523.802083333336</c:v>
                </c:pt>
                <c:pt idx="78">
                  <c:v>41523.812500000007</c:v>
                </c:pt>
                <c:pt idx="79">
                  <c:v>41523.822916666664</c:v>
                </c:pt>
                <c:pt idx="80">
                  <c:v>41523.833333333336</c:v>
                </c:pt>
                <c:pt idx="81">
                  <c:v>41523.84375</c:v>
                </c:pt>
                <c:pt idx="82">
                  <c:v>41523.854166666664</c:v>
                </c:pt>
                <c:pt idx="83">
                  <c:v>41523.864583333336</c:v>
                </c:pt>
                <c:pt idx="84">
                  <c:v>41523.875</c:v>
                </c:pt>
                <c:pt idx="85">
                  <c:v>41523.885416666664</c:v>
                </c:pt>
                <c:pt idx="86">
                  <c:v>41523.895833333336</c:v>
                </c:pt>
                <c:pt idx="87">
                  <c:v>41523.906250000007</c:v>
                </c:pt>
                <c:pt idx="88">
                  <c:v>41523.916666666664</c:v>
                </c:pt>
                <c:pt idx="89">
                  <c:v>41523.927083333328</c:v>
                </c:pt>
                <c:pt idx="90">
                  <c:v>41523.9375</c:v>
                </c:pt>
                <c:pt idx="91">
                  <c:v>41523.947916666664</c:v>
                </c:pt>
                <c:pt idx="92">
                  <c:v>41523.958333333343</c:v>
                </c:pt>
                <c:pt idx="93">
                  <c:v>41523.96875</c:v>
                </c:pt>
                <c:pt idx="94">
                  <c:v>41523.979166666657</c:v>
                </c:pt>
                <c:pt idx="95">
                  <c:v>41523.989583333336</c:v>
                </c:pt>
                <c:pt idx="96">
                  <c:v>41524</c:v>
                </c:pt>
                <c:pt idx="97">
                  <c:v>41524.010416666664</c:v>
                </c:pt>
                <c:pt idx="98">
                  <c:v>41524.020833333336</c:v>
                </c:pt>
                <c:pt idx="99">
                  <c:v>41524.03125</c:v>
                </c:pt>
                <c:pt idx="100">
                  <c:v>41524.041666666657</c:v>
                </c:pt>
                <c:pt idx="101">
                  <c:v>41524.052083333336</c:v>
                </c:pt>
                <c:pt idx="102">
                  <c:v>41524.0625</c:v>
                </c:pt>
                <c:pt idx="103">
                  <c:v>41524.072916666664</c:v>
                </c:pt>
                <c:pt idx="104">
                  <c:v>41524.083333333336</c:v>
                </c:pt>
                <c:pt idx="105">
                  <c:v>41524.093749999993</c:v>
                </c:pt>
                <c:pt idx="106">
                  <c:v>41524.104166666657</c:v>
                </c:pt>
                <c:pt idx="107">
                  <c:v>41524.114583333336</c:v>
                </c:pt>
                <c:pt idx="108">
                  <c:v>41524.124999999993</c:v>
                </c:pt>
                <c:pt idx="109">
                  <c:v>41524.135416666657</c:v>
                </c:pt>
                <c:pt idx="110">
                  <c:v>41524.145833333336</c:v>
                </c:pt>
                <c:pt idx="111">
                  <c:v>41524.156250000007</c:v>
                </c:pt>
                <c:pt idx="112">
                  <c:v>41524.166666666657</c:v>
                </c:pt>
                <c:pt idx="113">
                  <c:v>41524.177083333328</c:v>
                </c:pt>
                <c:pt idx="114">
                  <c:v>41524.1875</c:v>
                </c:pt>
                <c:pt idx="115">
                  <c:v>41524.197916666657</c:v>
                </c:pt>
                <c:pt idx="116">
                  <c:v>41524.208333333336</c:v>
                </c:pt>
                <c:pt idx="117">
                  <c:v>41524.21875</c:v>
                </c:pt>
                <c:pt idx="118">
                  <c:v>41524.22916666665</c:v>
                </c:pt>
                <c:pt idx="119">
                  <c:v>41524.239583333328</c:v>
                </c:pt>
                <c:pt idx="120">
                  <c:v>41524.25</c:v>
                </c:pt>
                <c:pt idx="121">
                  <c:v>41524.260416666657</c:v>
                </c:pt>
                <c:pt idx="122">
                  <c:v>41524.270833333336</c:v>
                </c:pt>
                <c:pt idx="123">
                  <c:v>41524.28125</c:v>
                </c:pt>
                <c:pt idx="124">
                  <c:v>41524.29166666665</c:v>
                </c:pt>
                <c:pt idx="125">
                  <c:v>41524.302083333336</c:v>
                </c:pt>
                <c:pt idx="126">
                  <c:v>41524.312500000007</c:v>
                </c:pt>
                <c:pt idx="127">
                  <c:v>41524.322916666664</c:v>
                </c:pt>
                <c:pt idx="128">
                  <c:v>41524.333333333336</c:v>
                </c:pt>
                <c:pt idx="129">
                  <c:v>41524.34375</c:v>
                </c:pt>
                <c:pt idx="130">
                  <c:v>41524.354166666664</c:v>
                </c:pt>
                <c:pt idx="131">
                  <c:v>41524.364583333336</c:v>
                </c:pt>
                <c:pt idx="132">
                  <c:v>41524.375</c:v>
                </c:pt>
                <c:pt idx="133">
                  <c:v>41524.385416666664</c:v>
                </c:pt>
                <c:pt idx="134">
                  <c:v>41524.395833333336</c:v>
                </c:pt>
                <c:pt idx="135">
                  <c:v>41524.406250000007</c:v>
                </c:pt>
                <c:pt idx="136">
                  <c:v>41524.416666666664</c:v>
                </c:pt>
                <c:pt idx="137">
                  <c:v>41524.427083333328</c:v>
                </c:pt>
                <c:pt idx="138">
                  <c:v>41524.4375</c:v>
                </c:pt>
                <c:pt idx="139">
                  <c:v>41524.447916666664</c:v>
                </c:pt>
                <c:pt idx="140">
                  <c:v>41524.458333333343</c:v>
                </c:pt>
                <c:pt idx="141">
                  <c:v>41524.46875</c:v>
                </c:pt>
                <c:pt idx="142">
                  <c:v>41524.479166666657</c:v>
                </c:pt>
                <c:pt idx="143">
                  <c:v>41524.489583333336</c:v>
                </c:pt>
                <c:pt idx="144">
                  <c:v>41524.5</c:v>
                </c:pt>
                <c:pt idx="145">
                  <c:v>41524.510416666664</c:v>
                </c:pt>
                <c:pt idx="146">
                  <c:v>41524.520833333336</c:v>
                </c:pt>
                <c:pt idx="147">
                  <c:v>41524.53125</c:v>
                </c:pt>
                <c:pt idx="148">
                  <c:v>41524.541666666657</c:v>
                </c:pt>
                <c:pt idx="149">
                  <c:v>41524.552083333336</c:v>
                </c:pt>
                <c:pt idx="150">
                  <c:v>41524.5625</c:v>
                </c:pt>
                <c:pt idx="151">
                  <c:v>41524.572916666664</c:v>
                </c:pt>
                <c:pt idx="152">
                  <c:v>41524.583333333336</c:v>
                </c:pt>
                <c:pt idx="153">
                  <c:v>41524.593749999993</c:v>
                </c:pt>
                <c:pt idx="154">
                  <c:v>41524.604166666657</c:v>
                </c:pt>
                <c:pt idx="155">
                  <c:v>41524.614583333336</c:v>
                </c:pt>
                <c:pt idx="156">
                  <c:v>41524.624999999993</c:v>
                </c:pt>
                <c:pt idx="157">
                  <c:v>41524.635416666657</c:v>
                </c:pt>
                <c:pt idx="158">
                  <c:v>41524.645833333336</c:v>
                </c:pt>
                <c:pt idx="159">
                  <c:v>41524.656250000007</c:v>
                </c:pt>
                <c:pt idx="160">
                  <c:v>41524.666666666657</c:v>
                </c:pt>
                <c:pt idx="161">
                  <c:v>41524.677083333328</c:v>
                </c:pt>
                <c:pt idx="162">
                  <c:v>41524.6875</c:v>
                </c:pt>
                <c:pt idx="163">
                  <c:v>41524.697916666657</c:v>
                </c:pt>
                <c:pt idx="164">
                  <c:v>41524.708333333336</c:v>
                </c:pt>
                <c:pt idx="165">
                  <c:v>41524.71875</c:v>
                </c:pt>
                <c:pt idx="166">
                  <c:v>41524.72916666665</c:v>
                </c:pt>
                <c:pt idx="167">
                  <c:v>41524.739583333328</c:v>
                </c:pt>
                <c:pt idx="168">
                  <c:v>41524.75</c:v>
                </c:pt>
                <c:pt idx="169">
                  <c:v>41524.760416666657</c:v>
                </c:pt>
                <c:pt idx="170">
                  <c:v>41524.770833333336</c:v>
                </c:pt>
                <c:pt idx="171">
                  <c:v>41524.78125</c:v>
                </c:pt>
                <c:pt idx="172">
                  <c:v>41524.79166666665</c:v>
                </c:pt>
                <c:pt idx="173">
                  <c:v>41524.802083333336</c:v>
                </c:pt>
                <c:pt idx="174">
                  <c:v>41524.812500000007</c:v>
                </c:pt>
                <c:pt idx="175">
                  <c:v>41524.822916666664</c:v>
                </c:pt>
                <c:pt idx="176">
                  <c:v>41524.833333333336</c:v>
                </c:pt>
                <c:pt idx="177">
                  <c:v>41524.84375</c:v>
                </c:pt>
                <c:pt idx="178">
                  <c:v>41524.854166666664</c:v>
                </c:pt>
                <c:pt idx="179">
                  <c:v>41524.864583333336</c:v>
                </c:pt>
                <c:pt idx="180">
                  <c:v>41524.875</c:v>
                </c:pt>
                <c:pt idx="181">
                  <c:v>41524.885416666664</c:v>
                </c:pt>
                <c:pt idx="182">
                  <c:v>41524.895833333336</c:v>
                </c:pt>
                <c:pt idx="183">
                  <c:v>41524.906250000007</c:v>
                </c:pt>
                <c:pt idx="184">
                  <c:v>41524.916666666664</c:v>
                </c:pt>
                <c:pt idx="185">
                  <c:v>41524.927083333328</c:v>
                </c:pt>
                <c:pt idx="186">
                  <c:v>41524.9375</c:v>
                </c:pt>
                <c:pt idx="187">
                  <c:v>41524.947916666664</c:v>
                </c:pt>
                <c:pt idx="188">
                  <c:v>41524.958333333343</c:v>
                </c:pt>
                <c:pt idx="189">
                  <c:v>41524.96875</c:v>
                </c:pt>
                <c:pt idx="190">
                  <c:v>41524.979166666657</c:v>
                </c:pt>
                <c:pt idx="191">
                  <c:v>41524.989583333336</c:v>
                </c:pt>
                <c:pt idx="192">
                  <c:v>41525</c:v>
                </c:pt>
                <c:pt idx="193">
                  <c:v>41525.010416666664</c:v>
                </c:pt>
                <c:pt idx="194">
                  <c:v>41525.020833333336</c:v>
                </c:pt>
                <c:pt idx="195">
                  <c:v>41525.03125</c:v>
                </c:pt>
                <c:pt idx="196">
                  <c:v>41525.041666666657</c:v>
                </c:pt>
                <c:pt idx="197">
                  <c:v>41525.052083333336</c:v>
                </c:pt>
                <c:pt idx="198">
                  <c:v>41525.0625</c:v>
                </c:pt>
                <c:pt idx="199">
                  <c:v>41525.072916666664</c:v>
                </c:pt>
                <c:pt idx="200">
                  <c:v>41525.083333333336</c:v>
                </c:pt>
                <c:pt idx="201">
                  <c:v>41525.093749999993</c:v>
                </c:pt>
                <c:pt idx="202">
                  <c:v>41525.104166666657</c:v>
                </c:pt>
                <c:pt idx="203">
                  <c:v>41525.114583333336</c:v>
                </c:pt>
                <c:pt idx="204">
                  <c:v>41525.124999999993</c:v>
                </c:pt>
                <c:pt idx="205">
                  <c:v>41525.135416666657</c:v>
                </c:pt>
                <c:pt idx="206">
                  <c:v>41525.145833333336</c:v>
                </c:pt>
                <c:pt idx="207">
                  <c:v>41525.156250000007</c:v>
                </c:pt>
                <c:pt idx="208">
                  <c:v>41525.166666666657</c:v>
                </c:pt>
                <c:pt idx="209">
                  <c:v>41525.177083333328</c:v>
                </c:pt>
                <c:pt idx="210">
                  <c:v>41525.1875</c:v>
                </c:pt>
                <c:pt idx="211">
                  <c:v>41525.197916666657</c:v>
                </c:pt>
                <c:pt idx="212">
                  <c:v>41525.208333333336</c:v>
                </c:pt>
                <c:pt idx="213">
                  <c:v>41525.21875</c:v>
                </c:pt>
                <c:pt idx="214">
                  <c:v>41525.22916666665</c:v>
                </c:pt>
                <c:pt idx="215">
                  <c:v>41525.239583333328</c:v>
                </c:pt>
                <c:pt idx="216">
                  <c:v>41525.25</c:v>
                </c:pt>
                <c:pt idx="217">
                  <c:v>41525.260416666657</c:v>
                </c:pt>
                <c:pt idx="218">
                  <c:v>41525.270833333336</c:v>
                </c:pt>
                <c:pt idx="219">
                  <c:v>41525.28125</c:v>
                </c:pt>
                <c:pt idx="220">
                  <c:v>41525.29166666665</c:v>
                </c:pt>
                <c:pt idx="221">
                  <c:v>41525.302083333336</c:v>
                </c:pt>
                <c:pt idx="222">
                  <c:v>41525.312500000007</c:v>
                </c:pt>
                <c:pt idx="223">
                  <c:v>41525.322916666664</c:v>
                </c:pt>
                <c:pt idx="224">
                  <c:v>41525.333333333336</c:v>
                </c:pt>
                <c:pt idx="225">
                  <c:v>41525.34375</c:v>
                </c:pt>
                <c:pt idx="226">
                  <c:v>41525.354166666664</c:v>
                </c:pt>
                <c:pt idx="227">
                  <c:v>41525.364583333336</c:v>
                </c:pt>
                <c:pt idx="228">
                  <c:v>41525.375</c:v>
                </c:pt>
                <c:pt idx="229">
                  <c:v>41525.385416666664</c:v>
                </c:pt>
                <c:pt idx="230">
                  <c:v>41525.395833333336</c:v>
                </c:pt>
                <c:pt idx="231">
                  <c:v>41525.406250000007</c:v>
                </c:pt>
                <c:pt idx="232">
                  <c:v>41525.416666666664</c:v>
                </c:pt>
                <c:pt idx="233">
                  <c:v>41525.427083333328</c:v>
                </c:pt>
                <c:pt idx="234">
                  <c:v>41525.4375</c:v>
                </c:pt>
                <c:pt idx="235">
                  <c:v>41525.447916666664</c:v>
                </c:pt>
                <c:pt idx="236">
                  <c:v>41525.458333333343</c:v>
                </c:pt>
                <c:pt idx="237">
                  <c:v>41525.46875</c:v>
                </c:pt>
                <c:pt idx="238">
                  <c:v>41525.479166666657</c:v>
                </c:pt>
                <c:pt idx="239">
                  <c:v>41525.489583333336</c:v>
                </c:pt>
                <c:pt idx="240">
                  <c:v>41525.5</c:v>
                </c:pt>
                <c:pt idx="241">
                  <c:v>41525.510416666664</c:v>
                </c:pt>
                <c:pt idx="242">
                  <c:v>41525.520833333336</c:v>
                </c:pt>
                <c:pt idx="243">
                  <c:v>41525.53125</c:v>
                </c:pt>
                <c:pt idx="244">
                  <c:v>41525.541666666657</c:v>
                </c:pt>
                <c:pt idx="245">
                  <c:v>41525.552083333336</c:v>
                </c:pt>
                <c:pt idx="246">
                  <c:v>41525.5625</c:v>
                </c:pt>
                <c:pt idx="247">
                  <c:v>41525.572916666664</c:v>
                </c:pt>
                <c:pt idx="248">
                  <c:v>41525.583333333336</c:v>
                </c:pt>
                <c:pt idx="249">
                  <c:v>41525.593749999993</c:v>
                </c:pt>
                <c:pt idx="250">
                  <c:v>41525.604166666657</c:v>
                </c:pt>
                <c:pt idx="251">
                  <c:v>41525.614583333336</c:v>
                </c:pt>
                <c:pt idx="252">
                  <c:v>41525.624999999993</c:v>
                </c:pt>
                <c:pt idx="253">
                  <c:v>41525.635416666657</c:v>
                </c:pt>
                <c:pt idx="254">
                  <c:v>41525.645833333336</c:v>
                </c:pt>
                <c:pt idx="255">
                  <c:v>41525.656250000007</c:v>
                </c:pt>
                <c:pt idx="256">
                  <c:v>41525.666666666657</c:v>
                </c:pt>
                <c:pt idx="257">
                  <c:v>41525.677083333328</c:v>
                </c:pt>
                <c:pt idx="258">
                  <c:v>41525.6875</c:v>
                </c:pt>
                <c:pt idx="259">
                  <c:v>41525.697916666657</c:v>
                </c:pt>
                <c:pt idx="260">
                  <c:v>41525.708333333336</c:v>
                </c:pt>
                <c:pt idx="261">
                  <c:v>41525.71875</c:v>
                </c:pt>
                <c:pt idx="262">
                  <c:v>41525.72916666665</c:v>
                </c:pt>
                <c:pt idx="263">
                  <c:v>41525.739583333328</c:v>
                </c:pt>
                <c:pt idx="264">
                  <c:v>41525.75</c:v>
                </c:pt>
                <c:pt idx="265">
                  <c:v>41525.760416666657</c:v>
                </c:pt>
                <c:pt idx="266">
                  <c:v>41525.770833333336</c:v>
                </c:pt>
                <c:pt idx="267">
                  <c:v>41525.78125</c:v>
                </c:pt>
                <c:pt idx="268">
                  <c:v>41525.79166666665</c:v>
                </c:pt>
                <c:pt idx="269">
                  <c:v>41525.802083333336</c:v>
                </c:pt>
                <c:pt idx="270">
                  <c:v>41525.812500000007</c:v>
                </c:pt>
                <c:pt idx="271">
                  <c:v>41525.822916666664</c:v>
                </c:pt>
                <c:pt idx="272">
                  <c:v>41525.833333333336</c:v>
                </c:pt>
                <c:pt idx="273">
                  <c:v>41525.84375</c:v>
                </c:pt>
                <c:pt idx="274">
                  <c:v>41525.854166666664</c:v>
                </c:pt>
                <c:pt idx="275">
                  <c:v>41525.864583333336</c:v>
                </c:pt>
                <c:pt idx="276">
                  <c:v>41525.875</c:v>
                </c:pt>
                <c:pt idx="277">
                  <c:v>41525.885416666664</c:v>
                </c:pt>
                <c:pt idx="278">
                  <c:v>41525.895833333336</c:v>
                </c:pt>
                <c:pt idx="279">
                  <c:v>41525.906250000007</c:v>
                </c:pt>
                <c:pt idx="280">
                  <c:v>41525.916666666664</c:v>
                </c:pt>
                <c:pt idx="281">
                  <c:v>41525.927083333328</c:v>
                </c:pt>
                <c:pt idx="282">
                  <c:v>41525.9375</c:v>
                </c:pt>
                <c:pt idx="283">
                  <c:v>41525.947916666664</c:v>
                </c:pt>
                <c:pt idx="284">
                  <c:v>41525.958333333343</c:v>
                </c:pt>
                <c:pt idx="285">
                  <c:v>41525.96875</c:v>
                </c:pt>
                <c:pt idx="286">
                  <c:v>41525.979166666657</c:v>
                </c:pt>
                <c:pt idx="287">
                  <c:v>41525.989583333336</c:v>
                </c:pt>
                <c:pt idx="288">
                  <c:v>41526</c:v>
                </c:pt>
                <c:pt idx="289">
                  <c:v>41526.010416666664</c:v>
                </c:pt>
                <c:pt idx="290">
                  <c:v>41526.020833333336</c:v>
                </c:pt>
                <c:pt idx="291">
                  <c:v>41526.03125</c:v>
                </c:pt>
                <c:pt idx="292">
                  <c:v>41526.041666666657</c:v>
                </c:pt>
                <c:pt idx="293">
                  <c:v>41526.052083333336</c:v>
                </c:pt>
                <c:pt idx="294">
                  <c:v>41526.0625</c:v>
                </c:pt>
                <c:pt idx="295">
                  <c:v>41526.072916666664</c:v>
                </c:pt>
                <c:pt idx="296">
                  <c:v>41526.083333333336</c:v>
                </c:pt>
                <c:pt idx="297">
                  <c:v>41526.093749999993</c:v>
                </c:pt>
                <c:pt idx="298">
                  <c:v>41526.104166666657</c:v>
                </c:pt>
                <c:pt idx="299">
                  <c:v>41526.114583333336</c:v>
                </c:pt>
                <c:pt idx="300">
                  <c:v>41526.124999999993</c:v>
                </c:pt>
                <c:pt idx="301">
                  <c:v>41526.135416666657</c:v>
                </c:pt>
                <c:pt idx="302">
                  <c:v>41526.145833333336</c:v>
                </c:pt>
                <c:pt idx="303">
                  <c:v>41526.156250000007</c:v>
                </c:pt>
                <c:pt idx="304">
                  <c:v>41526.166666666657</c:v>
                </c:pt>
                <c:pt idx="305">
                  <c:v>41526.177083333328</c:v>
                </c:pt>
                <c:pt idx="306">
                  <c:v>41526.1875</c:v>
                </c:pt>
                <c:pt idx="307">
                  <c:v>41526.197916666657</c:v>
                </c:pt>
                <c:pt idx="308">
                  <c:v>41526.208333333336</c:v>
                </c:pt>
                <c:pt idx="309">
                  <c:v>41526.21875</c:v>
                </c:pt>
                <c:pt idx="310">
                  <c:v>41526.22916666665</c:v>
                </c:pt>
                <c:pt idx="311">
                  <c:v>41526.239583333328</c:v>
                </c:pt>
                <c:pt idx="312">
                  <c:v>41526.25</c:v>
                </c:pt>
                <c:pt idx="313">
                  <c:v>41526.260416666657</c:v>
                </c:pt>
                <c:pt idx="314">
                  <c:v>41526.270833333336</c:v>
                </c:pt>
                <c:pt idx="315">
                  <c:v>41526.28125</c:v>
                </c:pt>
                <c:pt idx="316">
                  <c:v>41526.29166666665</c:v>
                </c:pt>
                <c:pt idx="317">
                  <c:v>41526.302083333336</c:v>
                </c:pt>
                <c:pt idx="318">
                  <c:v>41526.312500000007</c:v>
                </c:pt>
                <c:pt idx="319">
                  <c:v>41526.322916666664</c:v>
                </c:pt>
                <c:pt idx="320">
                  <c:v>41526.333333333336</c:v>
                </c:pt>
                <c:pt idx="321">
                  <c:v>41526.34375</c:v>
                </c:pt>
                <c:pt idx="322">
                  <c:v>41526.354166666664</c:v>
                </c:pt>
                <c:pt idx="323">
                  <c:v>41526.364583333336</c:v>
                </c:pt>
                <c:pt idx="324">
                  <c:v>41526.375</c:v>
                </c:pt>
                <c:pt idx="325">
                  <c:v>41526.385416666664</c:v>
                </c:pt>
                <c:pt idx="326">
                  <c:v>41526.395833333336</c:v>
                </c:pt>
                <c:pt idx="327">
                  <c:v>41526.406250000007</c:v>
                </c:pt>
                <c:pt idx="328">
                  <c:v>41526.416666666664</c:v>
                </c:pt>
                <c:pt idx="329">
                  <c:v>41526.427083333328</c:v>
                </c:pt>
                <c:pt idx="330">
                  <c:v>41526.4375</c:v>
                </c:pt>
                <c:pt idx="331">
                  <c:v>41526.447916666664</c:v>
                </c:pt>
                <c:pt idx="332">
                  <c:v>41526.458333333343</c:v>
                </c:pt>
                <c:pt idx="333">
                  <c:v>41526.46875</c:v>
                </c:pt>
                <c:pt idx="334">
                  <c:v>41526.479166666657</c:v>
                </c:pt>
                <c:pt idx="335">
                  <c:v>41526.489583333336</c:v>
                </c:pt>
                <c:pt idx="336">
                  <c:v>41526.5</c:v>
                </c:pt>
                <c:pt idx="337">
                  <c:v>41526.510416666664</c:v>
                </c:pt>
                <c:pt idx="338">
                  <c:v>41526.520833333336</c:v>
                </c:pt>
                <c:pt idx="339">
                  <c:v>41526.53125</c:v>
                </c:pt>
                <c:pt idx="340">
                  <c:v>41526.541666666657</c:v>
                </c:pt>
                <c:pt idx="341">
                  <c:v>41526.552083333336</c:v>
                </c:pt>
                <c:pt idx="342">
                  <c:v>41526.5625</c:v>
                </c:pt>
                <c:pt idx="343">
                  <c:v>41526.572916666664</c:v>
                </c:pt>
                <c:pt idx="344">
                  <c:v>41526.583333333336</c:v>
                </c:pt>
                <c:pt idx="345">
                  <c:v>41526.593749999993</c:v>
                </c:pt>
                <c:pt idx="346">
                  <c:v>41526.604166666657</c:v>
                </c:pt>
                <c:pt idx="347">
                  <c:v>41526.614583333336</c:v>
                </c:pt>
                <c:pt idx="348">
                  <c:v>41526.624999999993</c:v>
                </c:pt>
                <c:pt idx="349">
                  <c:v>41526.635416666657</c:v>
                </c:pt>
                <c:pt idx="350">
                  <c:v>41526.645833333336</c:v>
                </c:pt>
                <c:pt idx="351">
                  <c:v>41526.656250000007</c:v>
                </c:pt>
                <c:pt idx="352">
                  <c:v>41526.666666666657</c:v>
                </c:pt>
                <c:pt idx="353">
                  <c:v>41526.677083333328</c:v>
                </c:pt>
                <c:pt idx="354">
                  <c:v>41526.6875</c:v>
                </c:pt>
                <c:pt idx="355">
                  <c:v>41526.697916666657</c:v>
                </c:pt>
                <c:pt idx="356">
                  <c:v>41526.708333333336</c:v>
                </c:pt>
                <c:pt idx="357">
                  <c:v>41526.71875</c:v>
                </c:pt>
                <c:pt idx="358">
                  <c:v>41526.72916666665</c:v>
                </c:pt>
                <c:pt idx="359">
                  <c:v>41526.739583333328</c:v>
                </c:pt>
                <c:pt idx="360">
                  <c:v>41526.75</c:v>
                </c:pt>
                <c:pt idx="361">
                  <c:v>41526.760416666657</c:v>
                </c:pt>
                <c:pt idx="362">
                  <c:v>41526.770833333336</c:v>
                </c:pt>
                <c:pt idx="363">
                  <c:v>41526.78125</c:v>
                </c:pt>
                <c:pt idx="364">
                  <c:v>41526.79166666665</c:v>
                </c:pt>
                <c:pt idx="365">
                  <c:v>41526.802083333336</c:v>
                </c:pt>
                <c:pt idx="366">
                  <c:v>41526.812500000007</c:v>
                </c:pt>
                <c:pt idx="367">
                  <c:v>41526.822916666664</c:v>
                </c:pt>
                <c:pt idx="368">
                  <c:v>41526.833333333336</c:v>
                </c:pt>
                <c:pt idx="369">
                  <c:v>41526.84375</c:v>
                </c:pt>
                <c:pt idx="370">
                  <c:v>41526.854166666664</c:v>
                </c:pt>
                <c:pt idx="371">
                  <c:v>41526.864583333336</c:v>
                </c:pt>
                <c:pt idx="372">
                  <c:v>41526.875</c:v>
                </c:pt>
                <c:pt idx="373">
                  <c:v>41526.885416666664</c:v>
                </c:pt>
                <c:pt idx="374">
                  <c:v>41526.895833333336</c:v>
                </c:pt>
                <c:pt idx="375">
                  <c:v>41526.906250000007</c:v>
                </c:pt>
                <c:pt idx="376">
                  <c:v>41526.916666666664</c:v>
                </c:pt>
                <c:pt idx="377">
                  <c:v>41526.927083333328</c:v>
                </c:pt>
                <c:pt idx="378">
                  <c:v>41526.9375</c:v>
                </c:pt>
                <c:pt idx="379">
                  <c:v>41526.947916666664</c:v>
                </c:pt>
                <c:pt idx="380">
                  <c:v>41526.958333333343</c:v>
                </c:pt>
                <c:pt idx="381">
                  <c:v>41526.96875</c:v>
                </c:pt>
                <c:pt idx="382">
                  <c:v>41526.979166666657</c:v>
                </c:pt>
                <c:pt idx="383">
                  <c:v>41526.989583333336</c:v>
                </c:pt>
                <c:pt idx="384">
                  <c:v>41527</c:v>
                </c:pt>
                <c:pt idx="385">
                  <c:v>41527.010416666664</c:v>
                </c:pt>
                <c:pt idx="386">
                  <c:v>41527.020833333336</c:v>
                </c:pt>
                <c:pt idx="387">
                  <c:v>41527.03125</c:v>
                </c:pt>
                <c:pt idx="388">
                  <c:v>41527.041666666657</c:v>
                </c:pt>
                <c:pt idx="389">
                  <c:v>41527.052083333336</c:v>
                </c:pt>
                <c:pt idx="390">
                  <c:v>41527.0625</c:v>
                </c:pt>
                <c:pt idx="391">
                  <c:v>41527.072916666664</c:v>
                </c:pt>
                <c:pt idx="392">
                  <c:v>41527.083333333336</c:v>
                </c:pt>
                <c:pt idx="393">
                  <c:v>41527.093749999993</c:v>
                </c:pt>
                <c:pt idx="394">
                  <c:v>41527.104166666657</c:v>
                </c:pt>
                <c:pt idx="395">
                  <c:v>41527.114583333336</c:v>
                </c:pt>
                <c:pt idx="396">
                  <c:v>41527.124999999993</c:v>
                </c:pt>
                <c:pt idx="397">
                  <c:v>41527.135416666657</c:v>
                </c:pt>
                <c:pt idx="398">
                  <c:v>41527.145833333336</c:v>
                </c:pt>
                <c:pt idx="399">
                  <c:v>41527.156250000007</c:v>
                </c:pt>
                <c:pt idx="400">
                  <c:v>41527.166666666657</c:v>
                </c:pt>
                <c:pt idx="401">
                  <c:v>41527.177083333328</c:v>
                </c:pt>
                <c:pt idx="402">
                  <c:v>41527.1875</c:v>
                </c:pt>
                <c:pt idx="403">
                  <c:v>41527.197916666657</c:v>
                </c:pt>
                <c:pt idx="404">
                  <c:v>41527.208333333336</c:v>
                </c:pt>
                <c:pt idx="405">
                  <c:v>41527.21875</c:v>
                </c:pt>
                <c:pt idx="406">
                  <c:v>41527.22916666665</c:v>
                </c:pt>
                <c:pt idx="407">
                  <c:v>41527.239583333328</c:v>
                </c:pt>
                <c:pt idx="408">
                  <c:v>41527.25</c:v>
                </c:pt>
                <c:pt idx="409">
                  <c:v>41527.260416666657</c:v>
                </c:pt>
                <c:pt idx="410">
                  <c:v>41527.270833333336</c:v>
                </c:pt>
                <c:pt idx="411">
                  <c:v>41527.28125</c:v>
                </c:pt>
                <c:pt idx="412">
                  <c:v>41527.29166666665</c:v>
                </c:pt>
                <c:pt idx="413">
                  <c:v>41527.302083333336</c:v>
                </c:pt>
                <c:pt idx="414">
                  <c:v>41527.312500000007</c:v>
                </c:pt>
                <c:pt idx="415">
                  <c:v>41527.322916666664</c:v>
                </c:pt>
                <c:pt idx="416">
                  <c:v>41527.333333333336</c:v>
                </c:pt>
                <c:pt idx="417">
                  <c:v>41527.34375</c:v>
                </c:pt>
                <c:pt idx="418">
                  <c:v>41527.354166666664</c:v>
                </c:pt>
                <c:pt idx="419">
                  <c:v>41527.364583333336</c:v>
                </c:pt>
                <c:pt idx="420">
                  <c:v>41527.375</c:v>
                </c:pt>
                <c:pt idx="421">
                  <c:v>41527.385416666664</c:v>
                </c:pt>
                <c:pt idx="422">
                  <c:v>41527.395833333336</c:v>
                </c:pt>
                <c:pt idx="423">
                  <c:v>41527.406250000007</c:v>
                </c:pt>
                <c:pt idx="424">
                  <c:v>41527.416666666664</c:v>
                </c:pt>
                <c:pt idx="425">
                  <c:v>41527.427083333328</c:v>
                </c:pt>
                <c:pt idx="426">
                  <c:v>41527.4375</c:v>
                </c:pt>
                <c:pt idx="427">
                  <c:v>41527.447916666664</c:v>
                </c:pt>
                <c:pt idx="428">
                  <c:v>41527.458333333343</c:v>
                </c:pt>
                <c:pt idx="429">
                  <c:v>41527.46875</c:v>
                </c:pt>
                <c:pt idx="430">
                  <c:v>41527.479166666657</c:v>
                </c:pt>
                <c:pt idx="431">
                  <c:v>41527.489583333336</c:v>
                </c:pt>
                <c:pt idx="432">
                  <c:v>41527.5</c:v>
                </c:pt>
                <c:pt idx="433">
                  <c:v>41527.510416666664</c:v>
                </c:pt>
                <c:pt idx="434">
                  <c:v>41527.520833333336</c:v>
                </c:pt>
                <c:pt idx="435">
                  <c:v>41527.53125</c:v>
                </c:pt>
                <c:pt idx="436">
                  <c:v>41527.541666666657</c:v>
                </c:pt>
                <c:pt idx="437">
                  <c:v>41527.552083333336</c:v>
                </c:pt>
                <c:pt idx="438">
                  <c:v>41527.5625</c:v>
                </c:pt>
                <c:pt idx="439">
                  <c:v>41527.572916666664</c:v>
                </c:pt>
                <c:pt idx="440">
                  <c:v>41527.583333333336</c:v>
                </c:pt>
                <c:pt idx="441">
                  <c:v>41527.593749999993</c:v>
                </c:pt>
                <c:pt idx="442">
                  <c:v>41527.604166666657</c:v>
                </c:pt>
                <c:pt idx="443">
                  <c:v>41527.614583333336</c:v>
                </c:pt>
                <c:pt idx="444">
                  <c:v>41527.624999999993</c:v>
                </c:pt>
                <c:pt idx="445">
                  <c:v>41527.635416666657</c:v>
                </c:pt>
                <c:pt idx="446">
                  <c:v>41527.645833333336</c:v>
                </c:pt>
                <c:pt idx="447">
                  <c:v>41527.656250000007</c:v>
                </c:pt>
                <c:pt idx="448">
                  <c:v>41527.666666666657</c:v>
                </c:pt>
                <c:pt idx="449">
                  <c:v>41527.677083333328</c:v>
                </c:pt>
                <c:pt idx="450">
                  <c:v>41527.6875</c:v>
                </c:pt>
                <c:pt idx="451">
                  <c:v>41527.697916666657</c:v>
                </c:pt>
                <c:pt idx="452">
                  <c:v>41527.708333333336</c:v>
                </c:pt>
                <c:pt idx="453">
                  <c:v>41527.71875</c:v>
                </c:pt>
                <c:pt idx="454">
                  <c:v>41527.72916666665</c:v>
                </c:pt>
                <c:pt idx="455">
                  <c:v>41527.739583333328</c:v>
                </c:pt>
                <c:pt idx="456">
                  <c:v>41527.75</c:v>
                </c:pt>
                <c:pt idx="457">
                  <c:v>41527.760416666657</c:v>
                </c:pt>
                <c:pt idx="458">
                  <c:v>41527.770833333336</c:v>
                </c:pt>
                <c:pt idx="459">
                  <c:v>41527.78125</c:v>
                </c:pt>
                <c:pt idx="460">
                  <c:v>41527.79166666665</c:v>
                </c:pt>
                <c:pt idx="461">
                  <c:v>41527.802083333336</c:v>
                </c:pt>
                <c:pt idx="462">
                  <c:v>41527.812500000007</c:v>
                </c:pt>
                <c:pt idx="463">
                  <c:v>41527.822916666664</c:v>
                </c:pt>
                <c:pt idx="464">
                  <c:v>41527.833333333336</c:v>
                </c:pt>
                <c:pt idx="465">
                  <c:v>41527.84375</c:v>
                </c:pt>
                <c:pt idx="466">
                  <c:v>41527.854166666664</c:v>
                </c:pt>
                <c:pt idx="467">
                  <c:v>41527.864583333336</c:v>
                </c:pt>
                <c:pt idx="468">
                  <c:v>41527.875</c:v>
                </c:pt>
                <c:pt idx="469">
                  <c:v>41527.885416666664</c:v>
                </c:pt>
                <c:pt idx="470">
                  <c:v>41527.895833333336</c:v>
                </c:pt>
                <c:pt idx="471">
                  <c:v>41527.906250000007</c:v>
                </c:pt>
                <c:pt idx="472">
                  <c:v>41527.916666666664</c:v>
                </c:pt>
                <c:pt idx="473">
                  <c:v>41527.927083333328</c:v>
                </c:pt>
                <c:pt idx="474">
                  <c:v>41527.9375</c:v>
                </c:pt>
                <c:pt idx="475">
                  <c:v>41527.947916666664</c:v>
                </c:pt>
                <c:pt idx="476">
                  <c:v>41527.958333333343</c:v>
                </c:pt>
                <c:pt idx="477">
                  <c:v>41527.96875</c:v>
                </c:pt>
                <c:pt idx="478">
                  <c:v>41527.979166666657</c:v>
                </c:pt>
                <c:pt idx="479">
                  <c:v>41527.989583333336</c:v>
                </c:pt>
                <c:pt idx="480">
                  <c:v>41528</c:v>
                </c:pt>
                <c:pt idx="481">
                  <c:v>41528.010416666664</c:v>
                </c:pt>
                <c:pt idx="482">
                  <c:v>41528.020833333336</c:v>
                </c:pt>
                <c:pt idx="483">
                  <c:v>41528.03125</c:v>
                </c:pt>
                <c:pt idx="484">
                  <c:v>41528.041666666657</c:v>
                </c:pt>
                <c:pt idx="485">
                  <c:v>41528.052083333336</c:v>
                </c:pt>
                <c:pt idx="486">
                  <c:v>41528.0625</c:v>
                </c:pt>
                <c:pt idx="487">
                  <c:v>41528.072916666664</c:v>
                </c:pt>
                <c:pt idx="488">
                  <c:v>41528.083333333336</c:v>
                </c:pt>
                <c:pt idx="489">
                  <c:v>41528.093749999993</c:v>
                </c:pt>
                <c:pt idx="490">
                  <c:v>41528.104166666657</c:v>
                </c:pt>
                <c:pt idx="491">
                  <c:v>41528.114583333336</c:v>
                </c:pt>
                <c:pt idx="492">
                  <c:v>41528.124999999993</c:v>
                </c:pt>
                <c:pt idx="493">
                  <c:v>41528.135416666657</c:v>
                </c:pt>
                <c:pt idx="494">
                  <c:v>41528.145833333336</c:v>
                </c:pt>
                <c:pt idx="495">
                  <c:v>41528.156250000007</c:v>
                </c:pt>
                <c:pt idx="496">
                  <c:v>41528.166666666657</c:v>
                </c:pt>
                <c:pt idx="497">
                  <c:v>41528.177083333328</c:v>
                </c:pt>
                <c:pt idx="498">
                  <c:v>41528.1875</c:v>
                </c:pt>
                <c:pt idx="499">
                  <c:v>41528.197916666657</c:v>
                </c:pt>
                <c:pt idx="500">
                  <c:v>41528.208333333336</c:v>
                </c:pt>
                <c:pt idx="501">
                  <c:v>41528.21875</c:v>
                </c:pt>
                <c:pt idx="502">
                  <c:v>41528.22916666665</c:v>
                </c:pt>
                <c:pt idx="503">
                  <c:v>41528.239583333328</c:v>
                </c:pt>
                <c:pt idx="504">
                  <c:v>41528.25</c:v>
                </c:pt>
                <c:pt idx="505">
                  <c:v>41528.260416666657</c:v>
                </c:pt>
                <c:pt idx="506">
                  <c:v>41528.270833333336</c:v>
                </c:pt>
                <c:pt idx="507">
                  <c:v>41528.28125</c:v>
                </c:pt>
                <c:pt idx="508">
                  <c:v>41528.29166666665</c:v>
                </c:pt>
                <c:pt idx="509">
                  <c:v>41528.302083333336</c:v>
                </c:pt>
                <c:pt idx="510">
                  <c:v>41528.312500000007</c:v>
                </c:pt>
                <c:pt idx="511">
                  <c:v>41528.322916666664</c:v>
                </c:pt>
                <c:pt idx="512">
                  <c:v>41528.333333333336</c:v>
                </c:pt>
                <c:pt idx="513">
                  <c:v>41528.34375</c:v>
                </c:pt>
                <c:pt idx="514">
                  <c:v>41528.354166666664</c:v>
                </c:pt>
                <c:pt idx="515">
                  <c:v>41528.364583333336</c:v>
                </c:pt>
                <c:pt idx="516">
                  <c:v>41528.375</c:v>
                </c:pt>
                <c:pt idx="517">
                  <c:v>41528.385416666664</c:v>
                </c:pt>
                <c:pt idx="518">
                  <c:v>41528.395833333336</c:v>
                </c:pt>
                <c:pt idx="519">
                  <c:v>41528.406250000007</c:v>
                </c:pt>
                <c:pt idx="520">
                  <c:v>41528.416666666664</c:v>
                </c:pt>
                <c:pt idx="521">
                  <c:v>41528.427083333328</c:v>
                </c:pt>
                <c:pt idx="522">
                  <c:v>41528.4375</c:v>
                </c:pt>
                <c:pt idx="523">
                  <c:v>41528.447916666664</c:v>
                </c:pt>
                <c:pt idx="524">
                  <c:v>41528.458333333343</c:v>
                </c:pt>
                <c:pt idx="525">
                  <c:v>41528.46875</c:v>
                </c:pt>
                <c:pt idx="526">
                  <c:v>41528.479166666657</c:v>
                </c:pt>
                <c:pt idx="527">
                  <c:v>41528.489583333336</c:v>
                </c:pt>
                <c:pt idx="528">
                  <c:v>41528.5</c:v>
                </c:pt>
                <c:pt idx="529">
                  <c:v>41528.510416666664</c:v>
                </c:pt>
                <c:pt idx="530">
                  <c:v>41528.520833333336</c:v>
                </c:pt>
                <c:pt idx="531">
                  <c:v>41528.53125</c:v>
                </c:pt>
                <c:pt idx="532">
                  <c:v>41528.541666666657</c:v>
                </c:pt>
                <c:pt idx="533">
                  <c:v>41528.552083333336</c:v>
                </c:pt>
                <c:pt idx="534">
                  <c:v>41528.5625</c:v>
                </c:pt>
                <c:pt idx="535">
                  <c:v>41528.572916666664</c:v>
                </c:pt>
                <c:pt idx="536">
                  <c:v>41528.583333333336</c:v>
                </c:pt>
                <c:pt idx="537">
                  <c:v>41528.593749999993</c:v>
                </c:pt>
                <c:pt idx="538">
                  <c:v>41528.604166666657</c:v>
                </c:pt>
                <c:pt idx="539">
                  <c:v>41528.614583333336</c:v>
                </c:pt>
                <c:pt idx="540">
                  <c:v>41528.624999999993</c:v>
                </c:pt>
                <c:pt idx="541">
                  <c:v>41528.635416666657</c:v>
                </c:pt>
                <c:pt idx="542">
                  <c:v>41528.645833333336</c:v>
                </c:pt>
                <c:pt idx="543">
                  <c:v>41528.656250000007</c:v>
                </c:pt>
                <c:pt idx="544">
                  <c:v>41528.666666666657</c:v>
                </c:pt>
                <c:pt idx="545">
                  <c:v>41528.677083333328</c:v>
                </c:pt>
                <c:pt idx="546">
                  <c:v>41528.6875</c:v>
                </c:pt>
                <c:pt idx="547">
                  <c:v>41528.697916666657</c:v>
                </c:pt>
                <c:pt idx="548">
                  <c:v>41528.708333333336</c:v>
                </c:pt>
                <c:pt idx="549">
                  <c:v>41528.71875</c:v>
                </c:pt>
                <c:pt idx="550">
                  <c:v>41528.72916666665</c:v>
                </c:pt>
                <c:pt idx="551">
                  <c:v>41528.739583333328</c:v>
                </c:pt>
                <c:pt idx="552">
                  <c:v>41528.75</c:v>
                </c:pt>
                <c:pt idx="553">
                  <c:v>41528.760416666657</c:v>
                </c:pt>
                <c:pt idx="554">
                  <c:v>41528.770833333336</c:v>
                </c:pt>
                <c:pt idx="555">
                  <c:v>41528.78125</c:v>
                </c:pt>
                <c:pt idx="556">
                  <c:v>41528.79166666665</c:v>
                </c:pt>
                <c:pt idx="557">
                  <c:v>41528.802083333336</c:v>
                </c:pt>
                <c:pt idx="558">
                  <c:v>41528.812500000007</c:v>
                </c:pt>
                <c:pt idx="559">
                  <c:v>41528.822916666664</c:v>
                </c:pt>
                <c:pt idx="560">
                  <c:v>41528.833333333336</c:v>
                </c:pt>
                <c:pt idx="561">
                  <c:v>41528.84375</c:v>
                </c:pt>
                <c:pt idx="562">
                  <c:v>41528.854166666664</c:v>
                </c:pt>
                <c:pt idx="563">
                  <c:v>41528.864583333336</c:v>
                </c:pt>
                <c:pt idx="564">
                  <c:v>41528.875</c:v>
                </c:pt>
                <c:pt idx="565">
                  <c:v>41528.885416666664</c:v>
                </c:pt>
                <c:pt idx="566">
                  <c:v>41528.895833333336</c:v>
                </c:pt>
                <c:pt idx="567">
                  <c:v>41528.906250000007</c:v>
                </c:pt>
                <c:pt idx="568">
                  <c:v>41528.916666666664</c:v>
                </c:pt>
                <c:pt idx="569">
                  <c:v>41528.927083333328</c:v>
                </c:pt>
                <c:pt idx="570">
                  <c:v>41528.9375</c:v>
                </c:pt>
                <c:pt idx="571">
                  <c:v>41528.947916666664</c:v>
                </c:pt>
                <c:pt idx="572">
                  <c:v>41528.958333333343</c:v>
                </c:pt>
                <c:pt idx="573">
                  <c:v>41528.96875</c:v>
                </c:pt>
                <c:pt idx="574">
                  <c:v>41528.979166666657</c:v>
                </c:pt>
                <c:pt idx="575">
                  <c:v>41528.989583333336</c:v>
                </c:pt>
                <c:pt idx="576">
                  <c:v>41529</c:v>
                </c:pt>
                <c:pt idx="577">
                  <c:v>41529.010416666664</c:v>
                </c:pt>
                <c:pt idx="578">
                  <c:v>41529.020833333336</c:v>
                </c:pt>
                <c:pt idx="579">
                  <c:v>41529.03125</c:v>
                </c:pt>
                <c:pt idx="580">
                  <c:v>41529.041666666657</c:v>
                </c:pt>
                <c:pt idx="581">
                  <c:v>41529.052083333336</c:v>
                </c:pt>
                <c:pt idx="582">
                  <c:v>41529.0625</c:v>
                </c:pt>
                <c:pt idx="583">
                  <c:v>41529.072916666664</c:v>
                </c:pt>
                <c:pt idx="584">
                  <c:v>41529.083333333336</c:v>
                </c:pt>
                <c:pt idx="585">
                  <c:v>41529.093749999993</c:v>
                </c:pt>
                <c:pt idx="586">
                  <c:v>41529.104166666657</c:v>
                </c:pt>
                <c:pt idx="587">
                  <c:v>41529.114583333336</c:v>
                </c:pt>
                <c:pt idx="588">
                  <c:v>41529.124999999993</c:v>
                </c:pt>
                <c:pt idx="589">
                  <c:v>41529.135416666657</c:v>
                </c:pt>
                <c:pt idx="590">
                  <c:v>41529.145833333336</c:v>
                </c:pt>
                <c:pt idx="591">
                  <c:v>41529.156250000007</c:v>
                </c:pt>
                <c:pt idx="592">
                  <c:v>41529.166666666657</c:v>
                </c:pt>
                <c:pt idx="593">
                  <c:v>41529.177083333328</c:v>
                </c:pt>
                <c:pt idx="594">
                  <c:v>41529.1875</c:v>
                </c:pt>
                <c:pt idx="595">
                  <c:v>41529.197916666657</c:v>
                </c:pt>
                <c:pt idx="596">
                  <c:v>41529.208333333336</c:v>
                </c:pt>
                <c:pt idx="597">
                  <c:v>41529.21875</c:v>
                </c:pt>
                <c:pt idx="598">
                  <c:v>41529.22916666665</c:v>
                </c:pt>
                <c:pt idx="599">
                  <c:v>41529.239583333328</c:v>
                </c:pt>
                <c:pt idx="600">
                  <c:v>41529.25</c:v>
                </c:pt>
                <c:pt idx="601">
                  <c:v>41529.260416666657</c:v>
                </c:pt>
                <c:pt idx="602">
                  <c:v>41529.270833333336</c:v>
                </c:pt>
                <c:pt idx="603">
                  <c:v>41529.28125</c:v>
                </c:pt>
                <c:pt idx="604">
                  <c:v>41529.29166666665</c:v>
                </c:pt>
                <c:pt idx="605">
                  <c:v>41529.302083333336</c:v>
                </c:pt>
                <c:pt idx="606">
                  <c:v>41529.312500000007</c:v>
                </c:pt>
                <c:pt idx="607">
                  <c:v>41529.322916666664</c:v>
                </c:pt>
                <c:pt idx="608">
                  <c:v>41529.333333333336</c:v>
                </c:pt>
                <c:pt idx="609">
                  <c:v>41529.34375</c:v>
                </c:pt>
                <c:pt idx="610">
                  <c:v>41529.354166666664</c:v>
                </c:pt>
                <c:pt idx="611">
                  <c:v>41529.364583333336</c:v>
                </c:pt>
                <c:pt idx="612">
                  <c:v>41529.375</c:v>
                </c:pt>
                <c:pt idx="613">
                  <c:v>41529.385416666664</c:v>
                </c:pt>
                <c:pt idx="614">
                  <c:v>41529.395833333336</c:v>
                </c:pt>
                <c:pt idx="615">
                  <c:v>41529.406250000007</c:v>
                </c:pt>
                <c:pt idx="616">
                  <c:v>41529.416666666664</c:v>
                </c:pt>
                <c:pt idx="617">
                  <c:v>41529.427083333328</c:v>
                </c:pt>
                <c:pt idx="618">
                  <c:v>41529.4375</c:v>
                </c:pt>
                <c:pt idx="619">
                  <c:v>41529.447916666664</c:v>
                </c:pt>
                <c:pt idx="620">
                  <c:v>41529.458333333343</c:v>
                </c:pt>
                <c:pt idx="621">
                  <c:v>41529.46875</c:v>
                </c:pt>
                <c:pt idx="622">
                  <c:v>41529.479166666657</c:v>
                </c:pt>
                <c:pt idx="623">
                  <c:v>41529.489583333336</c:v>
                </c:pt>
                <c:pt idx="624">
                  <c:v>41529.5</c:v>
                </c:pt>
                <c:pt idx="625">
                  <c:v>41529.510416666664</c:v>
                </c:pt>
                <c:pt idx="626">
                  <c:v>41529.520833333336</c:v>
                </c:pt>
                <c:pt idx="627">
                  <c:v>41529.53125</c:v>
                </c:pt>
                <c:pt idx="628">
                  <c:v>41529.541666666657</c:v>
                </c:pt>
                <c:pt idx="629">
                  <c:v>41529.552083333336</c:v>
                </c:pt>
                <c:pt idx="630">
                  <c:v>41529.5625</c:v>
                </c:pt>
                <c:pt idx="631">
                  <c:v>41529.572916666664</c:v>
                </c:pt>
                <c:pt idx="632">
                  <c:v>41529.583333333336</c:v>
                </c:pt>
                <c:pt idx="633">
                  <c:v>41529.593749999993</c:v>
                </c:pt>
                <c:pt idx="634">
                  <c:v>41529.604166666657</c:v>
                </c:pt>
                <c:pt idx="635">
                  <c:v>41529.614583333336</c:v>
                </c:pt>
                <c:pt idx="636">
                  <c:v>41529.624999999993</c:v>
                </c:pt>
                <c:pt idx="637">
                  <c:v>41529.635416666657</c:v>
                </c:pt>
                <c:pt idx="638">
                  <c:v>41529.645833333336</c:v>
                </c:pt>
                <c:pt idx="639">
                  <c:v>41529.656250000007</c:v>
                </c:pt>
                <c:pt idx="640">
                  <c:v>41529.666666666657</c:v>
                </c:pt>
                <c:pt idx="641">
                  <c:v>41529.677083333328</c:v>
                </c:pt>
                <c:pt idx="642">
                  <c:v>41529.6875</c:v>
                </c:pt>
                <c:pt idx="643">
                  <c:v>41529.697916666657</c:v>
                </c:pt>
                <c:pt idx="644">
                  <c:v>41529.708333333336</c:v>
                </c:pt>
                <c:pt idx="645">
                  <c:v>41529.71875</c:v>
                </c:pt>
                <c:pt idx="646">
                  <c:v>41529.72916666665</c:v>
                </c:pt>
                <c:pt idx="647">
                  <c:v>41529.739583333328</c:v>
                </c:pt>
                <c:pt idx="648">
                  <c:v>41529.75</c:v>
                </c:pt>
                <c:pt idx="649">
                  <c:v>41529.760416666657</c:v>
                </c:pt>
                <c:pt idx="650">
                  <c:v>41529.770833333336</c:v>
                </c:pt>
                <c:pt idx="651">
                  <c:v>41529.78125</c:v>
                </c:pt>
                <c:pt idx="652">
                  <c:v>41529.79166666665</c:v>
                </c:pt>
                <c:pt idx="653">
                  <c:v>41529.802083333336</c:v>
                </c:pt>
                <c:pt idx="654">
                  <c:v>41529.812500000007</c:v>
                </c:pt>
                <c:pt idx="655">
                  <c:v>41529.822916666664</c:v>
                </c:pt>
                <c:pt idx="656">
                  <c:v>41529.833333333336</c:v>
                </c:pt>
                <c:pt idx="657">
                  <c:v>41529.84375</c:v>
                </c:pt>
                <c:pt idx="658">
                  <c:v>41529.854166666664</c:v>
                </c:pt>
                <c:pt idx="659">
                  <c:v>41529.864583333336</c:v>
                </c:pt>
                <c:pt idx="660">
                  <c:v>41529.875</c:v>
                </c:pt>
                <c:pt idx="661">
                  <c:v>41529.885416666664</c:v>
                </c:pt>
                <c:pt idx="662">
                  <c:v>41529.895833333336</c:v>
                </c:pt>
                <c:pt idx="663">
                  <c:v>41529.906250000007</c:v>
                </c:pt>
                <c:pt idx="664">
                  <c:v>41529.916666666664</c:v>
                </c:pt>
                <c:pt idx="665">
                  <c:v>41529.927083333328</c:v>
                </c:pt>
                <c:pt idx="666">
                  <c:v>41529.9375</c:v>
                </c:pt>
                <c:pt idx="667">
                  <c:v>41529.947916666664</c:v>
                </c:pt>
                <c:pt idx="668">
                  <c:v>41529.958333333343</c:v>
                </c:pt>
                <c:pt idx="669">
                  <c:v>41529.96875</c:v>
                </c:pt>
                <c:pt idx="670">
                  <c:v>41529.979166666657</c:v>
                </c:pt>
                <c:pt idx="671">
                  <c:v>41529.989583333336</c:v>
                </c:pt>
                <c:pt idx="672">
                  <c:v>41530</c:v>
                </c:pt>
                <c:pt idx="673">
                  <c:v>41530.010416666664</c:v>
                </c:pt>
                <c:pt idx="674">
                  <c:v>41530.020833333336</c:v>
                </c:pt>
                <c:pt idx="675">
                  <c:v>41530.03125</c:v>
                </c:pt>
                <c:pt idx="676">
                  <c:v>41530.041666666657</c:v>
                </c:pt>
                <c:pt idx="677">
                  <c:v>41530.052083333336</c:v>
                </c:pt>
                <c:pt idx="678">
                  <c:v>41530.0625</c:v>
                </c:pt>
                <c:pt idx="679">
                  <c:v>41530.072916666664</c:v>
                </c:pt>
                <c:pt idx="680">
                  <c:v>41530.083333333336</c:v>
                </c:pt>
                <c:pt idx="681">
                  <c:v>41530.093749999993</c:v>
                </c:pt>
                <c:pt idx="682">
                  <c:v>41530.104166666657</c:v>
                </c:pt>
                <c:pt idx="683">
                  <c:v>41530.114583333336</c:v>
                </c:pt>
                <c:pt idx="684">
                  <c:v>41530.124999999993</c:v>
                </c:pt>
                <c:pt idx="685">
                  <c:v>41530.135416666657</c:v>
                </c:pt>
                <c:pt idx="686">
                  <c:v>41530.145833333336</c:v>
                </c:pt>
                <c:pt idx="687">
                  <c:v>41530.156250000007</c:v>
                </c:pt>
                <c:pt idx="688">
                  <c:v>41530.166666666657</c:v>
                </c:pt>
                <c:pt idx="689">
                  <c:v>41530.177083333328</c:v>
                </c:pt>
                <c:pt idx="690">
                  <c:v>41530.1875</c:v>
                </c:pt>
                <c:pt idx="691">
                  <c:v>41530.197916666657</c:v>
                </c:pt>
                <c:pt idx="692">
                  <c:v>41530.208333333336</c:v>
                </c:pt>
                <c:pt idx="693">
                  <c:v>41530.21875</c:v>
                </c:pt>
                <c:pt idx="694">
                  <c:v>41530.22916666665</c:v>
                </c:pt>
                <c:pt idx="695">
                  <c:v>41530.239583333328</c:v>
                </c:pt>
                <c:pt idx="696">
                  <c:v>41530.25</c:v>
                </c:pt>
                <c:pt idx="697">
                  <c:v>41530.260416666657</c:v>
                </c:pt>
                <c:pt idx="698">
                  <c:v>41530.270833333336</c:v>
                </c:pt>
                <c:pt idx="699">
                  <c:v>41530.28125</c:v>
                </c:pt>
                <c:pt idx="700">
                  <c:v>41530.29166666665</c:v>
                </c:pt>
                <c:pt idx="701">
                  <c:v>41530.302083333336</c:v>
                </c:pt>
                <c:pt idx="702">
                  <c:v>41530.312500000007</c:v>
                </c:pt>
                <c:pt idx="703">
                  <c:v>41530.322916666664</c:v>
                </c:pt>
                <c:pt idx="704">
                  <c:v>41530.333333333336</c:v>
                </c:pt>
                <c:pt idx="705">
                  <c:v>41530.34375</c:v>
                </c:pt>
                <c:pt idx="706">
                  <c:v>41530.354166666664</c:v>
                </c:pt>
                <c:pt idx="707">
                  <c:v>41530.364583333336</c:v>
                </c:pt>
                <c:pt idx="708">
                  <c:v>41530.375</c:v>
                </c:pt>
                <c:pt idx="709">
                  <c:v>41530.385416666664</c:v>
                </c:pt>
                <c:pt idx="710">
                  <c:v>41530.395833333336</c:v>
                </c:pt>
                <c:pt idx="711">
                  <c:v>41530.406250000007</c:v>
                </c:pt>
                <c:pt idx="712">
                  <c:v>41530.416666666664</c:v>
                </c:pt>
                <c:pt idx="713">
                  <c:v>41530.427083333328</c:v>
                </c:pt>
                <c:pt idx="714">
                  <c:v>41530.4375</c:v>
                </c:pt>
                <c:pt idx="715">
                  <c:v>41530.447916666664</c:v>
                </c:pt>
                <c:pt idx="716">
                  <c:v>41530.458333333343</c:v>
                </c:pt>
                <c:pt idx="717">
                  <c:v>41530.46875</c:v>
                </c:pt>
                <c:pt idx="718">
                  <c:v>41530.479166666657</c:v>
                </c:pt>
                <c:pt idx="719">
                  <c:v>41530.489583333336</c:v>
                </c:pt>
                <c:pt idx="720">
                  <c:v>41530.5</c:v>
                </c:pt>
                <c:pt idx="721">
                  <c:v>41530.510416666664</c:v>
                </c:pt>
                <c:pt idx="722">
                  <c:v>41530.520833333336</c:v>
                </c:pt>
                <c:pt idx="723">
                  <c:v>41530.53125</c:v>
                </c:pt>
                <c:pt idx="724">
                  <c:v>41530.541666666657</c:v>
                </c:pt>
                <c:pt idx="725">
                  <c:v>41530.552083333336</c:v>
                </c:pt>
                <c:pt idx="726">
                  <c:v>41530.5625</c:v>
                </c:pt>
                <c:pt idx="727">
                  <c:v>41530.572916666664</c:v>
                </c:pt>
                <c:pt idx="728">
                  <c:v>41530.583333333336</c:v>
                </c:pt>
                <c:pt idx="729">
                  <c:v>41530.593749999993</c:v>
                </c:pt>
                <c:pt idx="730">
                  <c:v>41530.604166666657</c:v>
                </c:pt>
                <c:pt idx="731">
                  <c:v>41530.614583333336</c:v>
                </c:pt>
                <c:pt idx="732">
                  <c:v>41530.624999999993</c:v>
                </c:pt>
                <c:pt idx="733">
                  <c:v>41530.635416666657</c:v>
                </c:pt>
                <c:pt idx="734">
                  <c:v>41530.645833333336</c:v>
                </c:pt>
                <c:pt idx="735">
                  <c:v>41530.656250000007</c:v>
                </c:pt>
                <c:pt idx="736">
                  <c:v>41530.666666666657</c:v>
                </c:pt>
                <c:pt idx="737">
                  <c:v>41530.677083333328</c:v>
                </c:pt>
                <c:pt idx="738">
                  <c:v>41530.6875</c:v>
                </c:pt>
                <c:pt idx="739">
                  <c:v>41530.697916666657</c:v>
                </c:pt>
                <c:pt idx="740">
                  <c:v>41530.708333333336</c:v>
                </c:pt>
                <c:pt idx="741">
                  <c:v>41530.71875</c:v>
                </c:pt>
                <c:pt idx="742">
                  <c:v>41530.72916666665</c:v>
                </c:pt>
                <c:pt idx="743">
                  <c:v>41530.739583333328</c:v>
                </c:pt>
                <c:pt idx="744">
                  <c:v>41530.75</c:v>
                </c:pt>
                <c:pt idx="745">
                  <c:v>41530.760416666657</c:v>
                </c:pt>
                <c:pt idx="746">
                  <c:v>41530.770833333336</c:v>
                </c:pt>
                <c:pt idx="747">
                  <c:v>41530.78125</c:v>
                </c:pt>
                <c:pt idx="748">
                  <c:v>41530.79166666665</c:v>
                </c:pt>
                <c:pt idx="749">
                  <c:v>41530.802083333336</c:v>
                </c:pt>
                <c:pt idx="750">
                  <c:v>41530.812500000007</c:v>
                </c:pt>
                <c:pt idx="751">
                  <c:v>41530.822916666664</c:v>
                </c:pt>
                <c:pt idx="752">
                  <c:v>41530.833333333336</c:v>
                </c:pt>
                <c:pt idx="753">
                  <c:v>41530.84375</c:v>
                </c:pt>
                <c:pt idx="754">
                  <c:v>41530.854166666664</c:v>
                </c:pt>
                <c:pt idx="755">
                  <c:v>41530.864583333336</c:v>
                </c:pt>
                <c:pt idx="756">
                  <c:v>41530.875</c:v>
                </c:pt>
                <c:pt idx="757">
                  <c:v>41530.885416666664</c:v>
                </c:pt>
                <c:pt idx="758">
                  <c:v>41530.895833333336</c:v>
                </c:pt>
                <c:pt idx="759">
                  <c:v>41530.906250000007</c:v>
                </c:pt>
                <c:pt idx="760">
                  <c:v>41530.916666666664</c:v>
                </c:pt>
                <c:pt idx="761">
                  <c:v>41530.927083333328</c:v>
                </c:pt>
                <c:pt idx="762">
                  <c:v>41530.9375</c:v>
                </c:pt>
                <c:pt idx="763">
                  <c:v>41530.947916666664</c:v>
                </c:pt>
                <c:pt idx="764">
                  <c:v>41530.958333333343</c:v>
                </c:pt>
                <c:pt idx="765">
                  <c:v>41530.96875</c:v>
                </c:pt>
                <c:pt idx="766">
                  <c:v>41530.979166666657</c:v>
                </c:pt>
                <c:pt idx="767">
                  <c:v>41530.989583333336</c:v>
                </c:pt>
                <c:pt idx="768">
                  <c:v>41531</c:v>
                </c:pt>
                <c:pt idx="769">
                  <c:v>41531.010416666664</c:v>
                </c:pt>
                <c:pt idx="770">
                  <c:v>41531.020833333336</c:v>
                </c:pt>
                <c:pt idx="771">
                  <c:v>41531.03125</c:v>
                </c:pt>
                <c:pt idx="772">
                  <c:v>41531.041666666657</c:v>
                </c:pt>
                <c:pt idx="773">
                  <c:v>41531.052083333336</c:v>
                </c:pt>
                <c:pt idx="774">
                  <c:v>41531.0625</c:v>
                </c:pt>
                <c:pt idx="775">
                  <c:v>41531.072916666664</c:v>
                </c:pt>
                <c:pt idx="776">
                  <c:v>41531.083333333336</c:v>
                </c:pt>
                <c:pt idx="777">
                  <c:v>41531.093749999993</c:v>
                </c:pt>
                <c:pt idx="778">
                  <c:v>41531.104166666657</c:v>
                </c:pt>
                <c:pt idx="779">
                  <c:v>41531.114583333336</c:v>
                </c:pt>
                <c:pt idx="780">
                  <c:v>41531.124999999993</c:v>
                </c:pt>
                <c:pt idx="781">
                  <c:v>41531.135416666657</c:v>
                </c:pt>
                <c:pt idx="782">
                  <c:v>41531.145833333336</c:v>
                </c:pt>
                <c:pt idx="783">
                  <c:v>41531.156250000007</c:v>
                </c:pt>
                <c:pt idx="784">
                  <c:v>41531.166666666657</c:v>
                </c:pt>
                <c:pt idx="785">
                  <c:v>41531.177083333328</c:v>
                </c:pt>
                <c:pt idx="786">
                  <c:v>41531.1875</c:v>
                </c:pt>
                <c:pt idx="787">
                  <c:v>41531.197916666657</c:v>
                </c:pt>
                <c:pt idx="788">
                  <c:v>41531.208333333336</c:v>
                </c:pt>
                <c:pt idx="789">
                  <c:v>41531.21875</c:v>
                </c:pt>
                <c:pt idx="790">
                  <c:v>41531.22916666665</c:v>
                </c:pt>
                <c:pt idx="791">
                  <c:v>41531.239583333328</c:v>
                </c:pt>
                <c:pt idx="792">
                  <c:v>41531.25</c:v>
                </c:pt>
                <c:pt idx="793">
                  <c:v>41531.260416666657</c:v>
                </c:pt>
                <c:pt idx="794">
                  <c:v>41531.270833333336</c:v>
                </c:pt>
                <c:pt idx="795">
                  <c:v>41531.28125</c:v>
                </c:pt>
                <c:pt idx="796">
                  <c:v>41531.29166666665</c:v>
                </c:pt>
                <c:pt idx="797">
                  <c:v>41531.302083333336</c:v>
                </c:pt>
                <c:pt idx="798">
                  <c:v>41531.312500000007</c:v>
                </c:pt>
                <c:pt idx="799">
                  <c:v>41531.322916666664</c:v>
                </c:pt>
                <c:pt idx="800">
                  <c:v>41531.333333333336</c:v>
                </c:pt>
                <c:pt idx="801">
                  <c:v>41531.34375</c:v>
                </c:pt>
                <c:pt idx="802">
                  <c:v>41531.354166666664</c:v>
                </c:pt>
                <c:pt idx="803">
                  <c:v>41531.364583333336</c:v>
                </c:pt>
                <c:pt idx="804">
                  <c:v>41531.375</c:v>
                </c:pt>
                <c:pt idx="805">
                  <c:v>41531.385416666664</c:v>
                </c:pt>
                <c:pt idx="806">
                  <c:v>41531.395833333336</c:v>
                </c:pt>
                <c:pt idx="807">
                  <c:v>41531.406250000007</c:v>
                </c:pt>
                <c:pt idx="808">
                  <c:v>41531.416666666664</c:v>
                </c:pt>
                <c:pt idx="809">
                  <c:v>41531.427083333328</c:v>
                </c:pt>
                <c:pt idx="810">
                  <c:v>41531.4375</c:v>
                </c:pt>
                <c:pt idx="811">
                  <c:v>41531.447916666664</c:v>
                </c:pt>
                <c:pt idx="812">
                  <c:v>41531.458333333343</c:v>
                </c:pt>
                <c:pt idx="813">
                  <c:v>41531.46875</c:v>
                </c:pt>
                <c:pt idx="814">
                  <c:v>41531.479166666657</c:v>
                </c:pt>
                <c:pt idx="815">
                  <c:v>41531.489583333336</c:v>
                </c:pt>
                <c:pt idx="816">
                  <c:v>41531.5</c:v>
                </c:pt>
                <c:pt idx="817">
                  <c:v>41531.510416666664</c:v>
                </c:pt>
                <c:pt idx="818">
                  <c:v>41531.520833333336</c:v>
                </c:pt>
                <c:pt idx="819">
                  <c:v>41531.53125</c:v>
                </c:pt>
                <c:pt idx="820">
                  <c:v>41531.541666666657</c:v>
                </c:pt>
                <c:pt idx="821">
                  <c:v>41531.552083333336</c:v>
                </c:pt>
                <c:pt idx="822">
                  <c:v>41531.5625</c:v>
                </c:pt>
                <c:pt idx="823">
                  <c:v>41531.572916666664</c:v>
                </c:pt>
                <c:pt idx="824">
                  <c:v>41531.583333333336</c:v>
                </c:pt>
                <c:pt idx="825">
                  <c:v>41531.593749999993</c:v>
                </c:pt>
                <c:pt idx="826">
                  <c:v>41531.604166666657</c:v>
                </c:pt>
                <c:pt idx="827">
                  <c:v>41531.614583333336</c:v>
                </c:pt>
                <c:pt idx="828">
                  <c:v>41531.624999999993</c:v>
                </c:pt>
                <c:pt idx="829">
                  <c:v>41531.635416666657</c:v>
                </c:pt>
                <c:pt idx="830">
                  <c:v>41531.645833333336</c:v>
                </c:pt>
                <c:pt idx="831">
                  <c:v>41531.656250000007</c:v>
                </c:pt>
                <c:pt idx="832">
                  <c:v>41531.666666666657</c:v>
                </c:pt>
                <c:pt idx="833">
                  <c:v>41531.677083333328</c:v>
                </c:pt>
                <c:pt idx="834">
                  <c:v>41531.6875</c:v>
                </c:pt>
                <c:pt idx="835">
                  <c:v>41531.697916666657</c:v>
                </c:pt>
                <c:pt idx="836">
                  <c:v>41531.708333333336</c:v>
                </c:pt>
                <c:pt idx="837">
                  <c:v>41531.71875</c:v>
                </c:pt>
                <c:pt idx="838">
                  <c:v>41531.72916666665</c:v>
                </c:pt>
                <c:pt idx="839">
                  <c:v>41531.739583333328</c:v>
                </c:pt>
                <c:pt idx="840">
                  <c:v>41531.75</c:v>
                </c:pt>
                <c:pt idx="841">
                  <c:v>41531.760416666657</c:v>
                </c:pt>
                <c:pt idx="842">
                  <c:v>41531.770833333336</c:v>
                </c:pt>
                <c:pt idx="843">
                  <c:v>41531.78125</c:v>
                </c:pt>
                <c:pt idx="844">
                  <c:v>41531.79166666665</c:v>
                </c:pt>
                <c:pt idx="845">
                  <c:v>41531.802083333336</c:v>
                </c:pt>
                <c:pt idx="846">
                  <c:v>41531.812500000007</c:v>
                </c:pt>
                <c:pt idx="847">
                  <c:v>41531.822916666664</c:v>
                </c:pt>
                <c:pt idx="848">
                  <c:v>41531.833333333336</c:v>
                </c:pt>
                <c:pt idx="849">
                  <c:v>41531.84375</c:v>
                </c:pt>
                <c:pt idx="850">
                  <c:v>41531.854166666664</c:v>
                </c:pt>
                <c:pt idx="851">
                  <c:v>41531.864583333336</c:v>
                </c:pt>
                <c:pt idx="852">
                  <c:v>41531.875</c:v>
                </c:pt>
                <c:pt idx="853">
                  <c:v>41531.885416666664</c:v>
                </c:pt>
                <c:pt idx="854">
                  <c:v>41531.895833333336</c:v>
                </c:pt>
                <c:pt idx="855">
                  <c:v>41531.906250000007</c:v>
                </c:pt>
                <c:pt idx="856">
                  <c:v>41531.916666666664</c:v>
                </c:pt>
                <c:pt idx="857">
                  <c:v>41531.927083333328</c:v>
                </c:pt>
                <c:pt idx="858">
                  <c:v>41531.9375</c:v>
                </c:pt>
                <c:pt idx="859">
                  <c:v>41531.947916666664</c:v>
                </c:pt>
                <c:pt idx="860">
                  <c:v>41531.958333333343</c:v>
                </c:pt>
                <c:pt idx="861">
                  <c:v>41531.96875</c:v>
                </c:pt>
                <c:pt idx="862">
                  <c:v>41531.979166666657</c:v>
                </c:pt>
                <c:pt idx="863">
                  <c:v>41531.989583333336</c:v>
                </c:pt>
                <c:pt idx="864">
                  <c:v>41532</c:v>
                </c:pt>
                <c:pt idx="865">
                  <c:v>41532.010416666664</c:v>
                </c:pt>
                <c:pt idx="866">
                  <c:v>41532.020833333336</c:v>
                </c:pt>
                <c:pt idx="867">
                  <c:v>41532.03125</c:v>
                </c:pt>
                <c:pt idx="868">
                  <c:v>41532.041666666657</c:v>
                </c:pt>
                <c:pt idx="869">
                  <c:v>41532.052083333336</c:v>
                </c:pt>
                <c:pt idx="870">
                  <c:v>41532.0625</c:v>
                </c:pt>
                <c:pt idx="871">
                  <c:v>41532.072916666664</c:v>
                </c:pt>
                <c:pt idx="872">
                  <c:v>41532.083333333336</c:v>
                </c:pt>
                <c:pt idx="873">
                  <c:v>41532.093749999993</c:v>
                </c:pt>
                <c:pt idx="874">
                  <c:v>41532.104166666657</c:v>
                </c:pt>
                <c:pt idx="875">
                  <c:v>41532.114583333336</c:v>
                </c:pt>
                <c:pt idx="876">
                  <c:v>41532.124999999993</c:v>
                </c:pt>
                <c:pt idx="877">
                  <c:v>41532.135416666657</c:v>
                </c:pt>
                <c:pt idx="878">
                  <c:v>41532.145833333336</c:v>
                </c:pt>
                <c:pt idx="879">
                  <c:v>41532.156250000007</c:v>
                </c:pt>
                <c:pt idx="880">
                  <c:v>41532.166666666657</c:v>
                </c:pt>
                <c:pt idx="881">
                  <c:v>41532.177083333328</c:v>
                </c:pt>
                <c:pt idx="882">
                  <c:v>41532.1875</c:v>
                </c:pt>
                <c:pt idx="883">
                  <c:v>41532.197916666657</c:v>
                </c:pt>
                <c:pt idx="884">
                  <c:v>41532.208333333336</c:v>
                </c:pt>
                <c:pt idx="885">
                  <c:v>41532.21875</c:v>
                </c:pt>
                <c:pt idx="886">
                  <c:v>41532.22916666665</c:v>
                </c:pt>
                <c:pt idx="887">
                  <c:v>41532.239583333328</c:v>
                </c:pt>
                <c:pt idx="888">
                  <c:v>41532.25</c:v>
                </c:pt>
                <c:pt idx="889">
                  <c:v>41532.260416666657</c:v>
                </c:pt>
                <c:pt idx="890">
                  <c:v>41532.270833333336</c:v>
                </c:pt>
                <c:pt idx="891">
                  <c:v>41532.28125</c:v>
                </c:pt>
                <c:pt idx="892">
                  <c:v>41532.29166666665</c:v>
                </c:pt>
                <c:pt idx="893">
                  <c:v>41532.302083333336</c:v>
                </c:pt>
                <c:pt idx="894">
                  <c:v>41532.312500000007</c:v>
                </c:pt>
                <c:pt idx="895">
                  <c:v>41532.322916666664</c:v>
                </c:pt>
                <c:pt idx="896">
                  <c:v>41532.333333333336</c:v>
                </c:pt>
                <c:pt idx="897">
                  <c:v>41532.34375</c:v>
                </c:pt>
                <c:pt idx="898">
                  <c:v>41532.354166666664</c:v>
                </c:pt>
                <c:pt idx="899">
                  <c:v>41532.364583333336</c:v>
                </c:pt>
                <c:pt idx="900">
                  <c:v>41532.375</c:v>
                </c:pt>
                <c:pt idx="901">
                  <c:v>41532.385416666664</c:v>
                </c:pt>
                <c:pt idx="902">
                  <c:v>41532.395833333336</c:v>
                </c:pt>
                <c:pt idx="903">
                  <c:v>41532.406250000007</c:v>
                </c:pt>
                <c:pt idx="904">
                  <c:v>41532.416666666664</c:v>
                </c:pt>
                <c:pt idx="905">
                  <c:v>41532.427083333328</c:v>
                </c:pt>
                <c:pt idx="906">
                  <c:v>41532.4375</c:v>
                </c:pt>
                <c:pt idx="907">
                  <c:v>41532.447916666664</c:v>
                </c:pt>
                <c:pt idx="908">
                  <c:v>41532.458333333343</c:v>
                </c:pt>
                <c:pt idx="909">
                  <c:v>41532.46875</c:v>
                </c:pt>
                <c:pt idx="910">
                  <c:v>41532.479166666657</c:v>
                </c:pt>
                <c:pt idx="911">
                  <c:v>41532.489583333336</c:v>
                </c:pt>
                <c:pt idx="912">
                  <c:v>41532.5</c:v>
                </c:pt>
                <c:pt idx="913">
                  <c:v>41532.510416666664</c:v>
                </c:pt>
                <c:pt idx="914">
                  <c:v>41532.520833333336</c:v>
                </c:pt>
                <c:pt idx="915">
                  <c:v>41532.53125</c:v>
                </c:pt>
                <c:pt idx="916">
                  <c:v>41532.541666666657</c:v>
                </c:pt>
                <c:pt idx="917">
                  <c:v>41532.552083333336</c:v>
                </c:pt>
                <c:pt idx="918">
                  <c:v>41532.5625</c:v>
                </c:pt>
                <c:pt idx="919">
                  <c:v>41532.572916666664</c:v>
                </c:pt>
                <c:pt idx="920">
                  <c:v>41532.583333333336</c:v>
                </c:pt>
                <c:pt idx="921">
                  <c:v>41532.593749999993</c:v>
                </c:pt>
                <c:pt idx="922">
                  <c:v>41532.604166666657</c:v>
                </c:pt>
                <c:pt idx="923">
                  <c:v>41532.614583333336</c:v>
                </c:pt>
                <c:pt idx="924">
                  <c:v>41532.624999999993</c:v>
                </c:pt>
                <c:pt idx="925">
                  <c:v>41532.635416666657</c:v>
                </c:pt>
                <c:pt idx="926">
                  <c:v>41532.645833333336</c:v>
                </c:pt>
                <c:pt idx="927">
                  <c:v>41532.656250000007</c:v>
                </c:pt>
                <c:pt idx="928">
                  <c:v>41532.666666666657</c:v>
                </c:pt>
                <c:pt idx="929">
                  <c:v>41532.677083333328</c:v>
                </c:pt>
                <c:pt idx="930">
                  <c:v>41532.6875</c:v>
                </c:pt>
                <c:pt idx="931">
                  <c:v>41532.697916666657</c:v>
                </c:pt>
                <c:pt idx="932">
                  <c:v>41532.708333333336</c:v>
                </c:pt>
                <c:pt idx="933">
                  <c:v>41532.71875</c:v>
                </c:pt>
                <c:pt idx="934">
                  <c:v>41532.72916666665</c:v>
                </c:pt>
                <c:pt idx="935">
                  <c:v>41532.739583333328</c:v>
                </c:pt>
                <c:pt idx="936">
                  <c:v>41532.75</c:v>
                </c:pt>
                <c:pt idx="937">
                  <c:v>41532.760416666657</c:v>
                </c:pt>
                <c:pt idx="938">
                  <c:v>41532.770833333336</c:v>
                </c:pt>
                <c:pt idx="939">
                  <c:v>41532.78125</c:v>
                </c:pt>
                <c:pt idx="940">
                  <c:v>41532.79166666665</c:v>
                </c:pt>
                <c:pt idx="941">
                  <c:v>41532.802083333336</c:v>
                </c:pt>
                <c:pt idx="942">
                  <c:v>41532.812500000007</c:v>
                </c:pt>
                <c:pt idx="943">
                  <c:v>41532.822916666664</c:v>
                </c:pt>
                <c:pt idx="944">
                  <c:v>41532.833333333336</c:v>
                </c:pt>
                <c:pt idx="945">
                  <c:v>41532.84375</c:v>
                </c:pt>
                <c:pt idx="946">
                  <c:v>41532.854166666664</c:v>
                </c:pt>
                <c:pt idx="947">
                  <c:v>41532.864583333336</c:v>
                </c:pt>
                <c:pt idx="948">
                  <c:v>41532.875</c:v>
                </c:pt>
                <c:pt idx="949">
                  <c:v>41532.885416666664</c:v>
                </c:pt>
                <c:pt idx="950">
                  <c:v>41532.895833333336</c:v>
                </c:pt>
                <c:pt idx="951">
                  <c:v>41532.906250000007</c:v>
                </c:pt>
                <c:pt idx="952">
                  <c:v>41532.916666666664</c:v>
                </c:pt>
                <c:pt idx="953">
                  <c:v>41532.927083333328</c:v>
                </c:pt>
                <c:pt idx="954">
                  <c:v>41532.9375</c:v>
                </c:pt>
                <c:pt idx="955">
                  <c:v>41532.947916666664</c:v>
                </c:pt>
                <c:pt idx="956">
                  <c:v>41532.958333333343</c:v>
                </c:pt>
                <c:pt idx="957">
                  <c:v>41532.96875</c:v>
                </c:pt>
                <c:pt idx="958">
                  <c:v>41532.979166666657</c:v>
                </c:pt>
                <c:pt idx="959">
                  <c:v>41532.989583333336</c:v>
                </c:pt>
                <c:pt idx="960">
                  <c:v>41533</c:v>
                </c:pt>
                <c:pt idx="961">
                  <c:v>41533.010416666664</c:v>
                </c:pt>
                <c:pt idx="962">
                  <c:v>41533.020833333336</c:v>
                </c:pt>
                <c:pt idx="963">
                  <c:v>41533.03125</c:v>
                </c:pt>
                <c:pt idx="964">
                  <c:v>41533.041666666657</c:v>
                </c:pt>
                <c:pt idx="965">
                  <c:v>41533.052083333336</c:v>
                </c:pt>
                <c:pt idx="966">
                  <c:v>41533.0625</c:v>
                </c:pt>
                <c:pt idx="967">
                  <c:v>41533.072916666664</c:v>
                </c:pt>
                <c:pt idx="968">
                  <c:v>41533.083333333336</c:v>
                </c:pt>
                <c:pt idx="969">
                  <c:v>41533.093749999993</c:v>
                </c:pt>
                <c:pt idx="970">
                  <c:v>41533.104166666657</c:v>
                </c:pt>
                <c:pt idx="971">
                  <c:v>41533.114583333336</c:v>
                </c:pt>
                <c:pt idx="972">
                  <c:v>41533.124999999993</c:v>
                </c:pt>
                <c:pt idx="973">
                  <c:v>41533.135416666657</c:v>
                </c:pt>
                <c:pt idx="974">
                  <c:v>41533.145833333336</c:v>
                </c:pt>
                <c:pt idx="975">
                  <c:v>41533.156250000007</c:v>
                </c:pt>
                <c:pt idx="976">
                  <c:v>41533.166666666657</c:v>
                </c:pt>
                <c:pt idx="977">
                  <c:v>41533.177083333328</c:v>
                </c:pt>
                <c:pt idx="978">
                  <c:v>41533.1875</c:v>
                </c:pt>
                <c:pt idx="979">
                  <c:v>41533.197916666657</c:v>
                </c:pt>
                <c:pt idx="980">
                  <c:v>41533.208333333336</c:v>
                </c:pt>
                <c:pt idx="981">
                  <c:v>41533.21875</c:v>
                </c:pt>
                <c:pt idx="982">
                  <c:v>41533.22916666665</c:v>
                </c:pt>
                <c:pt idx="983">
                  <c:v>41533.239583333328</c:v>
                </c:pt>
                <c:pt idx="984">
                  <c:v>41533.25</c:v>
                </c:pt>
                <c:pt idx="985">
                  <c:v>41533.260416666657</c:v>
                </c:pt>
                <c:pt idx="986">
                  <c:v>41533.270833333336</c:v>
                </c:pt>
                <c:pt idx="987">
                  <c:v>41533.28125</c:v>
                </c:pt>
                <c:pt idx="988">
                  <c:v>41533.29166666665</c:v>
                </c:pt>
                <c:pt idx="989">
                  <c:v>41533.302083333336</c:v>
                </c:pt>
                <c:pt idx="990">
                  <c:v>41533.312500000007</c:v>
                </c:pt>
                <c:pt idx="991">
                  <c:v>41533.322916666664</c:v>
                </c:pt>
                <c:pt idx="992">
                  <c:v>41533.333333333336</c:v>
                </c:pt>
                <c:pt idx="993">
                  <c:v>41533.34375</c:v>
                </c:pt>
                <c:pt idx="994">
                  <c:v>41533.354166666664</c:v>
                </c:pt>
                <c:pt idx="995">
                  <c:v>41533.364583333336</c:v>
                </c:pt>
                <c:pt idx="996">
                  <c:v>41533.375</c:v>
                </c:pt>
                <c:pt idx="997">
                  <c:v>41533.385416666664</c:v>
                </c:pt>
                <c:pt idx="998">
                  <c:v>41533.395833333336</c:v>
                </c:pt>
                <c:pt idx="999">
                  <c:v>41533.406250000007</c:v>
                </c:pt>
                <c:pt idx="1000">
                  <c:v>41533.416666666664</c:v>
                </c:pt>
                <c:pt idx="1001">
                  <c:v>41533.427083333328</c:v>
                </c:pt>
                <c:pt idx="1002">
                  <c:v>41533.4375</c:v>
                </c:pt>
                <c:pt idx="1003">
                  <c:v>41533.447916666664</c:v>
                </c:pt>
                <c:pt idx="1004">
                  <c:v>41533.458333333343</c:v>
                </c:pt>
                <c:pt idx="1005">
                  <c:v>41533.46875</c:v>
                </c:pt>
                <c:pt idx="1006">
                  <c:v>41533.479166666657</c:v>
                </c:pt>
                <c:pt idx="1007">
                  <c:v>41533.489583333336</c:v>
                </c:pt>
                <c:pt idx="1008">
                  <c:v>41533.5</c:v>
                </c:pt>
                <c:pt idx="1009">
                  <c:v>41533.510416666664</c:v>
                </c:pt>
                <c:pt idx="1010">
                  <c:v>41533.520833333336</c:v>
                </c:pt>
                <c:pt idx="1011">
                  <c:v>41533.53125</c:v>
                </c:pt>
                <c:pt idx="1012">
                  <c:v>41533.541666666657</c:v>
                </c:pt>
                <c:pt idx="1013">
                  <c:v>41533.552083333336</c:v>
                </c:pt>
                <c:pt idx="1014">
                  <c:v>41533.5625</c:v>
                </c:pt>
                <c:pt idx="1015">
                  <c:v>41533.572916666664</c:v>
                </c:pt>
                <c:pt idx="1016">
                  <c:v>41533.583333333336</c:v>
                </c:pt>
                <c:pt idx="1017">
                  <c:v>41533.593749999993</c:v>
                </c:pt>
                <c:pt idx="1018">
                  <c:v>41533.604166666657</c:v>
                </c:pt>
                <c:pt idx="1019">
                  <c:v>41533.614583333336</c:v>
                </c:pt>
                <c:pt idx="1020">
                  <c:v>41533.624999999993</c:v>
                </c:pt>
                <c:pt idx="1021">
                  <c:v>41533.635416666657</c:v>
                </c:pt>
                <c:pt idx="1022">
                  <c:v>41533.645833333336</c:v>
                </c:pt>
                <c:pt idx="1023">
                  <c:v>41533.656250000007</c:v>
                </c:pt>
                <c:pt idx="1024">
                  <c:v>41533.666666666657</c:v>
                </c:pt>
                <c:pt idx="1025">
                  <c:v>41533.677083333328</c:v>
                </c:pt>
                <c:pt idx="1026">
                  <c:v>41533.6875</c:v>
                </c:pt>
                <c:pt idx="1027">
                  <c:v>41533.697916666657</c:v>
                </c:pt>
                <c:pt idx="1028">
                  <c:v>41533.708333333336</c:v>
                </c:pt>
                <c:pt idx="1029">
                  <c:v>41533.71875</c:v>
                </c:pt>
                <c:pt idx="1030">
                  <c:v>41533.72916666665</c:v>
                </c:pt>
                <c:pt idx="1031">
                  <c:v>41533.739583333328</c:v>
                </c:pt>
                <c:pt idx="1032">
                  <c:v>41533.75</c:v>
                </c:pt>
                <c:pt idx="1033">
                  <c:v>41533.760416666657</c:v>
                </c:pt>
                <c:pt idx="1034">
                  <c:v>41533.770833333336</c:v>
                </c:pt>
                <c:pt idx="1035">
                  <c:v>41533.78125</c:v>
                </c:pt>
                <c:pt idx="1036">
                  <c:v>41533.79166666665</c:v>
                </c:pt>
                <c:pt idx="1037">
                  <c:v>41533.802083333336</c:v>
                </c:pt>
                <c:pt idx="1038">
                  <c:v>41533.812500000007</c:v>
                </c:pt>
                <c:pt idx="1039">
                  <c:v>41533.822916666664</c:v>
                </c:pt>
                <c:pt idx="1040">
                  <c:v>41533.833333333336</c:v>
                </c:pt>
                <c:pt idx="1041">
                  <c:v>41533.84375</c:v>
                </c:pt>
                <c:pt idx="1042">
                  <c:v>41533.854166666664</c:v>
                </c:pt>
                <c:pt idx="1043">
                  <c:v>41533.864583333336</c:v>
                </c:pt>
                <c:pt idx="1044">
                  <c:v>41533.875</c:v>
                </c:pt>
                <c:pt idx="1045">
                  <c:v>41533.885416666664</c:v>
                </c:pt>
                <c:pt idx="1046">
                  <c:v>41533.895833333336</c:v>
                </c:pt>
                <c:pt idx="1047">
                  <c:v>41533.906250000007</c:v>
                </c:pt>
                <c:pt idx="1048">
                  <c:v>41533.916666666664</c:v>
                </c:pt>
                <c:pt idx="1049">
                  <c:v>41533.927083333328</c:v>
                </c:pt>
                <c:pt idx="1050">
                  <c:v>41533.9375</c:v>
                </c:pt>
                <c:pt idx="1051">
                  <c:v>41533.947916666664</c:v>
                </c:pt>
                <c:pt idx="1052">
                  <c:v>41533.958333333343</c:v>
                </c:pt>
                <c:pt idx="1053">
                  <c:v>41533.96875</c:v>
                </c:pt>
                <c:pt idx="1054">
                  <c:v>41533.979166666657</c:v>
                </c:pt>
                <c:pt idx="1055">
                  <c:v>41533.989583333336</c:v>
                </c:pt>
                <c:pt idx="1056">
                  <c:v>41534</c:v>
                </c:pt>
                <c:pt idx="1057">
                  <c:v>41534.010416666664</c:v>
                </c:pt>
                <c:pt idx="1058">
                  <c:v>41534.020833333336</c:v>
                </c:pt>
                <c:pt idx="1059">
                  <c:v>41534.03125</c:v>
                </c:pt>
                <c:pt idx="1060">
                  <c:v>41534.041666666657</c:v>
                </c:pt>
                <c:pt idx="1061">
                  <c:v>41534.052083333336</c:v>
                </c:pt>
                <c:pt idx="1062">
                  <c:v>41534.0625</c:v>
                </c:pt>
                <c:pt idx="1063">
                  <c:v>41534.072916666664</c:v>
                </c:pt>
                <c:pt idx="1064">
                  <c:v>41534.083333333336</c:v>
                </c:pt>
                <c:pt idx="1065">
                  <c:v>41534.093749999993</c:v>
                </c:pt>
                <c:pt idx="1066">
                  <c:v>41534.104166666657</c:v>
                </c:pt>
                <c:pt idx="1067">
                  <c:v>41534.114583333336</c:v>
                </c:pt>
                <c:pt idx="1068">
                  <c:v>41534.124999999993</c:v>
                </c:pt>
                <c:pt idx="1069">
                  <c:v>41534.135416666657</c:v>
                </c:pt>
                <c:pt idx="1070">
                  <c:v>41534.145833333336</c:v>
                </c:pt>
                <c:pt idx="1071">
                  <c:v>41534.156250000007</c:v>
                </c:pt>
                <c:pt idx="1072">
                  <c:v>41534.166666666657</c:v>
                </c:pt>
                <c:pt idx="1073">
                  <c:v>41534.177083333328</c:v>
                </c:pt>
                <c:pt idx="1074">
                  <c:v>41534.1875</c:v>
                </c:pt>
                <c:pt idx="1075">
                  <c:v>41534.197916666657</c:v>
                </c:pt>
                <c:pt idx="1076">
                  <c:v>41534.208333333336</c:v>
                </c:pt>
                <c:pt idx="1077">
                  <c:v>41534.21875</c:v>
                </c:pt>
                <c:pt idx="1078">
                  <c:v>41534.22916666665</c:v>
                </c:pt>
                <c:pt idx="1079">
                  <c:v>41534.239583333328</c:v>
                </c:pt>
                <c:pt idx="1080">
                  <c:v>41534.25</c:v>
                </c:pt>
                <c:pt idx="1081">
                  <c:v>41534.260416666657</c:v>
                </c:pt>
                <c:pt idx="1082">
                  <c:v>41534.270833333336</c:v>
                </c:pt>
                <c:pt idx="1083">
                  <c:v>41534.28125</c:v>
                </c:pt>
                <c:pt idx="1084">
                  <c:v>41534.29166666665</c:v>
                </c:pt>
                <c:pt idx="1085">
                  <c:v>41534.302083333336</c:v>
                </c:pt>
                <c:pt idx="1086">
                  <c:v>41534.312500000007</c:v>
                </c:pt>
                <c:pt idx="1087">
                  <c:v>41534.322916666664</c:v>
                </c:pt>
                <c:pt idx="1088">
                  <c:v>41534.333333333336</c:v>
                </c:pt>
                <c:pt idx="1089">
                  <c:v>41534.34375</c:v>
                </c:pt>
                <c:pt idx="1090">
                  <c:v>41534.354166666664</c:v>
                </c:pt>
                <c:pt idx="1091">
                  <c:v>41534.364583333336</c:v>
                </c:pt>
                <c:pt idx="1092">
                  <c:v>41534.375</c:v>
                </c:pt>
                <c:pt idx="1093">
                  <c:v>41534.385416666664</c:v>
                </c:pt>
                <c:pt idx="1094">
                  <c:v>41534.395833333336</c:v>
                </c:pt>
                <c:pt idx="1095">
                  <c:v>41534.406250000007</c:v>
                </c:pt>
                <c:pt idx="1096">
                  <c:v>41534.416666666664</c:v>
                </c:pt>
                <c:pt idx="1097">
                  <c:v>41534.427083333328</c:v>
                </c:pt>
                <c:pt idx="1098">
                  <c:v>41534.4375</c:v>
                </c:pt>
                <c:pt idx="1099">
                  <c:v>41534.447916666664</c:v>
                </c:pt>
                <c:pt idx="1100">
                  <c:v>41534.458333333343</c:v>
                </c:pt>
                <c:pt idx="1101">
                  <c:v>41534.46875</c:v>
                </c:pt>
                <c:pt idx="1102">
                  <c:v>41534.479166666657</c:v>
                </c:pt>
                <c:pt idx="1103">
                  <c:v>41534.489583333336</c:v>
                </c:pt>
                <c:pt idx="1104">
                  <c:v>41534.5</c:v>
                </c:pt>
                <c:pt idx="1105">
                  <c:v>41534.510416666664</c:v>
                </c:pt>
                <c:pt idx="1106">
                  <c:v>41534.520833333336</c:v>
                </c:pt>
                <c:pt idx="1107">
                  <c:v>41534.53125</c:v>
                </c:pt>
                <c:pt idx="1108">
                  <c:v>41534.541666666657</c:v>
                </c:pt>
                <c:pt idx="1109">
                  <c:v>41534.552083333336</c:v>
                </c:pt>
                <c:pt idx="1110">
                  <c:v>41534.5625</c:v>
                </c:pt>
                <c:pt idx="1111">
                  <c:v>41534.572916666664</c:v>
                </c:pt>
                <c:pt idx="1112">
                  <c:v>41534.583333333336</c:v>
                </c:pt>
                <c:pt idx="1113">
                  <c:v>41534.593749999993</c:v>
                </c:pt>
                <c:pt idx="1114">
                  <c:v>41534.604166666657</c:v>
                </c:pt>
                <c:pt idx="1115">
                  <c:v>41534.614583333336</c:v>
                </c:pt>
                <c:pt idx="1116">
                  <c:v>41534.624999999993</c:v>
                </c:pt>
                <c:pt idx="1117">
                  <c:v>41534.635416666657</c:v>
                </c:pt>
                <c:pt idx="1118">
                  <c:v>41534.645833333336</c:v>
                </c:pt>
                <c:pt idx="1119">
                  <c:v>41534.656250000007</c:v>
                </c:pt>
                <c:pt idx="1120">
                  <c:v>41534.666666666657</c:v>
                </c:pt>
                <c:pt idx="1121">
                  <c:v>41534.677083333328</c:v>
                </c:pt>
                <c:pt idx="1122">
                  <c:v>41534.6875</c:v>
                </c:pt>
                <c:pt idx="1123">
                  <c:v>41534.697916666657</c:v>
                </c:pt>
                <c:pt idx="1124">
                  <c:v>41534.708333333336</c:v>
                </c:pt>
                <c:pt idx="1125">
                  <c:v>41534.71875</c:v>
                </c:pt>
                <c:pt idx="1126">
                  <c:v>41534.72916666665</c:v>
                </c:pt>
                <c:pt idx="1127">
                  <c:v>41534.739583333328</c:v>
                </c:pt>
                <c:pt idx="1128">
                  <c:v>41534.75</c:v>
                </c:pt>
                <c:pt idx="1129">
                  <c:v>41534.760416666657</c:v>
                </c:pt>
                <c:pt idx="1130">
                  <c:v>41534.770833333336</c:v>
                </c:pt>
                <c:pt idx="1131">
                  <c:v>41534.78125</c:v>
                </c:pt>
                <c:pt idx="1132">
                  <c:v>41534.79166666665</c:v>
                </c:pt>
                <c:pt idx="1133">
                  <c:v>41534.802083333336</c:v>
                </c:pt>
                <c:pt idx="1134">
                  <c:v>41534.812500000007</c:v>
                </c:pt>
                <c:pt idx="1135">
                  <c:v>41534.822916666664</c:v>
                </c:pt>
                <c:pt idx="1136">
                  <c:v>41534.833333333336</c:v>
                </c:pt>
                <c:pt idx="1137">
                  <c:v>41534.84375</c:v>
                </c:pt>
                <c:pt idx="1138">
                  <c:v>41534.854166666664</c:v>
                </c:pt>
                <c:pt idx="1139">
                  <c:v>41534.864583333336</c:v>
                </c:pt>
                <c:pt idx="1140">
                  <c:v>41534.875</c:v>
                </c:pt>
                <c:pt idx="1141">
                  <c:v>41534.885416666664</c:v>
                </c:pt>
                <c:pt idx="1142">
                  <c:v>41534.895833333336</c:v>
                </c:pt>
                <c:pt idx="1143">
                  <c:v>41534.906250000007</c:v>
                </c:pt>
                <c:pt idx="1144">
                  <c:v>41534.916666666664</c:v>
                </c:pt>
                <c:pt idx="1145">
                  <c:v>41534.927083333328</c:v>
                </c:pt>
                <c:pt idx="1146">
                  <c:v>41534.9375</c:v>
                </c:pt>
                <c:pt idx="1147">
                  <c:v>41534.947916666664</c:v>
                </c:pt>
                <c:pt idx="1148">
                  <c:v>41534.958333333343</c:v>
                </c:pt>
                <c:pt idx="1149">
                  <c:v>41534.96875</c:v>
                </c:pt>
                <c:pt idx="1150">
                  <c:v>41534.979166666657</c:v>
                </c:pt>
                <c:pt idx="1151">
                  <c:v>41534.989583333336</c:v>
                </c:pt>
                <c:pt idx="1152">
                  <c:v>41535</c:v>
                </c:pt>
                <c:pt idx="1153">
                  <c:v>41535.010416666664</c:v>
                </c:pt>
                <c:pt idx="1154">
                  <c:v>41535.020833333336</c:v>
                </c:pt>
                <c:pt idx="1155">
                  <c:v>41535.03125</c:v>
                </c:pt>
                <c:pt idx="1156">
                  <c:v>41535.041666666657</c:v>
                </c:pt>
                <c:pt idx="1157">
                  <c:v>41535.052083333336</c:v>
                </c:pt>
                <c:pt idx="1158">
                  <c:v>41535.0625</c:v>
                </c:pt>
                <c:pt idx="1159">
                  <c:v>41535.072916666664</c:v>
                </c:pt>
                <c:pt idx="1160">
                  <c:v>41535.083333333336</c:v>
                </c:pt>
                <c:pt idx="1161">
                  <c:v>41535.093749999993</c:v>
                </c:pt>
                <c:pt idx="1162">
                  <c:v>41535.104166666657</c:v>
                </c:pt>
                <c:pt idx="1163">
                  <c:v>41535.114583333336</c:v>
                </c:pt>
                <c:pt idx="1164">
                  <c:v>41535.124999999993</c:v>
                </c:pt>
                <c:pt idx="1165">
                  <c:v>41535.135416666657</c:v>
                </c:pt>
                <c:pt idx="1166">
                  <c:v>41535.145833333336</c:v>
                </c:pt>
                <c:pt idx="1167">
                  <c:v>41535.156250000007</c:v>
                </c:pt>
                <c:pt idx="1168">
                  <c:v>41535.166666666657</c:v>
                </c:pt>
                <c:pt idx="1169">
                  <c:v>41535.177083333328</c:v>
                </c:pt>
                <c:pt idx="1170">
                  <c:v>41535.1875</c:v>
                </c:pt>
                <c:pt idx="1171">
                  <c:v>41535.197916666657</c:v>
                </c:pt>
                <c:pt idx="1172">
                  <c:v>41535.208333333336</c:v>
                </c:pt>
                <c:pt idx="1173">
                  <c:v>41535.21875</c:v>
                </c:pt>
                <c:pt idx="1174">
                  <c:v>41535.22916666665</c:v>
                </c:pt>
                <c:pt idx="1175">
                  <c:v>41535.239583333328</c:v>
                </c:pt>
                <c:pt idx="1176">
                  <c:v>41535.25</c:v>
                </c:pt>
                <c:pt idx="1177">
                  <c:v>41535.260416666657</c:v>
                </c:pt>
                <c:pt idx="1178">
                  <c:v>41535.270833333336</c:v>
                </c:pt>
                <c:pt idx="1179">
                  <c:v>41535.28125</c:v>
                </c:pt>
                <c:pt idx="1180">
                  <c:v>41535.29166666665</c:v>
                </c:pt>
                <c:pt idx="1181">
                  <c:v>41535.302083333336</c:v>
                </c:pt>
                <c:pt idx="1182">
                  <c:v>41535.312500000007</c:v>
                </c:pt>
                <c:pt idx="1183">
                  <c:v>41535.322916666664</c:v>
                </c:pt>
                <c:pt idx="1184">
                  <c:v>41535.333333333336</c:v>
                </c:pt>
                <c:pt idx="1185">
                  <c:v>41535.34375</c:v>
                </c:pt>
                <c:pt idx="1186">
                  <c:v>41535.354166666664</c:v>
                </c:pt>
                <c:pt idx="1187">
                  <c:v>41535.364583333336</c:v>
                </c:pt>
                <c:pt idx="1188">
                  <c:v>41535.375</c:v>
                </c:pt>
                <c:pt idx="1189">
                  <c:v>41535.385416666664</c:v>
                </c:pt>
                <c:pt idx="1190">
                  <c:v>41535.395833333336</c:v>
                </c:pt>
                <c:pt idx="1191">
                  <c:v>41535.406250000007</c:v>
                </c:pt>
                <c:pt idx="1192">
                  <c:v>41535.416666666664</c:v>
                </c:pt>
                <c:pt idx="1193">
                  <c:v>41535.427083333328</c:v>
                </c:pt>
                <c:pt idx="1194">
                  <c:v>41535.4375</c:v>
                </c:pt>
                <c:pt idx="1195">
                  <c:v>41535.447916666664</c:v>
                </c:pt>
                <c:pt idx="1196">
                  <c:v>41535.458333333343</c:v>
                </c:pt>
                <c:pt idx="1197">
                  <c:v>41535.46875</c:v>
                </c:pt>
                <c:pt idx="1198">
                  <c:v>41535.479166666657</c:v>
                </c:pt>
                <c:pt idx="1199">
                  <c:v>41535.489583333336</c:v>
                </c:pt>
                <c:pt idx="1200">
                  <c:v>41535.5</c:v>
                </c:pt>
                <c:pt idx="1201">
                  <c:v>41535.510416666664</c:v>
                </c:pt>
                <c:pt idx="1202">
                  <c:v>41535.520833333336</c:v>
                </c:pt>
                <c:pt idx="1203">
                  <c:v>41535.53125</c:v>
                </c:pt>
                <c:pt idx="1204">
                  <c:v>41535.541666666657</c:v>
                </c:pt>
                <c:pt idx="1205">
                  <c:v>41535.552083333336</c:v>
                </c:pt>
                <c:pt idx="1206">
                  <c:v>41535.5625</c:v>
                </c:pt>
                <c:pt idx="1207">
                  <c:v>41535.572916666664</c:v>
                </c:pt>
                <c:pt idx="1208">
                  <c:v>41535.583333333336</c:v>
                </c:pt>
                <c:pt idx="1209">
                  <c:v>41535.593749999993</c:v>
                </c:pt>
                <c:pt idx="1210">
                  <c:v>41535.604166666657</c:v>
                </c:pt>
                <c:pt idx="1211">
                  <c:v>41535.614583333336</c:v>
                </c:pt>
                <c:pt idx="1212">
                  <c:v>41535.624999999993</c:v>
                </c:pt>
                <c:pt idx="1213">
                  <c:v>41535.635416666657</c:v>
                </c:pt>
                <c:pt idx="1214">
                  <c:v>41535.645833333336</c:v>
                </c:pt>
                <c:pt idx="1215">
                  <c:v>41535.656250000007</c:v>
                </c:pt>
                <c:pt idx="1216">
                  <c:v>41535.666666666657</c:v>
                </c:pt>
                <c:pt idx="1217">
                  <c:v>41535.677083333328</c:v>
                </c:pt>
                <c:pt idx="1218">
                  <c:v>41535.6875</c:v>
                </c:pt>
                <c:pt idx="1219">
                  <c:v>41535.697916666657</c:v>
                </c:pt>
                <c:pt idx="1220">
                  <c:v>41535.708333333336</c:v>
                </c:pt>
                <c:pt idx="1221">
                  <c:v>41535.71875</c:v>
                </c:pt>
                <c:pt idx="1222">
                  <c:v>41535.72916666665</c:v>
                </c:pt>
                <c:pt idx="1223">
                  <c:v>41535.739583333328</c:v>
                </c:pt>
                <c:pt idx="1224">
                  <c:v>41535.75</c:v>
                </c:pt>
                <c:pt idx="1225">
                  <c:v>41535.760416666657</c:v>
                </c:pt>
                <c:pt idx="1226">
                  <c:v>41535.770833333336</c:v>
                </c:pt>
                <c:pt idx="1227">
                  <c:v>41535.78125</c:v>
                </c:pt>
                <c:pt idx="1228">
                  <c:v>41535.79166666665</c:v>
                </c:pt>
                <c:pt idx="1229">
                  <c:v>41535.802083333336</c:v>
                </c:pt>
                <c:pt idx="1230">
                  <c:v>41535.812500000007</c:v>
                </c:pt>
                <c:pt idx="1231">
                  <c:v>41535.822916666664</c:v>
                </c:pt>
                <c:pt idx="1232">
                  <c:v>41535.833333333336</c:v>
                </c:pt>
                <c:pt idx="1233">
                  <c:v>41535.84375</c:v>
                </c:pt>
                <c:pt idx="1234">
                  <c:v>41535.854166666664</c:v>
                </c:pt>
                <c:pt idx="1235">
                  <c:v>41535.864583333336</c:v>
                </c:pt>
                <c:pt idx="1236">
                  <c:v>41535.875</c:v>
                </c:pt>
                <c:pt idx="1237">
                  <c:v>41535.885416666664</c:v>
                </c:pt>
                <c:pt idx="1238">
                  <c:v>41535.895833333336</c:v>
                </c:pt>
                <c:pt idx="1239">
                  <c:v>41535.906250000007</c:v>
                </c:pt>
                <c:pt idx="1240">
                  <c:v>41535.916666666664</c:v>
                </c:pt>
                <c:pt idx="1241">
                  <c:v>41535.927083333328</c:v>
                </c:pt>
                <c:pt idx="1242">
                  <c:v>41535.9375</c:v>
                </c:pt>
                <c:pt idx="1243">
                  <c:v>41535.947916666664</c:v>
                </c:pt>
                <c:pt idx="1244">
                  <c:v>41535.958333333343</c:v>
                </c:pt>
                <c:pt idx="1245">
                  <c:v>41535.96875</c:v>
                </c:pt>
                <c:pt idx="1246">
                  <c:v>41535.979166666657</c:v>
                </c:pt>
                <c:pt idx="1247">
                  <c:v>41535.989583333336</c:v>
                </c:pt>
                <c:pt idx="1248">
                  <c:v>41536</c:v>
                </c:pt>
                <c:pt idx="1249">
                  <c:v>41536.010416666664</c:v>
                </c:pt>
                <c:pt idx="1250">
                  <c:v>41536.020833333336</c:v>
                </c:pt>
                <c:pt idx="1251">
                  <c:v>41536.03125</c:v>
                </c:pt>
                <c:pt idx="1252">
                  <c:v>41536.041666666657</c:v>
                </c:pt>
                <c:pt idx="1253">
                  <c:v>41536.052083333336</c:v>
                </c:pt>
                <c:pt idx="1254">
                  <c:v>41536.0625</c:v>
                </c:pt>
                <c:pt idx="1255">
                  <c:v>41536.072916666664</c:v>
                </c:pt>
                <c:pt idx="1256">
                  <c:v>41536.083333333336</c:v>
                </c:pt>
                <c:pt idx="1257">
                  <c:v>41536.093749999993</c:v>
                </c:pt>
                <c:pt idx="1258">
                  <c:v>41536.104166666657</c:v>
                </c:pt>
                <c:pt idx="1259">
                  <c:v>41536.114583333336</c:v>
                </c:pt>
                <c:pt idx="1260">
                  <c:v>41536.124999999993</c:v>
                </c:pt>
                <c:pt idx="1261">
                  <c:v>41536.135416666657</c:v>
                </c:pt>
                <c:pt idx="1262">
                  <c:v>41536.145833333336</c:v>
                </c:pt>
                <c:pt idx="1263">
                  <c:v>41536.156250000007</c:v>
                </c:pt>
                <c:pt idx="1264">
                  <c:v>41536.166666666657</c:v>
                </c:pt>
                <c:pt idx="1265">
                  <c:v>41536.177083333328</c:v>
                </c:pt>
                <c:pt idx="1266">
                  <c:v>41536.1875</c:v>
                </c:pt>
                <c:pt idx="1267">
                  <c:v>41536.197916666657</c:v>
                </c:pt>
                <c:pt idx="1268">
                  <c:v>41536.208333333336</c:v>
                </c:pt>
                <c:pt idx="1269">
                  <c:v>41536.21875</c:v>
                </c:pt>
                <c:pt idx="1270">
                  <c:v>41536.22916666665</c:v>
                </c:pt>
                <c:pt idx="1271">
                  <c:v>41536.239583333328</c:v>
                </c:pt>
                <c:pt idx="1272">
                  <c:v>41536.25</c:v>
                </c:pt>
                <c:pt idx="1273">
                  <c:v>41536.260416666657</c:v>
                </c:pt>
                <c:pt idx="1274">
                  <c:v>41536.270833333336</c:v>
                </c:pt>
                <c:pt idx="1275">
                  <c:v>41536.28125</c:v>
                </c:pt>
                <c:pt idx="1276">
                  <c:v>41536.29166666665</c:v>
                </c:pt>
                <c:pt idx="1277">
                  <c:v>41536.302083333336</c:v>
                </c:pt>
                <c:pt idx="1278">
                  <c:v>41536.312500000007</c:v>
                </c:pt>
                <c:pt idx="1279">
                  <c:v>41536.322916666664</c:v>
                </c:pt>
                <c:pt idx="1280">
                  <c:v>41536.333333333336</c:v>
                </c:pt>
                <c:pt idx="1281">
                  <c:v>41536.34375</c:v>
                </c:pt>
                <c:pt idx="1282">
                  <c:v>41536.354166666664</c:v>
                </c:pt>
                <c:pt idx="1283">
                  <c:v>41536.364583333336</c:v>
                </c:pt>
                <c:pt idx="1284">
                  <c:v>41536.375</c:v>
                </c:pt>
                <c:pt idx="1285">
                  <c:v>41536.385416666664</c:v>
                </c:pt>
                <c:pt idx="1286">
                  <c:v>41536.395833333336</c:v>
                </c:pt>
                <c:pt idx="1287">
                  <c:v>41536.406250000007</c:v>
                </c:pt>
                <c:pt idx="1288">
                  <c:v>41536.416666666664</c:v>
                </c:pt>
                <c:pt idx="1289">
                  <c:v>41536.427083333328</c:v>
                </c:pt>
                <c:pt idx="1290">
                  <c:v>41536.4375</c:v>
                </c:pt>
                <c:pt idx="1291">
                  <c:v>41536.447916666664</c:v>
                </c:pt>
                <c:pt idx="1292">
                  <c:v>41536.458333333343</c:v>
                </c:pt>
                <c:pt idx="1293">
                  <c:v>41536.46875</c:v>
                </c:pt>
                <c:pt idx="1294">
                  <c:v>41536.479166666657</c:v>
                </c:pt>
                <c:pt idx="1295">
                  <c:v>41536.489583333336</c:v>
                </c:pt>
                <c:pt idx="1296">
                  <c:v>41536.5</c:v>
                </c:pt>
                <c:pt idx="1297">
                  <c:v>41536.510416666664</c:v>
                </c:pt>
                <c:pt idx="1298">
                  <c:v>41536.520833333336</c:v>
                </c:pt>
                <c:pt idx="1299">
                  <c:v>41536.53125</c:v>
                </c:pt>
                <c:pt idx="1300">
                  <c:v>41536.541666666657</c:v>
                </c:pt>
                <c:pt idx="1301">
                  <c:v>41536.552083333336</c:v>
                </c:pt>
                <c:pt idx="1302">
                  <c:v>41536.5625</c:v>
                </c:pt>
                <c:pt idx="1303">
                  <c:v>41536.572916666664</c:v>
                </c:pt>
                <c:pt idx="1304">
                  <c:v>41536.583333333336</c:v>
                </c:pt>
                <c:pt idx="1305">
                  <c:v>41536.593749999993</c:v>
                </c:pt>
                <c:pt idx="1306">
                  <c:v>41536.604166666657</c:v>
                </c:pt>
                <c:pt idx="1307">
                  <c:v>41536.614583333336</c:v>
                </c:pt>
                <c:pt idx="1308">
                  <c:v>41536.624999999993</c:v>
                </c:pt>
                <c:pt idx="1309">
                  <c:v>41536.635416666657</c:v>
                </c:pt>
                <c:pt idx="1310">
                  <c:v>41536.645833333336</c:v>
                </c:pt>
                <c:pt idx="1311">
                  <c:v>41536.656250000007</c:v>
                </c:pt>
                <c:pt idx="1312">
                  <c:v>41536.666666666657</c:v>
                </c:pt>
                <c:pt idx="1313">
                  <c:v>41536.677083333328</c:v>
                </c:pt>
                <c:pt idx="1314">
                  <c:v>41536.6875</c:v>
                </c:pt>
                <c:pt idx="1315">
                  <c:v>41536.697916666657</c:v>
                </c:pt>
                <c:pt idx="1316">
                  <c:v>41536.708333333336</c:v>
                </c:pt>
                <c:pt idx="1317">
                  <c:v>41536.71875</c:v>
                </c:pt>
                <c:pt idx="1318">
                  <c:v>41536.72916666665</c:v>
                </c:pt>
                <c:pt idx="1319">
                  <c:v>41536.739583333328</c:v>
                </c:pt>
                <c:pt idx="1320">
                  <c:v>41536.75</c:v>
                </c:pt>
                <c:pt idx="1321">
                  <c:v>41536.760416666657</c:v>
                </c:pt>
                <c:pt idx="1322">
                  <c:v>41536.770833333336</c:v>
                </c:pt>
                <c:pt idx="1323">
                  <c:v>41536.78125</c:v>
                </c:pt>
                <c:pt idx="1324">
                  <c:v>41536.79166666665</c:v>
                </c:pt>
                <c:pt idx="1325">
                  <c:v>41536.802083333336</c:v>
                </c:pt>
                <c:pt idx="1326">
                  <c:v>41536.812500000007</c:v>
                </c:pt>
                <c:pt idx="1327">
                  <c:v>41536.822916666664</c:v>
                </c:pt>
                <c:pt idx="1328">
                  <c:v>41536.833333333336</c:v>
                </c:pt>
                <c:pt idx="1329">
                  <c:v>41536.84375</c:v>
                </c:pt>
                <c:pt idx="1330">
                  <c:v>41536.854166666664</c:v>
                </c:pt>
                <c:pt idx="1331">
                  <c:v>41536.864583333336</c:v>
                </c:pt>
                <c:pt idx="1332">
                  <c:v>41536.875</c:v>
                </c:pt>
                <c:pt idx="1333">
                  <c:v>41536.885416666664</c:v>
                </c:pt>
                <c:pt idx="1334">
                  <c:v>41536.895833333336</c:v>
                </c:pt>
                <c:pt idx="1335">
                  <c:v>41536.906250000007</c:v>
                </c:pt>
                <c:pt idx="1336">
                  <c:v>41536.916666666664</c:v>
                </c:pt>
                <c:pt idx="1337">
                  <c:v>41536.927083333328</c:v>
                </c:pt>
                <c:pt idx="1338">
                  <c:v>41536.9375</c:v>
                </c:pt>
                <c:pt idx="1339">
                  <c:v>41536.947916666664</c:v>
                </c:pt>
                <c:pt idx="1340">
                  <c:v>41536.958333333343</c:v>
                </c:pt>
                <c:pt idx="1341">
                  <c:v>41536.96875</c:v>
                </c:pt>
                <c:pt idx="1342">
                  <c:v>41536.979166666657</c:v>
                </c:pt>
                <c:pt idx="1343">
                  <c:v>41536.989583333336</c:v>
                </c:pt>
                <c:pt idx="1344">
                  <c:v>41537</c:v>
                </c:pt>
                <c:pt idx="1345">
                  <c:v>41537.010416666664</c:v>
                </c:pt>
                <c:pt idx="1346">
                  <c:v>41537.020833333336</c:v>
                </c:pt>
                <c:pt idx="1347">
                  <c:v>41537.03125</c:v>
                </c:pt>
                <c:pt idx="1348">
                  <c:v>41537.041666666657</c:v>
                </c:pt>
                <c:pt idx="1349">
                  <c:v>41537.052083333336</c:v>
                </c:pt>
                <c:pt idx="1350">
                  <c:v>41537.0625</c:v>
                </c:pt>
                <c:pt idx="1351">
                  <c:v>41537.072916666664</c:v>
                </c:pt>
                <c:pt idx="1352">
                  <c:v>41537.083333333336</c:v>
                </c:pt>
                <c:pt idx="1353">
                  <c:v>41537.093749999993</c:v>
                </c:pt>
                <c:pt idx="1354">
                  <c:v>41537.104166666657</c:v>
                </c:pt>
                <c:pt idx="1355">
                  <c:v>41537.114583333336</c:v>
                </c:pt>
                <c:pt idx="1356">
                  <c:v>41537.124999999993</c:v>
                </c:pt>
                <c:pt idx="1357">
                  <c:v>41537.135416666657</c:v>
                </c:pt>
                <c:pt idx="1358">
                  <c:v>41537.145833333336</c:v>
                </c:pt>
                <c:pt idx="1359">
                  <c:v>41537.156250000007</c:v>
                </c:pt>
                <c:pt idx="1360">
                  <c:v>41537.166666666657</c:v>
                </c:pt>
                <c:pt idx="1361">
                  <c:v>41537.177083333328</c:v>
                </c:pt>
                <c:pt idx="1362">
                  <c:v>41537.1875</c:v>
                </c:pt>
                <c:pt idx="1363">
                  <c:v>41537.197916666657</c:v>
                </c:pt>
                <c:pt idx="1364">
                  <c:v>41537.208333333336</c:v>
                </c:pt>
                <c:pt idx="1365">
                  <c:v>41537.21875</c:v>
                </c:pt>
                <c:pt idx="1366">
                  <c:v>41537.22916666665</c:v>
                </c:pt>
                <c:pt idx="1367">
                  <c:v>41537.239583333328</c:v>
                </c:pt>
                <c:pt idx="1368">
                  <c:v>41537.25</c:v>
                </c:pt>
                <c:pt idx="1369">
                  <c:v>41537.260416666657</c:v>
                </c:pt>
                <c:pt idx="1370">
                  <c:v>41537.270833333336</c:v>
                </c:pt>
                <c:pt idx="1371">
                  <c:v>41537.28125</c:v>
                </c:pt>
                <c:pt idx="1372">
                  <c:v>41537.29166666665</c:v>
                </c:pt>
                <c:pt idx="1373">
                  <c:v>41537.302083333336</c:v>
                </c:pt>
                <c:pt idx="1374">
                  <c:v>41537.312500000007</c:v>
                </c:pt>
                <c:pt idx="1375">
                  <c:v>41537.322916666664</c:v>
                </c:pt>
                <c:pt idx="1376">
                  <c:v>41537.333333333336</c:v>
                </c:pt>
                <c:pt idx="1377">
                  <c:v>41537.34375</c:v>
                </c:pt>
                <c:pt idx="1378">
                  <c:v>41537.354166666664</c:v>
                </c:pt>
                <c:pt idx="1379">
                  <c:v>41537.364583333336</c:v>
                </c:pt>
                <c:pt idx="1380">
                  <c:v>41537.375</c:v>
                </c:pt>
                <c:pt idx="1381">
                  <c:v>41537.385416666664</c:v>
                </c:pt>
                <c:pt idx="1382">
                  <c:v>41537.395833333336</c:v>
                </c:pt>
                <c:pt idx="1383">
                  <c:v>41537.406250000007</c:v>
                </c:pt>
                <c:pt idx="1384">
                  <c:v>41537.416666666664</c:v>
                </c:pt>
                <c:pt idx="1385">
                  <c:v>41537.427083333328</c:v>
                </c:pt>
                <c:pt idx="1386">
                  <c:v>41537.4375</c:v>
                </c:pt>
                <c:pt idx="1387">
                  <c:v>41537.447916666664</c:v>
                </c:pt>
                <c:pt idx="1388">
                  <c:v>41537.458333333343</c:v>
                </c:pt>
                <c:pt idx="1389">
                  <c:v>41537.46875</c:v>
                </c:pt>
                <c:pt idx="1390">
                  <c:v>41537.479166666657</c:v>
                </c:pt>
                <c:pt idx="1391">
                  <c:v>41537.489583333336</c:v>
                </c:pt>
                <c:pt idx="1392">
                  <c:v>41537.5</c:v>
                </c:pt>
                <c:pt idx="1393">
                  <c:v>41537.510416666664</c:v>
                </c:pt>
                <c:pt idx="1394">
                  <c:v>41537.520833333336</c:v>
                </c:pt>
                <c:pt idx="1395">
                  <c:v>41537.53125</c:v>
                </c:pt>
                <c:pt idx="1396">
                  <c:v>41537.541666666657</c:v>
                </c:pt>
                <c:pt idx="1397">
                  <c:v>41537.552083333336</c:v>
                </c:pt>
                <c:pt idx="1398">
                  <c:v>41537.5625</c:v>
                </c:pt>
                <c:pt idx="1399">
                  <c:v>41537.572916666664</c:v>
                </c:pt>
                <c:pt idx="1400">
                  <c:v>41537.583333333336</c:v>
                </c:pt>
                <c:pt idx="1401">
                  <c:v>41537.593749999993</c:v>
                </c:pt>
                <c:pt idx="1402">
                  <c:v>41537.604166666657</c:v>
                </c:pt>
                <c:pt idx="1403">
                  <c:v>41537.614583333336</c:v>
                </c:pt>
                <c:pt idx="1404">
                  <c:v>41537.624999999993</c:v>
                </c:pt>
                <c:pt idx="1405">
                  <c:v>41537.635416666657</c:v>
                </c:pt>
                <c:pt idx="1406">
                  <c:v>41537.645833333336</c:v>
                </c:pt>
                <c:pt idx="1407">
                  <c:v>41537.656250000007</c:v>
                </c:pt>
                <c:pt idx="1408">
                  <c:v>41537.666666666657</c:v>
                </c:pt>
                <c:pt idx="1409">
                  <c:v>41537.677083333328</c:v>
                </c:pt>
                <c:pt idx="1410">
                  <c:v>41537.6875</c:v>
                </c:pt>
                <c:pt idx="1411">
                  <c:v>41537.697916666657</c:v>
                </c:pt>
                <c:pt idx="1412">
                  <c:v>41537.708333333336</c:v>
                </c:pt>
                <c:pt idx="1413">
                  <c:v>41537.71875</c:v>
                </c:pt>
                <c:pt idx="1414">
                  <c:v>41537.72916666665</c:v>
                </c:pt>
                <c:pt idx="1415">
                  <c:v>41537.739583333328</c:v>
                </c:pt>
                <c:pt idx="1416">
                  <c:v>41537.75</c:v>
                </c:pt>
                <c:pt idx="1417">
                  <c:v>41537.760416666657</c:v>
                </c:pt>
                <c:pt idx="1418">
                  <c:v>41537.770833333336</c:v>
                </c:pt>
                <c:pt idx="1419">
                  <c:v>41537.78125</c:v>
                </c:pt>
                <c:pt idx="1420">
                  <c:v>41537.79166666665</c:v>
                </c:pt>
                <c:pt idx="1421">
                  <c:v>41537.802083333336</c:v>
                </c:pt>
                <c:pt idx="1422">
                  <c:v>41537.812500000007</c:v>
                </c:pt>
                <c:pt idx="1423">
                  <c:v>41537.822916666664</c:v>
                </c:pt>
                <c:pt idx="1424">
                  <c:v>41537.833333333336</c:v>
                </c:pt>
                <c:pt idx="1425">
                  <c:v>41537.84375</c:v>
                </c:pt>
                <c:pt idx="1426">
                  <c:v>41537.854166666664</c:v>
                </c:pt>
                <c:pt idx="1427">
                  <c:v>41537.864583333336</c:v>
                </c:pt>
                <c:pt idx="1428">
                  <c:v>41537.875</c:v>
                </c:pt>
                <c:pt idx="1429">
                  <c:v>41537.885416666664</c:v>
                </c:pt>
                <c:pt idx="1430">
                  <c:v>41537.895833333336</c:v>
                </c:pt>
                <c:pt idx="1431">
                  <c:v>41537.906250000007</c:v>
                </c:pt>
                <c:pt idx="1432">
                  <c:v>41537.916666666664</c:v>
                </c:pt>
                <c:pt idx="1433">
                  <c:v>41537.927083333328</c:v>
                </c:pt>
                <c:pt idx="1434">
                  <c:v>41537.9375</c:v>
                </c:pt>
                <c:pt idx="1435">
                  <c:v>41537.947916666664</c:v>
                </c:pt>
                <c:pt idx="1436">
                  <c:v>41537.958333333343</c:v>
                </c:pt>
                <c:pt idx="1437">
                  <c:v>41537.96875</c:v>
                </c:pt>
                <c:pt idx="1438">
                  <c:v>41537.979166666657</c:v>
                </c:pt>
                <c:pt idx="1439">
                  <c:v>41537.989583333336</c:v>
                </c:pt>
              </c:numCache>
            </c:numRef>
          </c:xVal>
          <c:yVal>
            <c:numRef>
              <c:f>ALL!$D$4:$D$1443</c:f>
              <c:numCache>
                <c:formatCode>General</c:formatCode>
                <c:ptCount val="1440"/>
                <c:pt idx="0">
                  <c:v>95</c:v>
                </c:pt>
                <c:pt idx="1">
                  <c:v>98</c:v>
                </c:pt>
                <c:pt idx="2">
                  <c:v>99</c:v>
                </c:pt>
                <c:pt idx="3">
                  <c:v>99</c:v>
                </c:pt>
                <c:pt idx="4">
                  <c:v>101</c:v>
                </c:pt>
                <c:pt idx="5">
                  <c:v>99</c:v>
                </c:pt>
                <c:pt idx="6">
                  <c:v>98</c:v>
                </c:pt>
                <c:pt idx="7">
                  <c:v>96</c:v>
                </c:pt>
                <c:pt idx="8">
                  <c:v>98</c:v>
                </c:pt>
                <c:pt idx="9">
                  <c:v>98</c:v>
                </c:pt>
                <c:pt idx="10">
                  <c:v>98</c:v>
                </c:pt>
                <c:pt idx="11">
                  <c:v>96</c:v>
                </c:pt>
                <c:pt idx="12">
                  <c:v>103</c:v>
                </c:pt>
                <c:pt idx="13">
                  <c:v>101</c:v>
                </c:pt>
                <c:pt idx="14">
                  <c:v>101</c:v>
                </c:pt>
                <c:pt idx="15">
                  <c:v>101</c:v>
                </c:pt>
                <c:pt idx="16">
                  <c:v>103</c:v>
                </c:pt>
                <c:pt idx="17">
                  <c:v>103</c:v>
                </c:pt>
                <c:pt idx="18">
                  <c:v>96</c:v>
                </c:pt>
                <c:pt idx="19">
                  <c:v>96</c:v>
                </c:pt>
                <c:pt idx="20">
                  <c:v>95</c:v>
                </c:pt>
                <c:pt idx="21">
                  <c:v>95</c:v>
                </c:pt>
                <c:pt idx="22">
                  <c:v>98</c:v>
                </c:pt>
                <c:pt idx="23">
                  <c:v>96</c:v>
                </c:pt>
                <c:pt idx="24">
                  <c:v>95</c:v>
                </c:pt>
                <c:pt idx="25">
                  <c:v>94</c:v>
                </c:pt>
                <c:pt idx="26">
                  <c:v>95</c:v>
                </c:pt>
                <c:pt idx="27">
                  <c:v>96</c:v>
                </c:pt>
                <c:pt idx="28">
                  <c:v>95</c:v>
                </c:pt>
                <c:pt idx="29">
                  <c:v>94</c:v>
                </c:pt>
                <c:pt idx="30">
                  <c:v>95</c:v>
                </c:pt>
                <c:pt idx="31">
                  <c:v>96</c:v>
                </c:pt>
                <c:pt idx="32">
                  <c:v>94</c:v>
                </c:pt>
                <c:pt idx="33">
                  <c:v>95</c:v>
                </c:pt>
                <c:pt idx="34">
                  <c:v>95</c:v>
                </c:pt>
                <c:pt idx="35">
                  <c:v>96</c:v>
                </c:pt>
                <c:pt idx="36">
                  <c:v>96</c:v>
                </c:pt>
                <c:pt idx="37">
                  <c:v>95</c:v>
                </c:pt>
                <c:pt idx="38">
                  <c:v>95</c:v>
                </c:pt>
                <c:pt idx="39">
                  <c:v>95</c:v>
                </c:pt>
                <c:pt idx="40">
                  <c:v>95</c:v>
                </c:pt>
                <c:pt idx="41">
                  <c:v>96</c:v>
                </c:pt>
                <c:pt idx="42">
                  <c:v>98</c:v>
                </c:pt>
                <c:pt idx="43">
                  <c:v>99</c:v>
                </c:pt>
                <c:pt idx="44">
                  <c:v>98</c:v>
                </c:pt>
                <c:pt idx="45">
                  <c:v>99</c:v>
                </c:pt>
                <c:pt idx="46">
                  <c:v>99</c:v>
                </c:pt>
                <c:pt idx="47">
                  <c:v>99</c:v>
                </c:pt>
                <c:pt idx="48">
                  <c:v>99</c:v>
                </c:pt>
                <c:pt idx="49">
                  <c:v>101</c:v>
                </c:pt>
                <c:pt idx="50">
                  <c:v>101</c:v>
                </c:pt>
                <c:pt idx="51">
                  <c:v>103</c:v>
                </c:pt>
                <c:pt idx="52">
                  <c:v>106</c:v>
                </c:pt>
                <c:pt idx="53">
                  <c:v>106</c:v>
                </c:pt>
                <c:pt idx="54">
                  <c:v>103</c:v>
                </c:pt>
                <c:pt idx="55">
                  <c:v>104</c:v>
                </c:pt>
                <c:pt idx="56">
                  <c:v>101</c:v>
                </c:pt>
                <c:pt idx="57">
                  <c:v>101</c:v>
                </c:pt>
                <c:pt idx="58">
                  <c:v>101</c:v>
                </c:pt>
                <c:pt idx="59">
                  <c:v>101</c:v>
                </c:pt>
                <c:pt idx="60">
                  <c:v>101</c:v>
                </c:pt>
                <c:pt idx="61">
                  <c:v>103</c:v>
                </c:pt>
                <c:pt idx="62">
                  <c:v>101</c:v>
                </c:pt>
                <c:pt idx="63">
                  <c:v>101</c:v>
                </c:pt>
                <c:pt idx="64">
                  <c:v>103</c:v>
                </c:pt>
                <c:pt idx="65">
                  <c:v>103</c:v>
                </c:pt>
                <c:pt idx="66">
                  <c:v>103</c:v>
                </c:pt>
                <c:pt idx="67">
                  <c:v>103</c:v>
                </c:pt>
                <c:pt idx="68">
                  <c:v>104</c:v>
                </c:pt>
                <c:pt idx="69">
                  <c:v>104</c:v>
                </c:pt>
                <c:pt idx="70">
                  <c:v>106</c:v>
                </c:pt>
                <c:pt idx="71">
                  <c:v>106</c:v>
                </c:pt>
                <c:pt idx="72">
                  <c:v>104</c:v>
                </c:pt>
                <c:pt idx="73">
                  <c:v>106</c:v>
                </c:pt>
                <c:pt idx="74">
                  <c:v>106</c:v>
                </c:pt>
                <c:pt idx="75">
                  <c:v>104</c:v>
                </c:pt>
                <c:pt idx="76">
                  <c:v>107</c:v>
                </c:pt>
                <c:pt idx="77">
                  <c:v>107</c:v>
                </c:pt>
                <c:pt idx="78">
                  <c:v>106</c:v>
                </c:pt>
                <c:pt idx="79">
                  <c:v>107</c:v>
                </c:pt>
                <c:pt idx="80">
                  <c:v>109</c:v>
                </c:pt>
                <c:pt idx="81">
                  <c:v>106</c:v>
                </c:pt>
                <c:pt idx="82">
                  <c:v>104</c:v>
                </c:pt>
                <c:pt idx="83">
                  <c:v>106</c:v>
                </c:pt>
                <c:pt idx="84">
                  <c:v>106</c:v>
                </c:pt>
                <c:pt idx="85">
                  <c:v>107</c:v>
                </c:pt>
                <c:pt idx="86">
                  <c:v>104</c:v>
                </c:pt>
                <c:pt idx="87">
                  <c:v>106</c:v>
                </c:pt>
                <c:pt idx="88">
                  <c:v>104</c:v>
                </c:pt>
                <c:pt idx="89">
                  <c:v>106</c:v>
                </c:pt>
                <c:pt idx="90">
                  <c:v>106</c:v>
                </c:pt>
                <c:pt idx="91">
                  <c:v>104</c:v>
                </c:pt>
                <c:pt idx="92">
                  <c:v>106</c:v>
                </c:pt>
                <c:pt idx="93">
                  <c:v>104</c:v>
                </c:pt>
                <c:pt idx="94">
                  <c:v>106</c:v>
                </c:pt>
                <c:pt idx="95">
                  <c:v>104</c:v>
                </c:pt>
                <c:pt idx="96">
                  <c:v>107</c:v>
                </c:pt>
                <c:pt idx="97">
                  <c:v>104</c:v>
                </c:pt>
                <c:pt idx="98">
                  <c:v>106</c:v>
                </c:pt>
                <c:pt idx="99">
                  <c:v>104</c:v>
                </c:pt>
                <c:pt idx="100">
                  <c:v>106</c:v>
                </c:pt>
                <c:pt idx="101">
                  <c:v>106</c:v>
                </c:pt>
                <c:pt idx="102">
                  <c:v>106</c:v>
                </c:pt>
                <c:pt idx="103">
                  <c:v>106</c:v>
                </c:pt>
                <c:pt idx="104">
                  <c:v>106</c:v>
                </c:pt>
                <c:pt idx="105">
                  <c:v>104</c:v>
                </c:pt>
                <c:pt idx="106">
                  <c:v>104</c:v>
                </c:pt>
                <c:pt idx="107">
                  <c:v>106</c:v>
                </c:pt>
                <c:pt idx="108">
                  <c:v>103</c:v>
                </c:pt>
                <c:pt idx="109">
                  <c:v>104</c:v>
                </c:pt>
                <c:pt idx="110">
                  <c:v>103</c:v>
                </c:pt>
                <c:pt idx="111">
                  <c:v>103</c:v>
                </c:pt>
                <c:pt idx="112">
                  <c:v>103</c:v>
                </c:pt>
                <c:pt idx="113">
                  <c:v>103</c:v>
                </c:pt>
                <c:pt idx="114">
                  <c:v>101</c:v>
                </c:pt>
                <c:pt idx="115">
                  <c:v>103</c:v>
                </c:pt>
                <c:pt idx="116">
                  <c:v>103</c:v>
                </c:pt>
                <c:pt idx="117">
                  <c:v>101</c:v>
                </c:pt>
                <c:pt idx="118">
                  <c:v>99</c:v>
                </c:pt>
                <c:pt idx="119">
                  <c:v>99</c:v>
                </c:pt>
                <c:pt idx="120">
                  <c:v>101</c:v>
                </c:pt>
                <c:pt idx="121">
                  <c:v>101</c:v>
                </c:pt>
                <c:pt idx="122">
                  <c:v>99</c:v>
                </c:pt>
                <c:pt idx="123">
                  <c:v>99</c:v>
                </c:pt>
                <c:pt idx="124">
                  <c:v>99</c:v>
                </c:pt>
                <c:pt idx="125">
                  <c:v>99</c:v>
                </c:pt>
                <c:pt idx="126">
                  <c:v>99</c:v>
                </c:pt>
                <c:pt idx="127">
                  <c:v>98</c:v>
                </c:pt>
                <c:pt idx="128">
                  <c:v>99</c:v>
                </c:pt>
                <c:pt idx="129">
                  <c:v>99</c:v>
                </c:pt>
                <c:pt idx="130">
                  <c:v>98</c:v>
                </c:pt>
                <c:pt idx="131">
                  <c:v>101</c:v>
                </c:pt>
                <c:pt idx="132">
                  <c:v>99</c:v>
                </c:pt>
                <c:pt idx="133">
                  <c:v>101</c:v>
                </c:pt>
                <c:pt idx="134">
                  <c:v>101</c:v>
                </c:pt>
                <c:pt idx="135">
                  <c:v>99</c:v>
                </c:pt>
                <c:pt idx="136">
                  <c:v>101</c:v>
                </c:pt>
                <c:pt idx="137">
                  <c:v>99</c:v>
                </c:pt>
                <c:pt idx="138">
                  <c:v>101</c:v>
                </c:pt>
                <c:pt idx="139">
                  <c:v>99</c:v>
                </c:pt>
                <c:pt idx="140">
                  <c:v>99</c:v>
                </c:pt>
                <c:pt idx="141">
                  <c:v>99</c:v>
                </c:pt>
                <c:pt idx="142">
                  <c:v>99</c:v>
                </c:pt>
                <c:pt idx="143">
                  <c:v>99</c:v>
                </c:pt>
                <c:pt idx="144">
                  <c:v>99</c:v>
                </c:pt>
                <c:pt idx="145">
                  <c:v>98</c:v>
                </c:pt>
                <c:pt idx="146">
                  <c:v>99</c:v>
                </c:pt>
                <c:pt idx="147">
                  <c:v>99</c:v>
                </c:pt>
                <c:pt idx="148">
                  <c:v>99</c:v>
                </c:pt>
                <c:pt idx="149">
                  <c:v>101</c:v>
                </c:pt>
                <c:pt idx="150">
                  <c:v>103</c:v>
                </c:pt>
                <c:pt idx="151">
                  <c:v>101</c:v>
                </c:pt>
                <c:pt idx="152">
                  <c:v>103</c:v>
                </c:pt>
                <c:pt idx="153">
                  <c:v>103</c:v>
                </c:pt>
                <c:pt idx="154">
                  <c:v>104</c:v>
                </c:pt>
                <c:pt idx="155">
                  <c:v>106</c:v>
                </c:pt>
                <c:pt idx="156">
                  <c:v>104</c:v>
                </c:pt>
                <c:pt idx="157">
                  <c:v>104</c:v>
                </c:pt>
                <c:pt idx="158">
                  <c:v>104</c:v>
                </c:pt>
                <c:pt idx="159">
                  <c:v>106</c:v>
                </c:pt>
                <c:pt idx="160">
                  <c:v>104</c:v>
                </c:pt>
                <c:pt idx="161">
                  <c:v>103</c:v>
                </c:pt>
                <c:pt idx="162">
                  <c:v>106</c:v>
                </c:pt>
                <c:pt idx="163">
                  <c:v>106</c:v>
                </c:pt>
                <c:pt idx="164">
                  <c:v>103</c:v>
                </c:pt>
                <c:pt idx="165">
                  <c:v>101</c:v>
                </c:pt>
                <c:pt idx="166">
                  <c:v>106</c:v>
                </c:pt>
                <c:pt idx="167">
                  <c:v>103</c:v>
                </c:pt>
                <c:pt idx="168">
                  <c:v>103</c:v>
                </c:pt>
                <c:pt idx="169">
                  <c:v>104</c:v>
                </c:pt>
                <c:pt idx="170">
                  <c:v>101</c:v>
                </c:pt>
                <c:pt idx="171">
                  <c:v>101</c:v>
                </c:pt>
                <c:pt idx="172">
                  <c:v>103</c:v>
                </c:pt>
                <c:pt idx="173">
                  <c:v>104</c:v>
                </c:pt>
                <c:pt idx="174">
                  <c:v>103</c:v>
                </c:pt>
                <c:pt idx="175">
                  <c:v>103</c:v>
                </c:pt>
                <c:pt idx="176">
                  <c:v>103</c:v>
                </c:pt>
                <c:pt idx="177">
                  <c:v>104</c:v>
                </c:pt>
                <c:pt idx="178">
                  <c:v>104</c:v>
                </c:pt>
                <c:pt idx="179">
                  <c:v>106</c:v>
                </c:pt>
                <c:pt idx="180">
                  <c:v>101</c:v>
                </c:pt>
                <c:pt idx="181">
                  <c:v>101</c:v>
                </c:pt>
                <c:pt idx="182">
                  <c:v>103</c:v>
                </c:pt>
                <c:pt idx="183">
                  <c:v>101</c:v>
                </c:pt>
                <c:pt idx="184">
                  <c:v>103</c:v>
                </c:pt>
                <c:pt idx="185">
                  <c:v>101</c:v>
                </c:pt>
                <c:pt idx="186">
                  <c:v>101</c:v>
                </c:pt>
                <c:pt idx="187">
                  <c:v>103</c:v>
                </c:pt>
                <c:pt idx="188">
                  <c:v>103</c:v>
                </c:pt>
                <c:pt idx="189">
                  <c:v>101</c:v>
                </c:pt>
                <c:pt idx="190">
                  <c:v>103</c:v>
                </c:pt>
                <c:pt idx="191">
                  <c:v>103</c:v>
                </c:pt>
                <c:pt idx="192">
                  <c:v>103</c:v>
                </c:pt>
                <c:pt idx="193">
                  <c:v>104</c:v>
                </c:pt>
                <c:pt idx="194">
                  <c:v>103</c:v>
                </c:pt>
                <c:pt idx="195">
                  <c:v>101</c:v>
                </c:pt>
                <c:pt idx="196">
                  <c:v>103</c:v>
                </c:pt>
                <c:pt idx="197">
                  <c:v>101</c:v>
                </c:pt>
                <c:pt idx="198">
                  <c:v>103</c:v>
                </c:pt>
                <c:pt idx="199">
                  <c:v>103</c:v>
                </c:pt>
                <c:pt idx="200">
                  <c:v>103</c:v>
                </c:pt>
                <c:pt idx="201">
                  <c:v>103</c:v>
                </c:pt>
                <c:pt idx="202">
                  <c:v>103</c:v>
                </c:pt>
                <c:pt idx="203">
                  <c:v>101</c:v>
                </c:pt>
                <c:pt idx="204">
                  <c:v>101</c:v>
                </c:pt>
                <c:pt idx="205">
                  <c:v>101</c:v>
                </c:pt>
                <c:pt idx="206">
                  <c:v>101</c:v>
                </c:pt>
                <c:pt idx="207">
                  <c:v>103</c:v>
                </c:pt>
                <c:pt idx="208">
                  <c:v>103</c:v>
                </c:pt>
                <c:pt idx="209">
                  <c:v>101</c:v>
                </c:pt>
                <c:pt idx="210">
                  <c:v>103</c:v>
                </c:pt>
                <c:pt idx="211">
                  <c:v>101</c:v>
                </c:pt>
                <c:pt idx="212">
                  <c:v>101</c:v>
                </c:pt>
                <c:pt idx="213">
                  <c:v>99</c:v>
                </c:pt>
                <c:pt idx="214">
                  <c:v>99</c:v>
                </c:pt>
                <c:pt idx="215">
                  <c:v>99</c:v>
                </c:pt>
                <c:pt idx="216">
                  <c:v>101</c:v>
                </c:pt>
                <c:pt idx="217">
                  <c:v>101</c:v>
                </c:pt>
                <c:pt idx="218">
                  <c:v>99</c:v>
                </c:pt>
                <c:pt idx="219">
                  <c:v>98</c:v>
                </c:pt>
                <c:pt idx="220">
                  <c:v>99</c:v>
                </c:pt>
                <c:pt idx="221">
                  <c:v>98</c:v>
                </c:pt>
                <c:pt idx="222">
                  <c:v>96</c:v>
                </c:pt>
                <c:pt idx="223">
                  <c:v>99</c:v>
                </c:pt>
                <c:pt idx="224">
                  <c:v>99</c:v>
                </c:pt>
                <c:pt idx="225">
                  <c:v>98</c:v>
                </c:pt>
                <c:pt idx="226">
                  <c:v>98</c:v>
                </c:pt>
                <c:pt idx="227">
                  <c:v>98</c:v>
                </c:pt>
                <c:pt idx="228">
                  <c:v>101</c:v>
                </c:pt>
                <c:pt idx="229">
                  <c:v>99</c:v>
                </c:pt>
                <c:pt idx="230">
                  <c:v>99</c:v>
                </c:pt>
                <c:pt idx="231">
                  <c:v>101</c:v>
                </c:pt>
                <c:pt idx="232">
                  <c:v>99</c:v>
                </c:pt>
                <c:pt idx="233">
                  <c:v>103</c:v>
                </c:pt>
                <c:pt idx="234">
                  <c:v>101</c:v>
                </c:pt>
                <c:pt idx="235">
                  <c:v>103</c:v>
                </c:pt>
                <c:pt idx="236">
                  <c:v>101</c:v>
                </c:pt>
                <c:pt idx="237">
                  <c:v>101</c:v>
                </c:pt>
                <c:pt idx="238">
                  <c:v>101</c:v>
                </c:pt>
                <c:pt idx="239">
                  <c:v>101</c:v>
                </c:pt>
                <c:pt idx="240">
                  <c:v>103</c:v>
                </c:pt>
                <c:pt idx="241">
                  <c:v>101</c:v>
                </c:pt>
                <c:pt idx="242">
                  <c:v>101</c:v>
                </c:pt>
                <c:pt idx="243">
                  <c:v>101</c:v>
                </c:pt>
                <c:pt idx="244">
                  <c:v>104</c:v>
                </c:pt>
                <c:pt idx="245">
                  <c:v>104</c:v>
                </c:pt>
                <c:pt idx="246">
                  <c:v>103</c:v>
                </c:pt>
                <c:pt idx="247">
                  <c:v>104</c:v>
                </c:pt>
                <c:pt idx="248">
                  <c:v>106</c:v>
                </c:pt>
                <c:pt idx="249">
                  <c:v>106</c:v>
                </c:pt>
                <c:pt idx="250">
                  <c:v>107</c:v>
                </c:pt>
                <c:pt idx="251">
                  <c:v>104</c:v>
                </c:pt>
                <c:pt idx="252">
                  <c:v>104</c:v>
                </c:pt>
                <c:pt idx="253">
                  <c:v>106</c:v>
                </c:pt>
                <c:pt idx="254">
                  <c:v>106</c:v>
                </c:pt>
                <c:pt idx="255">
                  <c:v>106</c:v>
                </c:pt>
                <c:pt idx="256">
                  <c:v>106</c:v>
                </c:pt>
                <c:pt idx="257">
                  <c:v>106</c:v>
                </c:pt>
                <c:pt idx="258">
                  <c:v>106</c:v>
                </c:pt>
                <c:pt idx="259">
                  <c:v>106</c:v>
                </c:pt>
                <c:pt idx="260">
                  <c:v>104</c:v>
                </c:pt>
                <c:pt idx="261">
                  <c:v>106</c:v>
                </c:pt>
                <c:pt idx="262">
                  <c:v>106</c:v>
                </c:pt>
                <c:pt idx="263">
                  <c:v>104</c:v>
                </c:pt>
                <c:pt idx="264">
                  <c:v>104</c:v>
                </c:pt>
                <c:pt idx="265">
                  <c:v>104</c:v>
                </c:pt>
                <c:pt idx="266">
                  <c:v>106</c:v>
                </c:pt>
                <c:pt idx="267">
                  <c:v>106</c:v>
                </c:pt>
                <c:pt idx="268">
                  <c:v>104</c:v>
                </c:pt>
                <c:pt idx="269">
                  <c:v>104</c:v>
                </c:pt>
                <c:pt idx="270">
                  <c:v>103</c:v>
                </c:pt>
                <c:pt idx="271">
                  <c:v>104</c:v>
                </c:pt>
                <c:pt idx="272">
                  <c:v>106</c:v>
                </c:pt>
                <c:pt idx="273">
                  <c:v>104</c:v>
                </c:pt>
                <c:pt idx="274">
                  <c:v>106</c:v>
                </c:pt>
                <c:pt idx="275">
                  <c:v>103</c:v>
                </c:pt>
                <c:pt idx="276">
                  <c:v>106</c:v>
                </c:pt>
                <c:pt idx="277">
                  <c:v>106</c:v>
                </c:pt>
                <c:pt idx="278">
                  <c:v>104</c:v>
                </c:pt>
                <c:pt idx="279">
                  <c:v>103</c:v>
                </c:pt>
                <c:pt idx="280">
                  <c:v>104</c:v>
                </c:pt>
                <c:pt idx="281">
                  <c:v>104</c:v>
                </c:pt>
                <c:pt idx="282">
                  <c:v>104</c:v>
                </c:pt>
                <c:pt idx="283">
                  <c:v>104</c:v>
                </c:pt>
                <c:pt idx="284">
                  <c:v>104</c:v>
                </c:pt>
                <c:pt idx="285">
                  <c:v>103</c:v>
                </c:pt>
                <c:pt idx="286">
                  <c:v>104</c:v>
                </c:pt>
                <c:pt idx="287">
                  <c:v>104</c:v>
                </c:pt>
                <c:pt idx="288">
                  <c:v>106</c:v>
                </c:pt>
                <c:pt idx="289">
                  <c:v>104</c:v>
                </c:pt>
                <c:pt idx="290">
                  <c:v>106</c:v>
                </c:pt>
                <c:pt idx="291">
                  <c:v>106</c:v>
                </c:pt>
                <c:pt idx="292">
                  <c:v>104</c:v>
                </c:pt>
                <c:pt idx="293">
                  <c:v>104</c:v>
                </c:pt>
                <c:pt idx="294">
                  <c:v>107</c:v>
                </c:pt>
                <c:pt idx="295">
                  <c:v>104</c:v>
                </c:pt>
                <c:pt idx="296">
                  <c:v>106</c:v>
                </c:pt>
                <c:pt idx="297">
                  <c:v>106</c:v>
                </c:pt>
                <c:pt idx="298">
                  <c:v>104</c:v>
                </c:pt>
                <c:pt idx="299">
                  <c:v>106</c:v>
                </c:pt>
                <c:pt idx="300">
                  <c:v>106</c:v>
                </c:pt>
                <c:pt idx="301">
                  <c:v>104</c:v>
                </c:pt>
                <c:pt idx="302">
                  <c:v>103</c:v>
                </c:pt>
                <c:pt idx="303">
                  <c:v>103</c:v>
                </c:pt>
                <c:pt idx="304">
                  <c:v>101</c:v>
                </c:pt>
                <c:pt idx="305">
                  <c:v>103</c:v>
                </c:pt>
                <c:pt idx="306">
                  <c:v>103</c:v>
                </c:pt>
                <c:pt idx="307">
                  <c:v>103</c:v>
                </c:pt>
                <c:pt idx="308">
                  <c:v>101</c:v>
                </c:pt>
                <c:pt idx="309">
                  <c:v>103</c:v>
                </c:pt>
                <c:pt idx="310">
                  <c:v>101</c:v>
                </c:pt>
                <c:pt idx="311">
                  <c:v>99</c:v>
                </c:pt>
                <c:pt idx="312">
                  <c:v>101</c:v>
                </c:pt>
                <c:pt idx="313">
                  <c:v>99</c:v>
                </c:pt>
                <c:pt idx="314">
                  <c:v>101</c:v>
                </c:pt>
                <c:pt idx="315">
                  <c:v>99</c:v>
                </c:pt>
                <c:pt idx="316">
                  <c:v>99</c:v>
                </c:pt>
                <c:pt idx="317">
                  <c:v>99</c:v>
                </c:pt>
                <c:pt idx="318">
                  <c:v>98</c:v>
                </c:pt>
                <c:pt idx="319">
                  <c:v>96</c:v>
                </c:pt>
                <c:pt idx="320">
                  <c:v>99</c:v>
                </c:pt>
                <c:pt idx="321">
                  <c:v>98</c:v>
                </c:pt>
                <c:pt idx="322">
                  <c:v>99</c:v>
                </c:pt>
                <c:pt idx="323">
                  <c:v>101</c:v>
                </c:pt>
                <c:pt idx="324">
                  <c:v>101</c:v>
                </c:pt>
                <c:pt idx="325">
                  <c:v>99</c:v>
                </c:pt>
                <c:pt idx="326">
                  <c:v>99</c:v>
                </c:pt>
                <c:pt idx="327">
                  <c:v>99</c:v>
                </c:pt>
                <c:pt idx="328">
                  <c:v>101</c:v>
                </c:pt>
                <c:pt idx="329">
                  <c:v>99</c:v>
                </c:pt>
                <c:pt idx="330">
                  <c:v>98</c:v>
                </c:pt>
                <c:pt idx="331">
                  <c:v>101</c:v>
                </c:pt>
                <c:pt idx="332">
                  <c:v>99</c:v>
                </c:pt>
                <c:pt idx="333">
                  <c:v>101</c:v>
                </c:pt>
                <c:pt idx="334">
                  <c:v>101</c:v>
                </c:pt>
                <c:pt idx="335">
                  <c:v>103</c:v>
                </c:pt>
                <c:pt idx="336">
                  <c:v>103</c:v>
                </c:pt>
                <c:pt idx="337">
                  <c:v>104</c:v>
                </c:pt>
                <c:pt idx="338">
                  <c:v>104</c:v>
                </c:pt>
                <c:pt idx="339">
                  <c:v>103</c:v>
                </c:pt>
                <c:pt idx="340">
                  <c:v>104</c:v>
                </c:pt>
                <c:pt idx="341">
                  <c:v>106</c:v>
                </c:pt>
                <c:pt idx="342">
                  <c:v>106</c:v>
                </c:pt>
                <c:pt idx="343">
                  <c:v>103</c:v>
                </c:pt>
                <c:pt idx="344">
                  <c:v>106</c:v>
                </c:pt>
                <c:pt idx="345">
                  <c:v>103</c:v>
                </c:pt>
                <c:pt idx="346">
                  <c:v>106</c:v>
                </c:pt>
                <c:pt idx="347">
                  <c:v>107</c:v>
                </c:pt>
                <c:pt idx="348">
                  <c:v>109</c:v>
                </c:pt>
                <c:pt idx="349">
                  <c:v>110</c:v>
                </c:pt>
                <c:pt idx="350">
                  <c:v>110</c:v>
                </c:pt>
                <c:pt idx="351">
                  <c:v>114</c:v>
                </c:pt>
                <c:pt idx="352">
                  <c:v>114</c:v>
                </c:pt>
                <c:pt idx="353">
                  <c:v>115</c:v>
                </c:pt>
                <c:pt idx="354">
                  <c:v>115</c:v>
                </c:pt>
                <c:pt idx="355">
                  <c:v>115</c:v>
                </c:pt>
                <c:pt idx="356">
                  <c:v>118</c:v>
                </c:pt>
                <c:pt idx="357">
                  <c:v>117</c:v>
                </c:pt>
                <c:pt idx="358">
                  <c:v>117</c:v>
                </c:pt>
                <c:pt idx="359">
                  <c:v>118</c:v>
                </c:pt>
                <c:pt idx="360">
                  <c:v>118</c:v>
                </c:pt>
                <c:pt idx="361">
                  <c:v>118</c:v>
                </c:pt>
                <c:pt idx="362">
                  <c:v>118</c:v>
                </c:pt>
                <c:pt idx="363">
                  <c:v>122</c:v>
                </c:pt>
                <c:pt idx="364">
                  <c:v>120</c:v>
                </c:pt>
                <c:pt idx="365">
                  <c:v>120</c:v>
                </c:pt>
                <c:pt idx="366">
                  <c:v>120</c:v>
                </c:pt>
                <c:pt idx="367">
                  <c:v>118</c:v>
                </c:pt>
                <c:pt idx="368">
                  <c:v>118</c:v>
                </c:pt>
                <c:pt idx="369">
                  <c:v>118</c:v>
                </c:pt>
                <c:pt idx="370">
                  <c:v>118</c:v>
                </c:pt>
                <c:pt idx="371">
                  <c:v>118</c:v>
                </c:pt>
                <c:pt idx="372">
                  <c:v>118</c:v>
                </c:pt>
                <c:pt idx="373">
                  <c:v>120</c:v>
                </c:pt>
                <c:pt idx="374">
                  <c:v>122</c:v>
                </c:pt>
                <c:pt idx="375">
                  <c:v>120</c:v>
                </c:pt>
                <c:pt idx="376">
                  <c:v>118</c:v>
                </c:pt>
                <c:pt idx="377">
                  <c:v>120</c:v>
                </c:pt>
                <c:pt idx="378">
                  <c:v>122</c:v>
                </c:pt>
                <c:pt idx="379">
                  <c:v>118</c:v>
                </c:pt>
                <c:pt idx="380">
                  <c:v>120</c:v>
                </c:pt>
                <c:pt idx="381">
                  <c:v>120</c:v>
                </c:pt>
                <c:pt idx="382">
                  <c:v>122</c:v>
                </c:pt>
                <c:pt idx="383">
                  <c:v>123</c:v>
                </c:pt>
                <c:pt idx="384">
                  <c:v>122</c:v>
                </c:pt>
                <c:pt idx="385">
                  <c:v>122</c:v>
                </c:pt>
                <c:pt idx="386">
                  <c:v>125</c:v>
                </c:pt>
                <c:pt idx="387">
                  <c:v>125</c:v>
                </c:pt>
                <c:pt idx="388">
                  <c:v>125</c:v>
                </c:pt>
                <c:pt idx="389">
                  <c:v>125</c:v>
                </c:pt>
                <c:pt idx="390">
                  <c:v>125</c:v>
                </c:pt>
                <c:pt idx="391">
                  <c:v>127</c:v>
                </c:pt>
                <c:pt idx="392">
                  <c:v>125</c:v>
                </c:pt>
                <c:pt idx="393">
                  <c:v>127</c:v>
                </c:pt>
                <c:pt idx="394">
                  <c:v>129</c:v>
                </c:pt>
                <c:pt idx="395">
                  <c:v>125</c:v>
                </c:pt>
                <c:pt idx="396">
                  <c:v>125</c:v>
                </c:pt>
                <c:pt idx="397">
                  <c:v>125</c:v>
                </c:pt>
                <c:pt idx="398">
                  <c:v>125</c:v>
                </c:pt>
                <c:pt idx="399">
                  <c:v>125</c:v>
                </c:pt>
                <c:pt idx="400">
                  <c:v>123</c:v>
                </c:pt>
                <c:pt idx="401">
                  <c:v>123</c:v>
                </c:pt>
                <c:pt idx="402">
                  <c:v>125</c:v>
                </c:pt>
                <c:pt idx="403">
                  <c:v>123</c:v>
                </c:pt>
                <c:pt idx="404">
                  <c:v>125</c:v>
                </c:pt>
                <c:pt idx="405">
                  <c:v>122</c:v>
                </c:pt>
                <c:pt idx="406">
                  <c:v>122</c:v>
                </c:pt>
                <c:pt idx="407">
                  <c:v>122</c:v>
                </c:pt>
                <c:pt idx="408">
                  <c:v>122</c:v>
                </c:pt>
                <c:pt idx="409">
                  <c:v>123</c:v>
                </c:pt>
                <c:pt idx="410">
                  <c:v>122</c:v>
                </c:pt>
                <c:pt idx="411">
                  <c:v>122</c:v>
                </c:pt>
                <c:pt idx="412">
                  <c:v>125</c:v>
                </c:pt>
                <c:pt idx="413">
                  <c:v>122</c:v>
                </c:pt>
                <c:pt idx="414">
                  <c:v>123</c:v>
                </c:pt>
                <c:pt idx="415">
                  <c:v>123</c:v>
                </c:pt>
                <c:pt idx="416">
                  <c:v>123</c:v>
                </c:pt>
                <c:pt idx="417">
                  <c:v>122</c:v>
                </c:pt>
                <c:pt idx="418">
                  <c:v>123</c:v>
                </c:pt>
                <c:pt idx="419">
                  <c:v>122</c:v>
                </c:pt>
                <c:pt idx="420">
                  <c:v>123</c:v>
                </c:pt>
                <c:pt idx="421">
                  <c:v>122</c:v>
                </c:pt>
                <c:pt idx="422">
                  <c:v>125</c:v>
                </c:pt>
                <c:pt idx="423">
                  <c:v>123</c:v>
                </c:pt>
                <c:pt idx="424">
                  <c:v>123</c:v>
                </c:pt>
                <c:pt idx="425">
                  <c:v>123</c:v>
                </c:pt>
                <c:pt idx="426">
                  <c:v>123</c:v>
                </c:pt>
                <c:pt idx="427">
                  <c:v>125</c:v>
                </c:pt>
                <c:pt idx="428">
                  <c:v>125</c:v>
                </c:pt>
                <c:pt idx="429">
                  <c:v>127</c:v>
                </c:pt>
                <c:pt idx="430">
                  <c:v>127</c:v>
                </c:pt>
                <c:pt idx="431">
                  <c:v>125</c:v>
                </c:pt>
                <c:pt idx="432">
                  <c:v>129</c:v>
                </c:pt>
                <c:pt idx="433">
                  <c:v>129</c:v>
                </c:pt>
                <c:pt idx="434">
                  <c:v>129</c:v>
                </c:pt>
                <c:pt idx="435">
                  <c:v>129</c:v>
                </c:pt>
                <c:pt idx="436">
                  <c:v>130</c:v>
                </c:pt>
                <c:pt idx="437">
                  <c:v>132</c:v>
                </c:pt>
                <c:pt idx="438">
                  <c:v>132</c:v>
                </c:pt>
                <c:pt idx="439">
                  <c:v>130</c:v>
                </c:pt>
                <c:pt idx="440">
                  <c:v>134</c:v>
                </c:pt>
                <c:pt idx="441">
                  <c:v>132</c:v>
                </c:pt>
                <c:pt idx="442">
                  <c:v>134</c:v>
                </c:pt>
                <c:pt idx="443">
                  <c:v>132</c:v>
                </c:pt>
                <c:pt idx="444">
                  <c:v>134</c:v>
                </c:pt>
                <c:pt idx="445">
                  <c:v>129</c:v>
                </c:pt>
                <c:pt idx="446">
                  <c:v>130</c:v>
                </c:pt>
                <c:pt idx="447">
                  <c:v>127</c:v>
                </c:pt>
                <c:pt idx="448">
                  <c:v>125</c:v>
                </c:pt>
                <c:pt idx="449">
                  <c:v>123</c:v>
                </c:pt>
                <c:pt idx="450">
                  <c:v>141</c:v>
                </c:pt>
                <c:pt idx="451">
                  <c:v>203</c:v>
                </c:pt>
                <c:pt idx="452">
                  <c:v>302</c:v>
                </c:pt>
                <c:pt idx="453">
                  <c:v>388</c:v>
                </c:pt>
                <c:pt idx="454">
                  <c:v>358</c:v>
                </c:pt>
                <c:pt idx="455">
                  <c:v>302</c:v>
                </c:pt>
                <c:pt idx="456">
                  <c:v>258</c:v>
                </c:pt>
                <c:pt idx="457">
                  <c:v>230</c:v>
                </c:pt>
                <c:pt idx="458">
                  <c:v>203</c:v>
                </c:pt>
                <c:pt idx="459">
                  <c:v>205</c:v>
                </c:pt>
                <c:pt idx="460">
                  <c:v>223</c:v>
                </c:pt>
                <c:pt idx="461">
                  <c:v>239</c:v>
                </c:pt>
                <c:pt idx="462">
                  <c:v>258</c:v>
                </c:pt>
                <c:pt idx="463">
                  <c:v>279</c:v>
                </c:pt>
                <c:pt idx="464">
                  <c:v>310</c:v>
                </c:pt>
                <c:pt idx="465">
                  <c:v>344</c:v>
                </c:pt>
                <c:pt idx="466">
                  <c:v>385</c:v>
                </c:pt>
                <c:pt idx="467">
                  <c:v>419</c:v>
                </c:pt>
                <c:pt idx="468">
                  <c:v>442</c:v>
                </c:pt>
                <c:pt idx="469">
                  <c:v>445</c:v>
                </c:pt>
                <c:pt idx="470">
                  <c:v>435</c:v>
                </c:pt>
                <c:pt idx="471">
                  <c:v>416</c:v>
                </c:pt>
                <c:pt idx="472">
                  <c:v>391</c:v>
                </c:pt>
                <c:pt idx="473">
                  <c:v>361</c:v>
                </c:pt>
                <c:pt idx="474">
                  <c:v>321</c:v>
                </c:pt>
                <c:pt idx="475">
                  <c:v>281</c:v>
                </c:pt>
                <c:pt idx="476">
                  <c:v>244</c:v>
                </c:pt>
                <c:pt idx="477">
                  <c:v>216</c:v>
                </c:pt>
                <c:pt idx="478">
                  <c:v>200</c:v>
                </c:pt>
                <c:pt idx="479">
                  <c:v>192</c:v>
                </c:pt>
                <c:pt idx="480">
                  <c:v>175</c:v>
                </c:pt>
                <c:pt idx="481">
                  <c:v>171</c:v>
                </c:pt>
                <c:pt idx="482">
                  <c:v>163</c:v>
                </c:pt>
                <c:pt idx="483">
                  <c:v>158</c:v>
                </c:pt>
                <c:pt idx="484">
                  <c:v>152</c:v>
                </c:pt>
                <c:pt idx="485">
                  <c:v>150</c:v>
                </c:pt>
                <c:pt idx="486">
                  <c:v>146</c:v>
                </c:pt>
                <c:pt idx="487">
                  <c:v>145</c:v>
                </c:pt>
                <c:pt idx="488">
                  <c:v>141</c:v>
                </c:pt>
                <c:pt idx="489">
                  <c:v>143</c:v>
                </c:pt>
                <c:pt idx="490">
                  <c:v>154</c:v>
                </c:pt>
                <c:pt idx="491">
                  <c:v>160</c:v>
                </c:pt>
                <c:pt idx="492">
                  <c:v>160</c:v>
                </c:pt>
                <c:pt idx="493">
                  <c:v>161</c:v>
                </c:pt>
                <c:pt idx="494">
                  <c:v>161</c:v>
                </c:pt>
                <c:pt idx="495">
                  <c:v>161</c:v>
                </c:pt>
                <c:pt idx="496">
                  <c:v>160</c:v>
                </c:pt>
                <c:pt idx="497">
                  <c:v>163</c:v>
                </c:pt>
                <c:pt idx="498">
                  <c:v>161</c:v>
                </c:pt>
                <c:pt idx="499">
                  <c:v>167</c:v>
                </c:pt>
                <c:pt idx="500">
                  <c:v>173</c:v>
                </c:pt>
                <c:pt idx="501">
                  <c:v>173</c:v>
                </c:pt>
                <c:pt idx="502">
                  <c:v>179</c:v>
                </c:pt>
                <c:pt idx="503">
                  <c:v>175</c:v>
                </c:pt>
                <c:pt idx="504">
                  <c:v>171</c:v>
                </c:pt>
                <c:pt idx="505">
                  <c:v>169</c:v>
                </c:pt>
                <c:pt idx="506">
                  <c:v>165</c:v>
                </c:pt>
                <c:pt idx="507">
                  <c:v>160</c:v>
                </c:pt>
                <c:pt idx="508">
                  <c:v>160</c:v>
                </c:pt>
                <c:pt idx="509">
                  <c:v>158</c:v>
                </c:pt>
                <c:pt idx="510">
                  <c:v>152</c:v>
                </c:pt>
                <c:pt idx="511">
                  <c:v>154</c:v>
                </c:pt>
                <c:pt idx="512">
                  <c:v>302</c:v>
                </c:pt>
                <c:pt idx="513">
                  <c:v>200</c:v>
                </c:pt>
                <c:pt idx="514">
                  <c:v>132</c:v>
                </c:pt>
                <c:pt idx="515">
                  <c:v>136</c:v>
                </c:pt>
                <c:pt idx="516">
                  <c:v>139</c:v>
                </c:pt>
                <c:pt idx="517">
                  <c:v>150</c:v>
                </c:pt>
                <c:pt idx="518">
                  <c:v>154</c:v>
                </c:pt>
                <c:pt idx="519">
                  <c:v>152</c:v>
                </c:pt>
                <c:pt idx="520">
                  <c:v>143</c:v>
                </c:pt>
                <c:pt idx="521">
                  <c:v>136</c:v>
                </c:pt>
                <c:pt idx="522">
                  <c:v>136</c:v>
                </c:pt>
                <c:pt idx="523">
                  <c:v>132</c:v>
                </c:pt>
                <c:pt idx="524">
                  <c:v>132</c:v>
                </c:pt>
                <c:pt idx="525">
                  <c:v>145</c:v>
                </c:pt>
                <c:pt idx="526">
                  <c:v>194</c:v>
                </c:pt>
                <c:pt idx="527">
                  <c:v>234</c:v>
                </c:pt>
                <c:pt idx="528">
                  <c:v>244</c:v>
                </c:pt>
                <c:pt idx="529">
                  <c:v>214</c:v>
                </c:pt>
                <c:pt idx="530">
                  <c:v>192</c:v>
                </c:pt>
                <c:pt idx="531">
                  <c:v>181</c:v>
                </c:pt>
                <c:pt idx="532">
                  <c:v>173</c:v>
                </c:pt>
                <c:pt idx="533">
                  <c:v>167</c:v>
                </c:pt>
                <c:pt idx="534">
                  <c:v>163</c:v>
                </c:pt>
                <c:pt idx="535">
                  <c:v>173</c:v>
                </c:pt>
                <c:pt idx="536">
                  <c:v>163</c:v>
                </c:pt>
                <c:pt idx="537">
                  <c:v>169</c:v>
                </c:pt>
                <c:pt idx="538">
                  <c:v>165</c:v>
                </c:pt>
                <c:pt idx="539">
                  <c:v>169</c:v>
                </c:pt>
                <c:pt idx="540">
                  <c:v>165</c:v>
                </c:pt>
                <c:pt idx="541">
                  <c:v>163</c:v>
                </c:pt>
                <c:pt idx="542">
                  <c:v>167</c:v>
                </c:pt>
                <c:pt idx="543">
                  <c:v>160</c:v>
                </c:pt>
                <c:pt idx="544">
                  <c:v>150</c:v>
                </c:pt>
                <c:pt idx="545">
                  <c:v>145</c:v>
                </c:pt>
                <c:pt idx="546">
                  <c:v>141</c:v>
                </c:pt>
                <c:pt idx="547">
                  <c:v>137</c:v>
                </c:pt>
                <c:pt idx="548">
                  <c:v>130</c:v>
                </c:pt>
                <c:pt idx="549">
                  <c:v>127</c:v>
                </c:pt>
                <c:pt idx="550">
                  <c:v>123</c:v>
                </c:pt>
                <c:pt idx="551">
                  <c:v>122</c:v>
                </c:pt>
                <c:pt idx="552">
                  <c:v>117</c:v>
                </c:pt>
                <c:pt idx="553">
                  <c:v>115</c:v>
                </c:pt>
                <c:pt idx="554">
                  <c:v>114</c:v>
                </c:pt>
                <c:pt idx="555">
                  <c:v>194</c:v>
                </c:pt>
                <c:pt idx="556">
                  <c:v>99</c:v>
                </c:pt>
                <c:pt idx="557">
                  <c:v>95</c:v>
                </c:pt>
                <c:pt idx="558">
                  <c:v>101</c:v>
                </c:pt>
                <c:pt idx="559">
                  <c:v>104</c:v>
                </c:pt>
                <c:pt idx="560">
                  <c:v>106</c:v>
                </c:pt>
                <c:pt idx="561">
                  <c:v>104</c:v>
                </c:pt>
                <c:pt idx="562">
                  <c:v>103</c:v>
                </c:pt>
                <c:pt idx="563">
                  <c:v>104</c:v>
                </c:pt>
                <c:pt idx="564">
                  <c:v>103</c:v>
                </c:pt>
                <c:pt idx="565">
                  <c:v>103</c:v>
                </c:pt>
                <c:pt idx="566">
                  <c:v>103</c:v>
                </c:pt>
                <c:pt idx="567">
                  <c:v>101</c:v>
                </c:pt>
                <c:pt idx="568">
                  <c:v>103</c:v>
                </c:pt>
                <c:pt idx="569">
                  <c:v>103</c:v>
                </c:pt>
                <c:pt idx="570">
                  <c:v>103</c:v>
                </c:pt>
                <c:pt idx="571">
                  <c:v>103</c:v>
                </c:pt>
                <c:pt idx="572">
                  <c:v>101</c:v>
                </c:pt>
                <c:pt idx="573">
                  <c:v>103</c:v>
                </c:pt>
                <c:pt idx="574">
                  <c:v>101</c:v>
                </c:pt>
                <c:pt idx="575">
                  <c:v>101</c:v>
                </c:pt>
                <c:pt idx="576">
                  <c:v>96</c:v>
                </c:pt>
                <c:pt idx="577">
                  <c:v>96</c:v>
                </c:pt>
                <c:pt idx="578">
                  <c:v>94</c:v>
                </c:pt>
                <c:pt idx="579">
                  <c:v>92</c:v>
                </c:pt>
                <c:pt idx="580">
                  <c:v>91</c:v>
                </c:pt>
                <c:pt idx="581">
                  <c:v>89</c:v>
                </c:pt>
                <c:pt idx="582">
                  <c:v>89</c:v>
                </c:pt>
                <c:pt idx="583">
                  <c:v>88</c:v>
                </c:pt>
                <c:pt idx="584">
                  <c:v>86</c:v>
                </c:pt>
                <c:pt idx="585">
                  <c:v>86</c:v>
                </c:pt>
                <c:pt idx="586">
                  <c:v>88</c:v>
                </c:pt>
                <c:pt idx="587">
                  <c:v>106</c:v>
                </c:pt>
                <c:pt idx="588">
                  <c:v>114</c:v>
                </c:pt>
                <c:pt idx="589">
                  <c:v>107</c:v>
                </c:pt>
                <c:pt idx="590">
                  <c:v>112</c:v>
                </c:pt>
                <c:pt idx="591">
                  <c:v>129</c:v>
                </c:pt>
                <c:pt idx="592">
                  <c:v>154</c:v>
                </c:pt>
                <c:pt idx="593">
                  <c:v>244</c:v>
                </c:pt>
                <c:pt idx="594">
                  <c:v>335</c:v>
                </c:pt>
                <c:pt idx="595">
                  <c:v>350</c:v>
                </c:pt>
                <c:pt idx="596">
                  <c:v>335</c:v>
                </c:pt>
                <c:pt idx="597">
                  <c:v>302</c:v>
                </c:pt>
                <c:pt idx="598">
                  <c:v>289</c:v>
                </c:pt>
                <c:pt idx="599">
                  <c:v>302</c:v>
                </c:pt>
                <c:pt idx="600">
                  <c:v>335</c:v>
                </c:pt>
                <c:pt idx="601">
                  <c:v>376</c:v>
                </c:pt>
                <c:pt idx="602">
                  <c:v>404</c:v>
                </c:pt>
                <c:pt idx="603">
                  <c:v>379</c:v>
                </c:pt>
                <c:pt idx="604">
                  <c:v>404</c:v>
                </c:pt>
                <c:pt idx="605">
                  <c:v>413</c:v>
                </c:pt>
                <c:pt idx="606">
                  <c:v>316</c:v>
                </c:pt>
                <c:pt idx="607">
                  <c:v>330</c:v>
                </c:pt>
                <c:pt idx="608">
                  <c:v>341</c:v>
                </c:pt>
                <c:pt idx="609">
                  <c:v>347</c:v>
                </c:pt>
                <c:pt idx="610">
                  <c:v>361</c:v>
                </c:pt>
                <c:pt idx="611">
                  <c:v>401</c:v>
                </c:pt>
                <c:pt idx="612">
                  <c:v>442</c:v>
                </c:pt>
                <c:pt idx="613">
                  <c:v>452</c:v>
                </c:pt>
                <c:pt idx="614">
                  <c:v>442</c:v>
                </c:pt>
                <c:pt idx="615">
                  <c:v>423</c:v>
                </c:pt>
                <c:pt idx="616">
                  <c:v>397</c:v>
                </c:pt>
                <c:pt idx="617">
                  <c:v>370</c:v>
                </c:pt>
                <c:pt idx="618">
                  <c:v>373</c:v>
                </c:pt>
                <c:pt idx="619">
                  <c:v>373</c:v>
                </c:pt>
                <c:pt idx="620">
                  <c:v>385</c:v>
                </c:pt>
                <c:pt idx="621">
                  <c:v>394</c:v>
                </c:pt>
                <c:pt idx="622">
                  <c:v>370</c:v>
                </c:pt>
                <c:pt idx="623">
                  <c:v>373</c:v>
                </c:pt>
                <c:pt idx="624">
                  <c:v>367</c:v>
                </c:pt>
                <c:pt idx="625">
                  <c:v>373</c:v>
                </c:pt>
                <c:pt idx="626">
                  <c:v>361</c:v>
                </c:pt>
                <c:pt idx="627">
                  <c:v>355</c:v>
                </c:pt>
                <c:pt idx="628">
                  <c:v>344</c:v>
                </c:pt>
                <c:pt idx="629">
                  <c:v>344</c:v>
                </c:pt>
                <c:pt idx="630">
                  <c:v>316</c:v>
                </c:pt>
                <c:pt idx="631">
                  <c:v>302</c:v>
                </c:pt>
                <c:pt idx="632">
                  <c:v>281</c:v>
                </c:pt>
                <c:pt idx="633">
                  <c:v>266</c:v>
                </c:pt>
                <c:pt idx="634">
                  <c:v>249</c:v>
                </c:pt>
                <c:pt idx="635">
                  <c:v>254</c:v>
                </c:pt>
                <c:pt idx="636">
                  <c:v>249</c:v>
                </c:pt>
                <c:pt idx="637">
                  <c:v>237</c:v>
                </c:pt>
                <c:pt idx="638">
                  <c:v>232</c:v>
                </c:pt>
                <c:pt idx="639">
                  <c:v>225</c:v>
                </c:pt>
                <c:pt idx="640">
                  <c:v>205</c:v>
                </c:pt>
                <c:pt idx="641">
                  <c:v>214</c:v>
                </c:pt>
                <c:pt idx="642">
                  <c:v>205</c:v>
                </c:pt>
                <c:pt idx="643">
                  <c:v>200</c:v>
                </c:pt>
                <c:pt idx="644">
                  <c:v>203</c:v>
                </c:pt>
                <c:pt idx="645">
                  <c:v>198</c:v>
                </c:pt>
                <c:pt idx="646">
                  <c:v>186</c:v>
                </c:pt>
                <c:pt idx="647">
                  <c:v>194</c:v>
                </c:pt>
                <c:pt idx="648">
                  <c:v>188</c:v>
                </c:pt>
                <c:pt idx="649">
                  <c:v>194</c:v>
                </c:pt>
                <c:pt idx="650">
                  <c:v>190</c:v>
                </c:pt>
                <c:pt idx="651">
                  <c:v>188</c:v>
                </c:pt>
                <c:pt idx="652">
                  <c:v>192</c:v>
                </c:pt>
                <c:pt idx="653">
                  <c:v>196</c:v>
                </c:pt>
                <c:pt idx="654">
                  <c:v>209</c:v>
                </c:pt>
                <c:pt idx="655">
                  <c:v>223</c:v>
                </c:pt>
                <c:pt idx="656">
                  <c:v>230</c:v>
                </c:pt>
                <c:pt idx="657">
                  <c:v>246</c:v>
                </c:pt>
                <c:pt idx="658">
                  <c:v>246</c:v>
                </c:pt>
                <c:pt idx="659">
                  <c:v>276</c:v>
                </c:pt>
                <c:pt idx="660">
                  <c:v>324</c:v>
                </c:pt>
                <c:pt idx="661">
                  <c:v>379</c:v>
                </c:pt>
                <c:pt idx="662">
                  <c:v>423</c:v>
                </c:pt>
                <c:pt idx="663">
                  <c:v>448</c:v>
                </c:pt>
                <c:pt idx="664">
                  <c:v>492</c:v>
                </c:pt>
                <c:pt idx="665">
                  <c:v>496</c:v>
                </c:pt>
                <c:pt idx="666">
                  <c:v>524</c:v>
                </c:pt>
                <c:pt idx="667">
                  <c:v>524</c:v>
                </c:pt>
                <c:pt idx="668">
                  <c:v>552</c:v>
                </c:pt>
                <c:pt idx="669">
                  <c:v>538</c:v>
                </c:pt>
                <c:pt idx="670">
                  <c:v>489</c:v>
                </c:pt>
                <c:pt idx="671">
                  <c:v>472</c:v>
                </c:pt>
                <c:pt idx="672">
                  <c:v>472</c:v>
                </c:pt>
                <c:pt idx="673">
                  <c:v>489</c:v>
                </c:pt>
                <c:pt idx="674">
                  <c:v>442</c:v>
                </c:pt>
                <c:pt idx="675">
                  <c:v>455</c:v>
                </c:pt>
                <c:pt idx="676">
                  <c:v>413</c:v>
                </c:pt>
                <c:pt idx="677">
                  <c:v>404</c:v>
                </c:pt>
                <c:pt idx="678">
                  <c:v>394</c:v>
                </c:pt>
                <c:pt idx="679">
                  <c:v>394</c:v>
                </c:pt>
                <c:pt idx="680">
                  <c:v>385</c:v>
                </c:pt>
                <c:pt idx="681">
                  <c:v>367</c:v>
                </c:pt>
                <c:pt idx="682">
                  <c:v>361</c:v>
                </c:pt>
                <c:pt idx="683">
                  <c:v>358</c:v>
                </c:pt>
                <c:pt idx="684">
                  <c:v>358</c:v>
                </c:pt>
                <c:pt idx="685">
                  <c:v>355</c:v>
                </c:pt>
                <c:pt idx="686">
                  <c:v>358</c:v>
                </c:pt>
                <c:pt idx="687">
                  <c:v>350</c:v>
                </c:pt>
                <c:pt idx="688">
                  <c:v>341</c:v>
                </c:pt>
                <c:pt idx="689">
                  <c:v>341</c:v>
                </c:pt>
                <c:pt idx="690">
                  <c:v>350</c:v>
                </c:pt>
                <c:pt idx="691">
                  <c:v>347</c:v>
                </c:pt>
                <c:pt idx="692">
                  <c:v>344</c:v>
                </c:pt>
                <c:pt idx="693">
                  <c:v>316</c:v>
                </c:pt>
                <c:pt idx="694">
                  <c:v>310</c:v>
                </c:pt>
                <c:pt idx="695">
                  <c:v>294</c:v>
                </c:pt>
                <c:pt idx="696">
                  <c:v>276</c:v>
                </c:pt>
                <c:pt idx="697">
                  <c:v>263</c:v>
                </c:pt>
                <c:pt idx="698">
                  <c:v>256</c:v>
                </c:pt>
                <c:pt idx="699">
                  <c:v>249</c:v>
                </c:pt>
                <c:pt idx="700">
                  <c:v>211</c:v>
                </c:pt>
                <c:pt idx="701">
                  <c:v>230</c:v>
                </c:pt>
                <c:pt idx="702">
                  <c:v>244</c:v>
                </c:pt>
                <c:pt idx="703">
                  <c:v>271</c:v>
                </c:pt>
                <c:pt idx="704">
                  <c:v>263</c:v>
                </c:pt>
                <c:pt idx="705">
                  <c:v>244</c:v>
                </c:pt>
                <c:pt idx="706">
                  <c:v>279</c:v>
                </c:pt>
                <c:pt idx="707">
                  <c:v>310</c:v>
                </c:pt>
                <c:pt idx="708">
                  <c:v>330</c:v>
                </c:pt>
                <c:pt idx="709">
                  <c:v>310</c:v>
                </c:pt>
                <c:pt idx="710">
                  <c:v>294</c:v>
                </c:pt>
                <c:pt idx="711">
                  <c:v>271</c:v>
                </c:pt>
                <c:pt idx="712">
                  <c:v>258</c:v>
                </c:pt>
                <c:pt idx="713">
                  <c:v>246</c:v>
                </c:pt>
                <c:pt idx="714">
                  <c:v>244</c:v>
                </c:pt>
                <c:pt idx="715">
                  <c:v>244</c:v>
                </c:pt>
                <c:pt idx="716">
                  <c:v>249</c:v>
                </c:pt>
                <c:pt idx="717">
                  <c:v>246</c:v>
                </c:pt>
                <c:pt idx="718">
                  <c:v>249</c:v>
                </c:pt>
                <c:pt idx="719">
                  <c:v>254</c:v>
                </c:pt>
                <c:pt idx="720">
                  <c:v>249</c:v>
                </c:pt>
                <c:pt idx="721">
                  <c:v>251</c:v>
                </c:pt>
                <c:pt idx="722">
                  <c:v>246</c:v>
                </c:pt>
                <c:pt idx="723">
                  <c:v>237</c:v>
                </c:pt>
                <c:pt idx="724">
                  <c:v>232</c:v>
                </c:pt>
                <c:pt idx="725">
                  <c:v>225</c:v>
                </c:pt>
                <c:pt idx="726">
                  <c:v>218</c:v>
                </c:pt>
                <c:pt idx="727">
                  <c:v>218</c:v>
                </c:pt>
                <c:pt idx="728">
                  <c:v>211</c:v>
                </c:pt>
                <c:pt idx="729">
                  <c:v>203</c:v>
                </c:pt>
                <c:pt idx="730">
                  <c:v>200</c:v>
                </c:pt>
                <c:pt idx="731">
                  <c:v>192</c:v>
                </c:pt>
                <c:pt idx="732">
                  <c:v>190</c:v>
                </c:pt>
                <c:pt idx="733">
                  <c:v>181</c:v>
                </c:pt>
                <c:pt idx="734">
                  <c:v>179</c:v>
                </c:pt>
                <c:pt idx="735">
                  <c:v>173</c:v>
                </c:pt>
                <c:pt idx="736">
                  <c:v>173</c:v>
                </c:pt>
                <c:pt idx="737">
                  <c:v>165</c:v>
                </c:pt>
                <c:pt idx="738">
                  <c:v>160</c:v>
                </c:pt>
                <c:pt idx="739">
                  <c:v>154</c:v>
                </c:pt>
                <c:pt idx="740">
                  <c:v>152</c:v>
                </c:pt>
                <c:pt idx="741">
                  <c:v>150</c:v>
                </c:pt>
                <c:pt idx="742">
                  <c:v>146</c:v>
                </c:pt>
                <c:pt idx="743">
                  <c:v>145</c:v>
                </c:pt>
                <c:pt idx="744">
                  <c:v>139</c:v>
                </c:pt>
                <c:pt idx="745">
                  <c:v>141</c:v>
                </c:pt>
                <c:pt idx="746">
                  <c:v>141</c:v>
                </c:pt>
                <c:pt idx="747">
                  <c:v>137</c:v>
                </c:pt>
                <c:pt idx="748">
                  <c:v>136</c:v>
                </c:pt>
                <c:pt idx="749">
                  <c:v>132</c:v>
                </c:pt>
                <c:pt idx="750">
                  <c:v>130</c:v>
                </c:pt>
                <c:pt idx="751">
                  <c:v>130</c:v>
                </c:pt>
                <c:pt idx="752">
                  <c:v>127</c:v>
                </c:pt>
                <c:pt idx="753">
                  <c:v>125</c:v>
                </c:pt>
                <c:pt idx="754">
                  <c:v>125</c:v>
                </c:pt>
                <c:pt idx="755">
                  <c:v>123</c:v>
                </c:pt>
                <c:pt idx="756">
                  <c:v>123</c:v>
                </c:pt>
                <c:pt idx="757">
                  <c:v>120</c:v>
                </c:pt>
                <c:pt idx="758">
                  <c:v>118</c:v>
                </c:pt>
                <c:pt idx="759">
                  <c:v>118</c:v>
                </c:pt>
                <c:pt idx="760">
                  <c:v>117</c:v>
                </c:pt>
                <c:pt idx="761">
                  <c:v>114</c:v>
                </c:pt>
                <c:pt idx="762">
                  <c:v>114</c:v>
                </c:pt>
                <c:pt idx="763">
                  <c:v>110</c:v>
                </c:pt>
                <c:pt idx="764">
                  <c:v>110</c:v>
                </c:pt>
                <c:pt idx="765">
                  <c:v>109</c:v>
                </c:pt>
                <c:pt idx="766">
                  <c:v>107</c:v>
                </c:pt>
                <c:pt idx="767">
                  <c:v>107</c:v>
                </c:pt>
                <c:pt idx="768">
                  <c:v>109</c:v>
                </c:pt>
                <c:pt idx="769">
                  <c:v>107</c:v>
                </c:pt>
                <c:pt idx="770">
                  <c:v>106</c:v>
                </c:pt>
                <c:pt idx="771">
                  <c:v>104</c:v>
                </c:pt>
                <c:pt idx="772">
                  <c:v>103</c:v>
                </c:pt>
                <c:pt idx="773">
                  <c:v>103</c:v>
                </c:pt>
                <c:pt idx="774">
                  <c:v>101</c:v>
                </c:pt>
                <c:pt idx="775">
                  <c:v>103</c:v>
                </c:pt>
                <c:pt idx="776">
                  <c:v>101</c:v>
                </c:pt>
                <c:pt idx="777">
                  <c:v>98</c:v>
                </c:pt>
                <c:pt idx="778">
                  <c:v>98</c:v>
                </c:pt>
                <c:pt idx="779">
                  <c:v>96</c:v>
                </c:pt>
                <c:pt idx="780">
                  <c:v>94</c:v>
                </c:pt>
                <c:pt idx="781">
                  <c:v>94</c:v>
                </c:pt>
                <c:pt idx="782">
                  <c:v>92</c:v>
                </c:pt>
                <c:pt idx="783">
                  <c:v>92</c:v>
                </c:pt>
                <c:pt idx="784">
                  <c:v>91</c:v>
                </c:pt>
                <c:pt idx="785">
                  <c:v>91</c:v>
                </c:pt>
                <c:pt idx="786">
                  <c:v>91</c:v>
                </c:pt>
                <c:pt idx="787">
                  <c:v>89</c:v>
                </c:pt>
                <c:pt idx="788">
                  <c:v>88</c:v>
                </c:pt>
                <c:pt idx="789">
                  <c:v>88</c:v>
                </c:pt>
                <c:pt idx="790">
                  <c:v>88</c:v>
                </c:pt>
                <c:pt idx="791">
                  <c:v>85</c:v>
                </c:pt>
                <c:pt idx="792">
                  <c:v>85</c:v>
                </c:pt>
                <c:pt idx="793">
                  <c:v>85</c:v>
                </c:pt>
                <c:pt idx="794">
                  <c:v>85</c:v>
                </c:pt>
                <c:pt idx="795">
                  <c:v>82</c:v>
                </c:pt>
                <c:pt idx="796">
                  <c:v>82</c:v>
                </c:pt>
                <c:pt idx="797">
                  <c:v>81</c:v>
                </c:pt>
                <c:pt idx="798">
                  <c:v>81</c:v>
                </c:pt>
                <c:pt idx="799">
                  <c:v>81</c:v>
                </c:pt>
                <c:pt idx="800">
                  <c:v>80</c:v>
                </c:pt>
                <c:pt idx="801">
                  <c:v>78</c:v>
                </c:pt>
                <c:pt idx="802">
                  <c:v>77</c:v>
                </c:pt>
                <c:pt idx="803">
                  <c:v>76</c:v>
                </c:pt>
                <c:pt idx="804">
                  <c:v>74</c:v>
                </c:pt>
                <c:pt idx="805">
                  <c:v>72</c:v>
                </c:pt>
                <c:pt idx="806">
                  <c:v>69</c:v>
                </c:pt>
                <c:pt idx="807">
                  <c:v>69</c:v>
                </c:pt>
                <c:pt idx="808">
                  <c:v>72</c:v>
                </c:pt>
                <c:pt idx="809">
                  <c:v>73</c:v>
                </c:pt>
                <c:pt idx="810">
                  <c:v>74</c:v>
                </c:pt>
                <c:pt idx="811">
                  <c:v>73</c:v>
                </c:pt>
                <c:pt idx="812">
                  <c:v>73</c:v>
                </c:pt>
                <c:pt idx="813">
                  <c:v>73</c:v>
                </c:pt>
                <c:pt idx="814">
                  <c:v>73</c:v>
                </c:pt>
                <c:pt idx="815">
                  <c:v>73</c:v>
                </c:pt>
                <c:pt idx="816">
                  <c:v>73</c:v>
                </c:pt>
                <c:pt idx="817">
                  <c:v>72</c:v>
                </c:pt>
                <c:pt idx="818">
                  <c:v>72</c:v>
                </c:pt>
                <c:pt idx="819">
                  <c:v>72</c:v>
                </c:pt>
                <c:pt idx="820">
                  <c:v>70</c:v>
                </c:pt>
                <c:pt idx="821">
                  <c:v>70</c:v>
                </c:pt>
                <c:pt idx="822">
                  <c:v>72</c:v>
                </c:pt>
                <c:pt idx="823">
                  <c:v>70</c:v>
                </c:pt>
                <c:pt idx="824">
                  <c:v>72</c:v>
                </c:pt>
                <c:pt idx="825">
                  <c:v>70</c:v>
                </c:pt>
                <c:pt idx="826">
                  <c:v>72</c:v>
                </c:pt>
                <c:pt idx="827">
                  <c:v>70</c:v>
                </c:pt>
                <c:pt idx="828">
                  <c:v>72</c:v>
                </c:pt>
                <c:pt idx="829">
                  <c:v>72</c:v>
                </c:pt>
                <c:pt idx="830">
                  <c:v>72</c:v>
                </c:pt>
                <c:pt idx="831">
                  <c:v>72</c:v>
                </c:pt>
                <c:pt idx="832">
                  <c:v>72</c:v>
                </c:pt>
                <c:pt idx="833">
                  <c:v>72</c:v>
                </c:pt>
                <c:pt idx="834">
                  <c:v>70</c:v>
                </c:pt>
                <c:pt idx="835">
                  <c:v>72</c:v>
                </c:pt>
                <c:pt idx="836">
                  <c:v>72</c:v>
                </c:pt>
                <c:pt idx="837">
                  <c:v>70</c:v>
                </c:pt>
                <c:pt idx="838">
                  <c:v>70</c:v>
                </c:pt>
                <c:pt idx="839">
                  <c:v>72</c:v>
                </c:pt>
                <c:pt idx="840">
                  <c:v>70</c:v>
                </c:pt>
                <c:pt idx="841">
                  <c:v>70</c:v>
                </c:pt>
                <c:pt idx="842">
                  <c:v>69</c:v>
                </c:pt>
                <c:pt idx="843">
                  <c:v>69</c:v>
                </c:pt>
                <c:pt idx="844">
                  <c:v>69</c:v>
                </c:pt>
                <c:pt idx="845">
                  <c:v>68</c:v>
                </c:pt>
                <c:pt idx="846">
                  <c:v>68</c:v>
                </c:pt>
                <c:pt idx="847">
                  <c:v>68</c:v>
                </c:pt>
                <c:pt idx="848">
                  <c:v>68</c:v>
                </c:pt>
                <c:pt idx="849">
                  <c:v>68</c:v>
                </c:pt>
                <c:pt idx="850">
                  <c:v>68</c:v>
                </c:pt>
                <c:pt idx="851">
                  <c:v>65</c:v>
                </c:pt>
                <c:pt idx="852">
                  <c:v>67</c:v>
                </c:pt>
                <c:pt idx="853">
                  <c:v>68</c:v>
                </c:pt>
                <c:pt idx="854">
                  <c:v>68</c:v>
                </c:pt>
                <c:pt idx="855">
                  <c:v>67</c:v>
                </c:pt>
                <c:pt idx="856">
                  <c:v>67</c:v>
                </c:pt>
                <c:pt idx="857">
                  <c:v>67</c:v>
                </c:pt>
                <c:pt idx="858">
                  <c:v>65</c:v>
                </c:pt>
                <c:pt idx="859">
                  <c:v>65</c:v>
                </c:pt>
                <c:pt idx="860">
                  <c:v>65</c:v>
                </c:pt>
                <c:pt idx="861">
                  <c:v>65</c:v>
                </c:pt>
                <c:pt idx="862">
                  <c:v>64</c:v>
                </c:pt>
                <c:pt idx="863">
                  <c:v>65</c:v>
                </c:pt>
                <c:pt idx="864">
                  <c:v>65</c:v>
                </c:pt>
                <c:pt idx="865">
                  <c:v>65</c:v>
                </c:pt>
                <c:pt idx="866">
                  <c:v>64</c:v>
                </c:pt>
                <c:pt idx="867">
                  <c:v>65</c:v>
                </c:pt>
                <c:pt idx="868">
                  <c:v>64</c:v>
                </c:pt>
                <c:pt idx="869">
                  <c:v>64</c:v>
                </c:pt>
                <c:pt idx="870">
                  <c:v>63</c:v>
                </c:pt>
                <c:pt idx="871">
                  <c:v>64</c:v>
                </c:pt>
                <c:pt idx="872">
                  <c:v>63</c:v>
                </c:pt>
                <c:pt idx="873">
                  <c:v>64</c:v>
                </c:pt>
                <c:pt idx="874">
                  <c:v>63</c:v>
                </c:pt>
                <c:pt idx="875">
                  <c:v>63</c:v>
                </c:pt>
                <c:pt idx="876">
                  <c:v>63</c:v>
                </c:pt>
                <c:pt idx="877">
                  <c:v>62</c:v>
                </c:pt>
                <c:pt idx="878">
                  <c:v>62</c:v>
                </c:pt>
                <c:pt idx="879">
                  <c:v>62</c:v>
                </c:pt>
                <c:pt idx="880">
                  <c:v>62</c:v>
                </c:pt>
                <c:pt idx="881">
                  <c:v>61</c:v>
                </c:pt>
                <c:pt idx="882">
                  <c:v>61</c:v>
                </c:pt>
                <c:pt idx="883">
                  <c:v>61</c:v>
                </c:pt>
                <c:pt idx="884">
                  <c:v>61</c:v>
                </c:pt>
                <c:pt idx="885">
                  <c:v>61</c:v>
                </c:pt>
                <c:pt idx="886">
                  <c:v>60</c:v>
                </c:pt>
                <c:pt idx="887">
                  <c:v>60</c:v>
                </c:pt>
                <c:pt idx="888">
                  <c:v>60</c:v>
                </c:pt>
                <c:pt idx="889">
                  <c:v>58</c:v>
                </c:pt>
                <c:pt idx="890">
                  <c:v>58</c:v>
                </c:pt>
                <c:pt idx="891">
                  <c:v>58</c:v>
                </c:pt>
                <c:pt idx="892">
                  <c:v>58</c:v>
                </c:pt>
                <c:pt idx="893">
                  <c:v>58</c:v>
                </c:pt>
                <c:pt idx="894">
                  <c:v>57</c:v>
                </c:pt>
                <c:pt idx="895">
                  <c:v>57</c:v>
                </c:pt>
                <c:pt idx="896">
                  <c:v>56</c:v>
                </c:pt>
                <c:pt idx="897">
                  <c:v>56</c:v>
                </c:pt>
                <c:pt idx="898">
                  <c:v>56</c:v>
                </c:pt>
                <c:pt idx="899">
                  <c:v>56</c:v>
                </c:pt>
                <c:pt idx="900">
                  <c:v>55</c:v>
                </c:pt>
                <c:pt idx="901">
                  <c:v>55</c:v>
                </c:pt>
                <c:pt idx="902">
                  <c:v>54</c:v>
                </c:pt>
                <c:pt idx="903">
                  <c:v>54</c:v>
                </c:pt>
                <c:pt idx="904">
                  <c:v>54</c:v>
                </c:pt>
                <c:pt idx="905">
                  <c:v>54</c:v>
                </c:pt>
                <c:pt idx="906">
                  <c:v>54</c:v>
                </c:pt>
                <c:pt idx="907">
                  <c:v>53</c:v>
                </c:pt>
                <c:pt idx="908">
                  <c:v>53</c:v>
                </c:pt>
                <c:pt idx="909">
                  <c:v>55</c:v>
                </c:pt>
                <c:pt idx="910">
                  <c:v>60</c:v>
                </c:pt>
                <c:pt idx="911">
                  <c:v>73</c:v>
                </c:pt>
                <c:pt idx="912">
                  <c:v>81</c:v>
                </c:pt>
                <c:pt idx="913">
                  <c:v>86</c:v>
                </c:pt>
                <c:pt idx="914">
                  <c:v>88</c:v>
                </c:pt>
                <c:pt idx="915">
                  <c:v>84</c:v>
                </c:pt>
                <c:pt idx="916">
                  <c:v>84</c:v>
                </c:pt>
                <c:pt idx="917">
                  <c:v>92</c:v>
                </c:pt>
                <c:pt idx="918">
                  <c:v>110</c:v>
                </c:pt>
                <c:pt idx="919">
                  <c:v>120</c:v>
                </c:pt>
                <c:pt idx="920">
                  <c:v>120</c:v>
                </c:pt>
                <c:pt idx="921">
                  <c:v>120</c:v>
                </c:pt>
                <c:pt idx="922">
                  <c:v>130</c:v>
                </c:pt>
                <c:pt idx="923">
                  <c:v>154</c:v>
                </c:pt>
                <c:pt idx="924">
                  <c:v>171</c:v>
                </c:pt>
                <c:pt idx="925">
                  <c:v>179</c:v>
                </c:pt>
                <c:pt idx="926">
                  <c:v>184</c:v>
                </c:pt>
                <c:pt idx="927">
                  <c:v>175</c:v>
                </c:pt>
                <c:pt idx="928">
                  <c:v>179</c:v>
                </c:pt>
                <c:pt idx="929">
                  <c:v>179</c:v>
                </c:pt>
                <c:pt idx="930">
                  <c:v>190</c:v>
                </c:pt>
                <c:pt idx="931">
                  <c:v>211</c:v>
                </c:pt>
                <c:pt idx="932">
                  <c:v>292</c:v>
                </c:pt>
                <c:pt idx="933">
                  <c:v>407</c:v>
                </c:pt>
                <c:pt idx="934">
                  <c:v>419</c:v>
                </c:pt>
                <c:pt idx="935">
                  <c:v>419</c:v>
                </c:pt>
                <c:pt idx="936">
                  <c:v>435</c:v>
                </c:pt>
                <c:pt idx="937">
                  <c:v>404</c:v>
                </c:pt>
                <c:pt idx="938">
                  <c:v>388</c:v>
                </c:pt>
                <c:pt idx="939">
                  <c:v>352</c:v>
                </c:pt>
                <c:pt idx="940">
                  <c:v>330</c:v>
                </c:pt>
                <c:pt idx="941">
                  <c:v>327</c:v>
                </c:pt>
                <c:pt idx="942">
                  <c:v>316</c:v>
                </c:pt>
                <c:pt idx="943">
                  <c:v>300</c:v>
                </c:pt>
                <c:pt idx="944">
                  <c:v>284</c:v>
                </c:pt>
                <c:pt idx="945">
                  <c:v>271</c:v>
                </c:pt>
                <c:pt idx="946">
                  <c:v>263</c:v>
                </c:pt>
                <c:pt idx="947">
                  <c:v>244</c:v>
                </c:pt>
                <c:pt idx="948">
                  <c:v>234</c:v>
                </c:pt>
                <c:pt idx="949">
                  <c:v>225</c:v>
                </c:pt>
                <c:pt idx="950">
                  <c:v>211</c:v>
                </c:pt>
                <c:pt idx="951">
                  <c:v>198</c:v>
                </c:pt>
                <c:pt idx="952">
                  <c:v>188</c:v>
                </c:pt>
                <c:pt idx="953">
                  <c:v>181</c:v>
                </c:pt>
                <c:pt idx="954">
                  <c:v>171</c:v>
                </c:pt>
                <c:pt idx="955">
                  <c:v>165</c:v>
                </c:pt>
                <c:pt idx="956">
                  <c:v>161</c:v>
                </c:pt>
                <c:pt idx="957">
                  <c:v>152</c:v>
                </c:pt>
                <c:pt idx="958">
                  <c:v>146</c:v>
                </c:pt>
                <c:pt idx="959">
                  <c:v>145</c:v>
                </c:pt>
                <c:pt idx="960">
                  <c:v>137</c:v>
                </c:pt>
                <c:pt idx="961">
                  <c:v>132</c:v>
                </c:pt>
                <c:pt idx="962">
                  <c:v>132</c:v>
                </c:pt>
                <c:pt idx="963">
                  <c:v>127</c:v>
                </c:pt>
                <c:pt idx="964">
                  <c:v>123</c:v>
                </c:pt>
                <c:pt idx="965">
                  <c:v>120</c:v>
                </c:pt>
                <c:pt idx="966">
                  <c:v>115</c:v>
                </c:pt>
                <c:pt idx="967">
                  <c:v>115</c:v>
                </c:pt>
                <c:pt idx="968">
                  <c:v>112</c:v>
                </c:pt>
                <c:pt idx="969">
                  <c:v>110</c:v>
                </c:pt>
                <c:pt idx="970">
                  <c:v>112</c:v>
                </c:pt>
                <c:pt idx="971">
                  <c:v>106</c:v>
                </c:pt>
                <c:pt idx="972">
                  <c:v>103</c:v>
                </c:pt>
                <c:pt idx="973">
                  <c:v>103</c:v>
                </c:pt>
                <c:pt idx="974">
                  <c:v>99</c:v>
                </c:pt>
                <c:pt idx="975">
                  <c:v>99</c:v>
                </c:pt>
                <c:pt idx="976">
                  <c:v>96</c:v>
                </c:pt>
                <c:pt idx="977">
                  <c:v>94</c:v>
                </c:pt>
                <c:pt idx="978">
                  <c:v>92</c:v>
                </c:pt>
                <c:pt idx="979">
                  <c:v>91</c:v>
                </c:pt>
                <c:pt idx="980">
                  <c:v>89</c:v>
                </c:pt>
                <c:pt idx="981">
                  <c:v>88</c:v>
                </c:pt>
                <c:pt idx="982">
                  <c:v>84</c:v>
                </c:pt>
                <c:pt idx="983">
                  <c:v>84</c:v>
                </c:pt>
                <c:pt idx="984">
                  <c:v>81</c:v>
                </c:pt>
                <c:pt idx="985">
                  <c:v>80</c:v>
                </c:pt>
                <c:pt idx="986">
                  <c:v>81</c:v>
                </c:pt>
                <c:pt idx="987">
                  <c:v>80</c:v>
                </c:pt>
                <c:pt idx="988">
                  <c:v>77</c:v>
                </c:pt>
                <c:pt idx="989">
                  <c:v>76</c:v>
                </c:pt>
                <c:pt idx="990">
                  <c:v>74</c:v>
                </c:pt>
                <c:pt idx="991">
                  <c:v>74</c:v>
                </c:pt>
                <c:pt idx="992">
                  <c:v>73</c:v>
                </c:pt>
                <c:pt idx="993">
                  <c:v>72</c:v>
                </c:pt>
                <c:pt idx="994">
                  <c:v>73</c:v>
                </c:pt>
                <c:pt idx="995">
                  <c:v>72</c:v>
                </c:pt>
                <c:pt idx="996">
                  <c:v>70</c:v>
                </c:pt>
                <c:pt idx="997">
                  <c:v>69</c:v>
                </c:pt>
                <c:pt idx="998">
                  <c:v>69</c:v>
                </c:pt>
                <c:pt idx="999">
                  <c:v>68</c:v>
                </c:pt>
                <c:pt idx="1000">
                  <c:v>69</c:v>
                </c:pt>
                <c:pt idx="1001">
                  <c:v>68</c:v>
                </c:pt>
                <c:pt idx="1002">
                  <c:v>67</c:v>
                </c:pt>
                <c:pt idx="1003">
                  <c:v>65</c:v>
                </c:pt>
                <c:pt idx="1004">
                  <c:v>64</c:v>
                </c:pt>
                <c:pt idx="1005">
                  <c:v>62</c:v>
                </c:pt>
                <c:pt idx="1006">
                  <c:v>60</c:v>
                </c:pt>
                <c:pt idx="1007">
                  <c:v>60</c:v>
                </c:pt>
                <c:pt idx="1008">
                  <c:v>62</c:v>
                </c:pt>
                <c:pt idx="1009">
                  <c:v>64</c:v>
                </c:pt>
                <c:pt idx="1010">
                  <c:v>67</c:v>
                </c:pt>
                <c:pt idx="1011">
                  <c:v>67</c:v>
                </c:pt>
                <c:pt idx="1012">
                  <c:v>68</c:v>
                </c:pt>
                <c:pt idx="1013">
                  <c:v>68</c:v>
                </c:pt>
                <c:pt idx="1014">
                  <c:v>67</c:v>
                </c:pt>
                <c:pt idx="1015">
                  <c:v>65</c:v>
                </c:pt>
                <c:pt idx="1016">
                  <c:v>64</c:v>
                </c:pt>
                <c:pt idx="1017">
                  <c:v>64</c:v>
                </c:pt>
                <c:pt idx="1018">
                  <c:v>64</c:v>
                </c:pt>
                <c:pt idx="1019">
                  <c:v>63</c:v>
                </c:pt>
                <c:pt idx="1020">
                  <c:v>63</c:v>
                </c:pt>
                <c:pt idx="1021">
                  <c:v>62</c:v>
                </c:pt>
                <c:pt idx="1022">
                  <c:v>61</c:v>
                </c:pt>
                <c:pt idx="1023">
                  <c:v>58</c:v>
                </c:pt>
                <c:pt idx="1024">
                  <c:v>58</c:v>
                </c:pt>
                <c:pt idx="1025">
                  <c:v>57</c:v>
                </c:pt>
                <c:pt idx="1026">
                  <c:v>57</c:v>
                </c:pt>
                <c:pt idx="1027">
                  <c:v>57</c:v>
                </c:pt>
                <c:pt idx="1028">
                  <c:v>56</c:v>
                </c:pt>
                <c:pt idx="1029">
                  <c:v>56</c:v>
                </c:pt>
                <c:pt idx="1030">
                  <c:v>55</c:v>
                </c:pt>
                <c:pt idx="1031">
                  <c:v>56</c:v>
                </c:pt>
                <c:pt idx="1032">
                  <c:v>55</c:v>
                </c:pt>
                <c:pt idx="1033">
                  <c:v>54</c:v>
                </c:pt>
                <c:pt idx="1034">
                  <c:v>54</c:v>
                </c:pt>
                <c:pt idx="1035">
                  <c:v>55</c:v>
                </c:pt>
                <c:pt idx="1036">
                  <c:v>54</c:v>
                </c:pt>
                <c:pt idx="1037">
                  <c:v>53</c:v>
                </c:pt>
                <c:pt idx="1038">
                  <c:v>54</c:v>
                </c:pt>
                <c:pt idx="1039">
                  <c:v>53</c:v>
                </c:pt>
                <c:pt idx="1040">
                  <c:v>53</c:v>
                </c:pt>
                <c:pt idx="1041">
                  <c:v>52</c:v>
                </c:pt>
                <c:pt idx="1042">
                  <c:v>52</c:v>
                </c:pt>
                <c:pt idx="1043">
                  <c:v>52</c:v>
                </c:pt>
                <c:pt idx="1044">
                  <c:v>51</c:v>
                </c:pt>
                <c:pt idx="1045">
                  <c:v>52</c:v>
                </c:pt>
                <c:pt idx="1046">
                  <c:v>52</c:v>
                </c:pt>
                <c:pt idx="1047">
                  <c:v>51</c:v>
                </c:pt>
                <c:pt idx="1048">
                  <c:v>51</c:v>
                </c:pt>
                <c:pt idx="1049">
                  <c:v>50</c:v>
                </c:pt>
                <c:pt idx="1050">
                  <c:v>51</c:v>
                </c:pt>
                <c:pt idx="1051">
                  <c:v>52</c:v>
                </c:pt>
                <c:pt idx="1052">
                  <c:v>52</c:v>
                </c:pt>
                <c:pt idx="1053">
                  <c:v>51</c:v>
                </c:pt>
                <c:pt idx="1054">
                  <c:v>52</c:v>
                </c:pt>
                <c:pt idx="1055">
                  <c:v>52</c:v>
                </c:pt>
                <c:pt idx="1056">
                  <c:v>51</c:v>
                </c:pt>
                <c:pt idx="1057">
                  <c:v>52</c:v>
                </c:pt>
                <c:pt idx="1058">
                  <c:v>51</c:v>
                </c:pt>
                <c:pt idx="1059">
                  <c:v>51</c:v>
                </c:pt>
                <c:pt idx="1060">
                  <c:v>51</c:v>
                </c:pt>
                <c:pt idx="1061">
                  <c:v>51</c:v>
                </c:pt>
                <c:pt idx="1062">
                  <c:v>51</c:v>
                </c:pt>
                <c:pt idx="1063">
                  <c:v>52</c:v>
                </c:pt>
                <c:pt idx="1064">
                  <c:v>52</c:v>
                </c:pt>
                <c:pt idx="1065">
                  <c:v>52</c:v>
                </c:pt>
                <c:pt idx="1066">
                  <c:v>52</c:v>
                </c:pt>
                <c:pt idx="1067">
                  <c:v>52</c:v>
                </c:pt>
                <c:pt idx="1068">
                  <c:v>52</c:v>
                </c:pt>
                <c:pt idx="1069">
                  <c:v>52</c:v>
                </c:pt>
                <c:pt idx="1070">
                  <c:v>52</c:v>
                </c:pt>
                <c:pt idx="1071">
                  <c:v>51</c:v>
                </c:pt>
                <c:pt idx="1072">
                  <c:v>51</c:v>
                </c:pt>
                <c:pt idx="1073">
                  <c:v>51</c:v>
                </c:pt>
                <c:pt idx="1074">
                  <c:v>52</c:v>
                </c:pt>
                <c:pt idx="1075">
                  <c:v>51</c:v>
                </c:pt>
                <c:pt idx="1076">
                  <c:v>50</c:v>
                </c:pt>
                <c:pt idx="1077">
                  <c:v>50</c:v>
                </c:pt>
                <c:pt idx="1078">
                  <c:v>50</c:v>
                </c:pt>
                <c:pt idx="1079">
                  <c:v>49</c:v>
                </c:pt>
                <c:pt idx="1080">
                  <c:v>49</c:v>
                </c:pt>
                <c:pt idx="1081">
                  <c:v>48</c:v>
                </c:pt>
                <c:pt idx="1082">
                  <c:v>48</c:v>
                </c:pt>
                <c:pt idx="1083">
                  <c:v>48</c:v>
                </c:pt>
                <c:pt idx="1084">
                  <c:v>47</c:v>
                </c:pt>
                <c:pt idx="1085">
                  <c:v>47</c:v>
                </c:pt>
                <c:pt idx="1086">
                  <c:v>46</c:v>
                </c:pt>
                <c:pt idx="1087">
                  <c:v>46</c:v>
                </c:pt>
                <c:pt idx="1088">
                  <c:v>46</c:v>
                </c:pt>
                <c:pt idx="1089">
                  <c:v>46</c:v>
                </c:pt>
                <c:pt idx="1090">
                  <c:v>46</c:v>
                </c:pt>
                <c:pt idx="1091">
                  <c:v>46</c:v>
                </c:pt>
                <c:pt idx="1092">
                  <c:v>46</c:v>
                </c:pt>
                <c:pt idx="1093">
                  <c:v>45</c:v>
                </c:pt>
                <c:pt idx="1094">
                  <c:v>45</c:v>
                </c:pt>
                <c:pt idx="1095">
                  <c:v>46</c:v>
                </c:pt>
                <c:pt idx="1096">
                  <c:v>45</c:v>
                </c:pt>
                <c:pt idx="1097">
                  <c:v>44</c:v>
                </c:pt>
                <c:pt idx="1098">
                  <c:v>45</c:v>
                </c:pt>
                <c:pt idx="1099">
                  <c:v>44</c:v>
                </c:pt>
                <c:pt idx="1100">
                  <c:v>44</c:v>
                </c:pt>
                <c:pt idx="1101">
                  <c:v>44</c:v>
                </c:pt>
                <c:pt idx="1102">
                  <c:v>44</c:v>
                </c:pt>
                <c:pt idx="1103">
                  <c:v>44</c:v>
                </c:pt>
                <c:pt idx="1104">
                  <c:v>44</c:v>
                </c:pt>
                <c:pt idx="1105">
                  <c:v>44</c:v>
                </c:pt>
                <c:pt idx="1106">
                  <c:v>45</c:v>
                </c:pt>
                <c:pt idx="1107">
                  <c:v>44</c:v>
                </c:pt>
                <c:pt idx="1108">
                  <c:v>46</c:v>
                </c:pt>
                <c:pt idx="1109">
                  <c:v>46</c:v>
                </c:pt>
                <c:pt idx="1110">
                  <c:v>47</c:v>
                </c:pt>
                <c:pt idx="1111">
                  <c:v>47</c:v>
                </c:pt>
                <c:pt idx="1112">
                  <c:v>49</c:v>
                </c:pt>
                <c:pt idx="1113">
                  <c:v>48</c:v>
                </c:pt>
                <c:pt idx="1114">
                  <c:v>49</c:v>
                </c:pt>
                <c:pt idx="1115">
                  <c:v>48</c:v>
                </c:pt>
                <c:pt idx="1116">
                  <c:v>48</c:v>
                </c:pt>
                <c:pt idx="1117">
                  <c:v>48</c:v>
                </c:pt>
                <c:pt idx="1118">
                  <c:v>47</c:v>
                </c:pt>
                <c:pt idx="1119">
                  <c:v>47</c:v>
                </c:pt>
                <c:pt idx="1120">
                  <c:v>47</c:v>
                </c:pt>
                <c:pt idx="1121">
                  <c:v>46</c:v>
                </c:pt>
                <c:pt idx="1122">
                  <c:v>46</c:v>
                </c:pt>
                <c:pt idx="1123">
                  <c:v>45</c:v>
                </c:pt>
                <c:pt idx="1124">
                  <c:v>45</c:v>
                </c:pt>
                <c:pt idx="1125">
                  <c:v>45</c:v>
                </c:pt>
                <c:pt idx="1126">
                  <c:v>45</c:v>
                </c:pt>
                <c:pt idx="1127">
                  <c:v>45</c:v>
                </c:pt>
                <c:pt idx="1128">
                  <c:v>44</c:v>
                </c:pt>
                <c:pt idx="1129">
                  <c:v>44</c:v>
                </c:pt>
                <c:pt idx="1130">
                  <c:v>44</c:v>
                </c:pt>
                <c:pt idx="1131">
                  <c:v>43</c:v>
                </c:pt>
                <c:pt idx="1132">
                  <c:v>43</c:v>
                </c:pt>
                <c:pt idx="1133">
                  <c:v>43</c:v>
                </c:pt>
                <c:pt idx="1134">
                  <c:v>43</c:v>
                </c:pt>
                <c:pt idx="1135">
                  <c:v>43</c:v>
                </c:pt>
                <c:pt idx="1136">
                  <c:v>42</c:v>
                </c:pt>
                <c:pt idx="1137">
                  <c:v>42</c:v>
                </c:pt>
                <c:pt idx="1138">
                  <c:v>42</c:v>
                </c:pt>
                <c:pt idx="1139">
                  <c:v>42</c:v>
                </c:pt>
                <c:pt idx="1140">
                  <c:v>41</c:v>
                </c:pt>
                <c:pt idx="1141">
                  <c:v>42</c:v>
                </c:pt>
                <c:pt idx="1142">
                  <c:v>42</c:v>
                </c:pt>
                <c:pt idx="1143">
                  <c:v>41</c:v>
                </c:pt>
                <c:pt idx="1144">
                  <c:v>42</c:v>
                </c:pt>
                <c:pt idx="1145">
                  <c:v>41</c:v>
                </c:pt>
                <c:pt idx="1146">
                  <c:v>41</c:v>
                </c:pt>
                <c:pt idx="1147">
                  <c:v>41</c:v>
                </c:pt>
                <c:pt idx="1148">
                  <c:v>42</c:v>
                </c:pt>
                <c:pt idx="1149">
                  <c:v>41</c:v>
                </c:pt>
                <c:pt idx="1150">
                  <c:v>42</c:v>
                </c:pt>
                <c:pt idx="1151">
                  <c:v>41</c:v>
                </c:pt>
                <c:pt idx="1152">
                  <c:v>41</c:v>
                </c:pt>
                <c:pt idx="1153">
                  <c:v>41</c:v>
                </c:pt>
                <c:pt idx="1154">
                  <c:v>41</c:v>
                </c:pt>
                <c:pt idx="1155">
                  <c:v>41</c:v>
                </c:pt>
                <c:pt idx="1156">
                  <c:v>42</c:v>
                </c:pt>
                <c:pt idx="1157">
                  <c:v>41</c:v>
                </c:pt>
                <c:pt idx="1158">
                  <c:v>42</c:v>
                </c:pt>
                <c:pt idx="1159">
                  <c:v>42</c:v>
                </c:pt>
                <c:pt idx="1160">
                  <c:v>42</c:v>
                </c:pt>
                <c:pt idx="1161">
                  <c:v>43</c:v>
                </c:pt>
                <c:pt idx="1162">
                  <c:v>43</c:v>
                </c:pt>
                <c:pt idx="1163">
                  <c:v>42</c:v>
                </c:pt>
                <c:pt idx="1164">
                  <c:v>43</c:v>
                </c:pt>
                <c:pt idx="1165">
                  <c:v>43</c:v>
                </c:pt>
                <c:pt idx="1166">
                  <c:v>42</c:v>
                </c:pt>
                <c:pt idx="1167">
                  <c:v>43</c:v>
                </c:pt>
                <c:pt idx="1168">
                  <c:v>43</c:v>
                </c:pt>
                <c:pt idx="1169">
                  <c:v>43</c:v>
                </c:pt>
                <c:pt idx="1170">
                  <c:v>42</c:v>
                </c:pt>
                <c:pt idx="1171">
                  <c:v>43</c:v>
                </c:pt>
                <c:pt idx="1172">
                  <c:v>42</c:v>
                </c:pt>
                <c:pt idx="1173">
                  <c:v>42</c:v>
                </c:pt>
                <c:pt idx="1174">
                  <c:v>41</c:v>
                </c:pt>
                <c:pt idx="1175">
                  <c:v>40</c:v>
                </c:pt>
                <c:pt idx="1176">
                  <c:v>41</c:v>
                </c:pt>
                <c:pt idx="1177">
                  <c:v>40</c:v>
                </c:pt>
                <c:pt idx="1178">
                  <c:v>40</c:v>
                </c:pt>
                <c:pt idx="1179">
                  <c:v>40</c:v>
                </c:pt>
                <c:pt idx="1180">
                  <c:v>39</c:v>
                </c:pt>
                <c:pt idx="1181">
                  <c:v>39</c:v>
                </c:pt>
                <c:pt idx="1182">
                  <c:v>38</c:v>
                </c:pt>
                <c:pt idx="1183">
                  <c:v>38</c:v>
                </c:pt>
                <c:pt idx="1184">
                  <c:v>38</c:v>
                </c:pt>
                <c:pt idx="1185">
                  <c:v>38</c:v>
                </c:pt>
                <c:pt idx="1186">
                  <c:v>38</c:v>
                </c:pt>
                <c:pt idx="1187">
                  <c:v>37</c:v>
                </c:pt>
                <c:pt idx="1188">
                  <c:v>37</c:v>
                </c:pt>
                <c:pt idx="1189">
                  <c:v>37</c:v>
                </c:pt>
                <c:pt idx="1190">
                  <c:v>37</c:v>
                </c:pt>
                <c:pt idx="1191">
                  <c:v>37</c:v>
                </c:pt>
                <c:pt idx="1192">
                  <c:v>36</c:v>
                </c:pt>
                <c:pt idx="1193">
                  <c:v>36</c:v>
                </c:pt>
                <c:pt idx="1194">
                  <c:v>37</c:v>
                </c:pt>
                <c:pt idx="1195">
                  <c:v>37</c:v>
                </c:pt>
                <c:pt idx="1196">
                  <c:v>36</c:v>
                </c:pt>
                <c:pt idx="1197">
                  <c:v>36</c:v>
                </c:pt>
                <c:pt idx="1198">
                  <c:v>36</c:v>
                </c:pt>
                <c:pt idx="1199">
                  <c:v>36</c:v>
                </c:pt>
                <c:pt idx="1200">
                  <c:v>36</c:v>
                </c:pt>
                <c:pt idx="1201">
                  <c:v>36</c:v>
                </c:pt>
                <c:pt idx="1202">
                  <c:v>36</c:v>
                </c:pt>
                <c:pt idx="1203">
                  <c:v>36</c:v>
                </c:pt>
                <c:pt idx="1204">
                  <c:v>37</c:v>
                </c:pt>
                <c:pt idx="1205">
                  <c:v>36</c:v>
                </c:pt>
                <c:pt idx="1206">
                  <c:v>37</c:v>
                </c:pt>
                <c:pt idx="1207">
                  <c:v>38</c:v>
                </c:pt>
                <c:pt idx="1208">
                  <c:v>39</c:v>
                </c:pt>
                <c:pt idx="1209">
                  <c:v>39</c:v>
                </c:pt>
                <c:pt idx="1210">
                  <c:v>40</c:v>
                </c:pt>
                <c:pt idx="1211">
                  <c:v>40</c:v>
                </c:pt>
                <c:pt idx="1212">
                  <c:v>41</c:v>
                </c:pt>
                <c:pt idx="1213">
                  <c:v>40</c:v>
                </c:pt>
                <c:pt idx="1214">
                  <c:v>40</c:v>
                </c:pt>
                <c:pt idx="1215">
                  <c:v>40</c:v>
                </c:pt>
                <c:pt idx="1216">
                  <c:v>39</c:v>
                </c:pt>
                <c:pt idx="1217">
                  <c:v>40</c:v>
                </c:pt>
                <c:pt idx="1218">
                  <c:v>39</c:v>
                </c:pt>
                <c:pt idx="1219">
                  <c:v>39</c:v>
                </c:pt>
                <c:pt idx="1220">
                  <c:v>39</c:v>
                </c:pt>
                <c:pt idx="1221">
                  <c:v>38</c:v>
                </c:pt>
                <c:pt idx="1222">
                  <c:v>38</c:v>
                </c:pt>
                <c:pt idx="1223">
                  <c:v>38</c:v>
                </c:pt>
                <c:pt idx="1224">
                  <c:v>37</c:v>
                </c:pt>
                <c:pt idx="1225">
                  <c:v>38</c:v>
                </c:pt>
                <c:pt idx="1226">
                  <c:v>37</c:v>
                </c:pt>
                <c:pt idx="1227">
                  <c:v>37</c:v>
                </c:pt>
                <c:pt idx="1228">
                  <c:v>37</c:v>
                </c:pt>
                <c:pt idx="1229">
                  <c:v>37</c:v>
                </c:pt>
                <c:pt idx="1230">
                  <c:v>37</c:v>
                </c:pt>
                <c:pt idx="1231">
                  <c:v>37</c:v>
                </c:pt>
                <c:pt idx="1232">
                  <c:v>37</c:v>
                </c:pt>
                <c:pt idx="1233">
                  <c:v>36</c:v>
                </c:pt>
                <c:pt idx="1234">
                  <c:v>36</c:v>
                </c:pt>
                <c:pt idx="1235">
                  <c:v>37</c:v>
                </c:pt>
                <c:pt idx="1236">
                  <c:v>37</c:v>
                </c:pt>
                <c:pt idx="1237">
                  <c:v>37</c:v>
                </c:pt>
                <c:pt idx="1238">
                  <c:v>36</c:v>
                </c:pt>
                <c:pt idx="1239">
                  <c:v>36</c:v>
                </c:pt>
                <c:pt idx="1240">
                  <c:v>36</c:v>
                </c:pt>
                <c:pt idx="1241">
                  <c:v>37</c:v>
                </c:pt>
                <c:pt idx="1242">
                  <c:v>36</c:v>
                </c:pt>
                <c:pt idx="1243">
                  <c:v>36</c:v>
                </c:pt>
                <c:pt idx="1244">
                  <c:v>36</c:v>
                </c:pt>
                <c:pt idx="1245">
                  <c:v>37</c:v>
                </c:pt>
                <c:pt idx="1246">
                  <c:v>37</c:v>
                </c:pt>
                <c:pt idx="1247">
                  <c:v>36</c:v>
                </c:pt>
                <c:pt idx="1248">
                  <c:v>36</c:v>
                </c:pt>
                <c:pt idx="1249">
                  <c:v>36</c:v>
                </c:pt>
                <c:pt idx="1250">
                  <c:v>36</c:v>
                </c:pt>
                <c:pt idx="1251">
                  <c:v>37</c:v>
                </c:pt>
                <c:pt idx="1252">
                  <c:v>37</c:v>
                </c:pt>
                <c:pt idx="1253">
                  <c:v>36</c:v>
                </c:pt>
                <c:pt idx="1254">
                  <c:v>36</c:v>
                </c:pt>
                <c:pt idx="1255">
                  <c:v>37</c:v>
                </c:pt>
                <c:pt idx="1256">
                  <c:v>36</c:v>
                </c:pt>
                <c:pt idx="1257">
                  <c:v>37</c:v>
                </c:pt>
                <c:pt idx="1258">
                  <c:v>36</c:v>
                </c:pt>
                <c:pt idx="1259">
                  <c:v>38</c:v>
                </c:pt>
                <c:pt idx="1260">
                  <c:v>38</c:v>
                </c:pt>
                <c:pt idx="1261">
                  <c:v>38</c:v>
                </c:pt>
                <c:pt idx="1262">
                  <c:v>38</c:v>
                </c:pt>
                <c:pt idx="1263">
                  <c:v>38</c:v>
                </c:pt>
                <c:pt idx="1264">
                  <c:v>38</c:v>
                </c:pt>
                <c:pt idx="1265">
                  <c:v>38</c:v>
                </c:pt>
                <c:pt idx="1266">
                  <c:v>37</c:v>
                </c:pt>
                <c:pt idx="1267">
                  <c:v>38</c:v>
                </c:pt>
                <c:pt idx="1268">
                  <c:v>37</c:v>
                </c:pt>
                <c:pt idx="1269">
                  <c:v>37</c:v>
                </c:pt>
                <c:pt idx="1270">
                  <c:v>36</c:v>
                </c:pt>
                <c:pt idx="1271">
                  <c:v>37</c:v>
                </c:pt>
                <c:pt idx="1272">
                  <c:v>36</c:v>
                </c:pt>
                <c:pt idx="1273">
                  <c:v>37</c:v>
                </c:pt>
                <c:pt idx="1274">
                  <c:v>36</c:v>
                </c:pt>
                <c:pt idx="1275">
                  <c:v>42</c:v>
                </c:pt>
                <c:pt idx="1276">
                  <c:v>35</c:v>
                </c:pt>
                <c:pt idx="1277">
                  <c:v>35</c:v>
                </c:pt>
                <c:pt idx="1278">
                  <c:v>36</c:v>
                </c:pt>
                <c:pt idx="1279">
                  <c:v>36</c:v>
                </c:pt>
                <c:pt idx="1280">
                  <c:v>35</c:v>
                </c:pt>
                <c:pt idx="1281">
                  <c:v>36</c:v>
                </c:pt>
                <c:pt idx="1282">
                  <c:v>35</c:v>
                </c:pt>
                <c:pt idx="1283">
                  <c:v>36</c:v>
                </c:pt>
                <c:pt idx="1284">
                  <c:v>35</c:v>
                </c:pt>
                <c:pt idx="1285">
                  <c:v>35</c:v>
                </c:pt>
                <c:pt idx="1286">
                  <c:v>35</c:v>
                </c:pt>
                <c:pt idx="1287">
                  <c:v>35</c:v>
                </c:pt>
                <c:pt idx="1288">
                  <c:v>34</c:v>
                </c:pt>
                <c:pt idx="1289">
                  <c:v>35</c:v>
                </c:pt>
                <c:pt idx="1290">
                  <c:v>34</c:v>
                </c:pt>
                <c:pt idx="1291">
                  <c:v>35</c:v>
                </c:pt>
                <c:pt idx="1292">
                  <c:v>34</c:v>
                </c:pt>
                <c:pt idx="1293">
                  <c:v>34</c:v>
                </c:pt>
                <c:pt idx="1294">
                  <c:v>34</c:v>
                </c:pt>
                <c:pt idx="1295">
                  <c:v>34</c:v>
                </c:pt>
                <c:pt idx="1296">
                  <c:v>34</c:v>
                </c:pt>
                <c:pt idx="1297">
                  <c:v>34</c:v>
                </c:pt>
                <c:pt idx="1298">
                  <c:v>34</c:v>
                </c:pt>
                <c:pt idx="1299">
                  <c:v>34</c:v>
                </c:pt>
                <c:pt idx="1300">
                  <c:v>34</c:v>
                </c:pt>
                <c:pt idx="1301">
                  <c:v>35</c:v>
                </c:pt>
                <c:pt idx="1302">
                  <c:v>35</c:v>
                </c:pt>
                <c:pt idx="1303">
                  <c:v>36</c:v>
                </c:pt>
                <c:pt idx="1304">
                  <c:v>36</c:v>
                </c:pt>
                <c:pt idx="1305">
                  <c:v>37</c:v>
                </c:pt>
                <c:pt idx="1306">
                  <c:v>38</c:v>
                </c:pt>
                <c:pt idx="1307">
                  <c:v>38</c:v>
                </c:pt>
                <c:pt idx="1308">
                  <c:v>38</c:v>
                </c:pt>
                <c:pt idx="1309">
                  <c:v>39</c:v>
                </c:pt>
                <c:pt idx="1310">
                  <c:v>38</c:v>
                </c:pt>
                <c:pt idx="1311">
                  <c:v>39</c:v>
                </c:pt>
                <c:pt idx="1312">
                  <c:v>38</c:v>
                </c:pt>
                <c:pt idx="1313">
                  <c:v>38</c:v>
                </c:pt>
                <c:pt idx="1314">
                  <c:v>38</c:v>
                </c:pt>
                <c:pt idx="1315">
                  <c:v>37</c:v>
                </c:pt>
                <c:pt idx="1316">
                  <c:v>37</c:v>
                </c:pt>
                <c:pt idx="1317">
                  <c:v>37</c:v>
                </c:pt>
                <c:pt idx="1318">
                  <c:v>37</c:v>
                </c:pt>
                <c:pt idx="1319">
                  <c:v>37</c:v>
                </c:pt>
                <c:pt idx="1320">
                  <c:v>37</c:v>
                </c:pt>
                <c:pt idx="1321">
                  <c:v>37</c:v>
                </c:pt>
                <c:pt idx="1322">
                  <c:v>37</c:v>
                </c:pt>
                <c:pt idx="1323">
                  <c:v>37</c:v>
                </c:pt>
                <c:pt idx="1324">
                  <c:v>36</c:v>
                </c:pt>
                <c:pt idx="1325">
                  <c:v>36</c:v>
                </c:pt>
                <c:pt idx="1326">
                  <c:v>36</c:v>
                </c:pt>
                <c:pt idx="1327">
                  <c:v>36</c:v>
                </c:pt>
                <c:pt idx="1328">
                  <c:v>36</c:v>
                </c:pt>
                <c:pt idx="1329">
                  <c:v>36</c:v>
                </c:pt>
                <c:pt idx="1330">
                  <c:v>37</c:v>
                </c:pt>
                <c:pt idx="1331">
                  <c:v>36</c:v>
                </c:pt>
                <c:pt idx="1332">
                  <c:v>36</c:v>
                </c:pt>
                <c:pt idx="1333">
                  <c:v>36</c:v>
                </c:pt>
                <c:pt idx="1334">
                  <c:v>36</c:v>
                </c:pt>
                <c:pt idx="1335">
                  <c:v>36</c:v>
                </c:pt>
                <c:pt idx="1336">
                  <c:v>36</c:v>
                </c:pt>
                <c:pt idx="1337">
                  <c:v>36</c:v>
                </c:pt>
                <c:pt idx="1338">
                  <c:v>36</c:v>
                </c:pt>
                <c:pt idx="1339">
                  <c:v>36</c:v>
                </c:pt>
                <c:pt idx="1340">
                  <c:v>36</c:v>
                </c:pt>
                <c:pt idx="1341">
                  <c:v>36</c:v>
                </c:pt>
                <c:pt idx="1342">
                  <c:v>36</c:v>
                </c:pt>
                <c:pt idx="1343">
                  <c:v>36</c:v>
                </c:pt>
                <c:pt idx="1344">
                  <c:v>36</c:v>
                </c:pt>
                <c:pt idx="1345">
                  <c:v>36</c:v>
                </c:pt>
                <c:pt idx="1346">
                  <c:v>36</c:v>
                </c:pt>
                <c:pt idx="1347">
                  <c:v>36</c:v>
                </c:pt>
                <c:pt idx="1348">
                  <c:v>36</c:v>
                </c:pt>
                <c:pt idx="1349">
                  <c:v>36</c:v>
                </c:pt>
                <c:pt idx="1350">
                  <c:v>36</c:v>
                </c:pt>
                <c:pt idx="1351">
                  <c:v>36</c:v>
                </c:pt>
                <c:pt idx="1352">
                  <c:v>37</c:v>
                </c:pt>
                <c:pt idx="1353">
                  <c:v>36</c:v>
                </c:pt>
                <c:pt idx="1354">
                  <c:v>37</c:v>
                </c:pt>
                <c:pt idx="1355">
                  <c:v>38</c:v>
                </c:pt>
                <c:pt idx="1356">
                  <c:v>37</c:v>
                </c:pt>
                <c:pt idx="1357">
                  <c:v>37</c:v>
                </c:pt>
                <c:pt idx="1358">
                  <c:v>38</c:v>
                </c:pt>
                <c:pt idx="1359">
                  <c:v>38</c:v>
                </c:pt>
                <c:pt idx="1360">
                  <c:v>38</c:v>
                </c:pt>
                <c:pt idx="1361">
                  <c:v>106</c:v>
                </c:pt>
                <c:pt idx="1362">
                  <c:v>88</c:v>
                </c:pt>
                <c:pt idx="1363">
                  <c:v>84</c:v>
                </c:pt>
                <c:pt idx="1364">
                  <c:v>73</c:v>
                </c:pt>
                <c:pt idx="1365">
                  <c:v>65</c:v>
                </c:pt>
                <c:pt idx="1366">
                  <c:v>58</c:v>
                </c:pt>
                <c:pt idx="1367">
                  <c:v>13</c:v>
                </c:pt>
                <c:pt idx="1368">
                  <c:v>6.9</c:v>
                </c:pt>
                <c:pt idx="1369">
                  <c:v>10</c:v>
                </c:pt>
                <c:pt idx="1370">
                  <c:v>16</c:v>
                </c:pt>
                <c:pt idx="1371">
                  <c:v>23</c:v>
                </c:pt>
                <c:pt idx="1372">
                  <c:v>27</c:v>
                </c:pt>
                <c:pt idx="1373">
                  <c:v>30</c:v>
                </c:pt>
                <c:pt idx="1374">
                  <c:v>30</c:v>
                </c:pt>
                <c:pt idx="1375">
                  <c:v>31</c:v>
                </c:pt>
                <c:pt idx="1376">
                  <c:v>33</c:v>
                </c:pt>
                <c:pt idx="1377">
                  <c:v>33</c:v>
                </c:pt>
                <c:pt idx="1378">
                  <c:v>33</c:v>
                </c:pt>
                <c:pt idx="1379">
                  <c:v>33</c:v>
                </c:pt>
                <c:pt idx="1380">
                  <c:v>33</c:v>
                </c:pt>
                <c:pt idx="1381">
                  <c:v>33</c:v>
                </c:pt>
                <c:pt idx="1382">
                  <c:v>33</c:v>
                </c:pt>
                <c:pt idx="1383">
                  <c:v>33</c:v>
                </c:pt>
                <c:pt idx="1384">
                  <c:v>34</c:v>
                </c:pt>
                <c:pt idx="1385">
                  <c:v>33</c:v>
                </c:pt>
                <c:pt idx="1386">
                  <c:v>33</c:v>
                </c:pt>
                <c:pt idx="1387">
                  <c:v>33</c:v>
                </c:pt>
                <c:pt idx="1388">
                  <c:v>33</c:v>
                </c:pt>
                <c:pt idx="1389">
                  <c:v>33</c:v>
                </c:pt>
                <c:pt idx="1390">
                  <c:v>33</c:v>
                </c:pt>
                <c:pt idx="1391">
                  <c:v>33</c:v>
                </c:pt>
                <c:pt idx="1392">
                  <c:v>33</c:v>
                </c:pt>
                <c:pt idx="1393">
                  <c:v>33</c:v>
                </c:pt>
                <c:pt idx="1394">
                  <c:v>33</c:v>
                </c:pt>
                <c:pt idx="1395">
                  <c:v>33</c:v>
                </c:pt>
                <c:pt idx="1396">
                  <c:v>33</c:v>
                </c:pt>
                <c:pt idx="1397">
                  <c:v>33</c:v>
                </c:pt>
                <c:pt idx="1398">
                  <c:v>33</c:v>
                </c:pt>
                <c:pt idx="1399">
                  <c:v>34</c:v>
                </c:pt>
                <c:pt idx="1400">
                  <c:v>34</c:v>
                </c:pt>
                <c:pt idx="1401">
                  <c:v>35</c:v>
                </c:pt>
                <c:pt idx="1402">
                  <c:v>35</c:v>
                </c:pt>
                <c:pt idx="1403">
                  <c:v>36</c:v>
                </c:pt>
                <c:pt idx="1404">
                  <c:v>36</c:v>
                </c:pt>
                <c:pt idx="1405">
                  <c:v>37</c:v>
                </c:pt>
                <c:pt idx="1406">
                  <c:v>37</c:v>
                </c:pt>
                <c:pt idx="1407">
                  <c:v>36</c:v>
                </c:pt>
                <c:pt idx="1408">
                  <c:v>37</c:v>
                </c:pt>
                <c:pt idx="1409">
                  <c:v>37</c:v>
                </c:pt>
                <c:pt idx="1410">
                  <c:v>36</c:v>
                </c:pt>
                <c:pt idx="1411">
                  <c:v>36</c:v>
                </c:pt>
                <c:pt idx="1412">
                  <c:v>36</c:v>
                </c:pt>
                <c:pt idx="1413">
                  <c:v>36</c:v>
                </c:pt>
                <c:pt idx="1414">
                  <c:v>36</c:v>
                </c:pt>
                <c:pt idx="1415">
                  <c:v>36</c:v>
                </c:pt>
                <c:pt idx="1416">
                  <c:v>35</c:v>
                </c:pt>
                <c:pt idx="1417">
                  <c:v>35</c:v>
                </c:pt>
                <c:pt idx="1418">
                  <c:v>35</c:v>
                </c:pt>
                <c:pt idx="1419">
                  <c:v>35</c:v>
                </c:pt>
                <c:pt idx="1420">
                  <c:v>35</c:v>
                </c:pt>
                <c:pt idx="1421">
                  <c:v>35</c:v>
                </c:pt>
                <c:pt idx="1422">
                  <c:v>35</c:v>
                </c:pt>
                <c:pt idx="1423">
                  <c:v>35</c:v>
                </c:pt>
                <c:pt idx="1424">
                  <c:v>34</c:v>
                </c:pt>
                <c:pt idx="1425">
                  <c:v>34</c:v>
                </c:pt>
                <c:pt idx="1426">
                  <c:v>34</c:v>
                </c:pt>
                <c:pt idx="1427">
                  <c:v>34</c:v>
                </c:pt>
                <c:pt idx="1428">
                  <c:v>34</c:v>
                </c:pt>
                <c:pt idx="1429">
                  <c:v>34</c:v>
                </c:pt>
                <c:pt idx="1430">
                  <c:v>34</c:v>
                </c:pt>
                <c:pt idx="1431">
                  <c:v>34</c:v>
                </c:pt>
                <c:pt idx="1432">
                  <c:v>34</c:v>
                </c:pt>
                <c:pt idx="1433">
                  <c:v>34</c:v>
                </c:pt>
                <c:pt idx="1434">
                  <c:v>34</c:v>
                </c:pt>
                <c:pt idx="1435">
                  <c:v>34</c:v>
                </c:pt>
                <c:pt idx="1436">
                  <c:v>34</c:v>
                </c:pt>
                <c:pt idx="1437">
                  <c:v>34</c:v>
                </c:pt>
                <c:pt idx="1438">
                  <c:v>34</c:v>
                </c:pt>
                <c:pt idx="1439">
                  <c:v>33</c:v>
                </c:pt>
              </c:numCache>
            </c:numRef>
          </c:yVal>
          <c:smooth val="1"/>
        </c:ser>
        <c:ser>
          <c:idx val="3"/>
          <c:order val="1"/>
          <c:tx>
            <c:strRef>
              <c:f>ALL!$E$2</c:f>
              <c:strCache>
                <c:ptCount val="1"/>
                <c:pt idx="0">
                  <c:v>Englewood</c:v>
                </c:pt>
              </c:strCache>
            </c:strRef>
          </c:tx>
          <c:marker>
            <c:symbol val="none"/>
          </c:marker>
          <c:xVal>
            <c:numRef>
              <c:f>ALL!$A$4:$A$1443</c:f>
              <c:numCache>
                <c:formatCode>m/d/yyyy\ h:mm</c:formatCode>
                <c:ptCount val="1440"/>
                <c:pt idx="0">
                  <c:v>41523</c:v>
                </c:pt>
                <c:pt idx="1">
                  <c:v>41523.010416666664</c:v>
                </c:pt>
                <c:pt idx="2">
                  <c:v>41523.020833333336</c:v>
                </c:pt>
                <c:pt idx="3">
                  <c:v>41523.03125</c:v>
                </c:pt>
                <c:pt idx="4">
                  <c:v>41523.041666666657</c:v>
                </c:pt>
                <c:pt idx="5">
                  <c:v>41523.052083333336</c:v>
                </c:pt>
                <c:pt idx="6">
                  <c:v>41523.0625</c:v>
                </c:pt>
                <c:pt idx="7">
                  <c:v>41523.072916666664</c:v>
                </c:pt>
                <c:pt idx="8">
                  <c:v>41523.083333333336</c:v>
                </c:pt>
                <c:pt idx="9">
                  <c:v>41523.093749999993</c:v>
                </c:pt>
                <c:pt idx="10">
                  <c:v>41523.104166666657</c:v>
                </c:pt>
                <c:pt idx="11">
                  <c:v>41523.114583333336</c:v>
                </c:pt>
                <c:pt idx="12">
                  <c:v>41523.124999999993</c:v>
                </c:pt>
                <c:pt idx="13">
                  <c:v>41523.135416666657</c:v>
                </c:pt>
                <c:pt idx="14">
                  <c:v>41523.145833333336</c:v>
                </c:pt>
                <c:pt idx="15">
                  <c:v>41523.156250000007</c:v>
                </c:pt>
                <c:pt idx="16">
                  <c:v>41523.166666666657</c:v>
                </c:pt>
                <c:pt idx="17">
                  <c:v>41523.177083333328</c:v>
                </c:pt>
                <c:pt idx="18">
                  <c:v>41523.1875</c:v>
                </c:pt>
                <c:pt idx="19">
                  <c:v>41523.197916666657</c:v>
                </c:pt>
                <c:pt idx="20">
                  <c:v>41523.208333333336</c:v>
                </c:pt>
                <c:pt idx="21">
                  <c:v>41523.21875</c:v>
                </c:pt>
                <c:pt idx="22">
                  <c:v>41523.22916666665</c:v>
                </c:pt>
                <c:pt idx="23">
                  <c:v>41523.239583333328</c:v>
                </c:pt>
                <c:pt idx="24">
                  <c:v>41523.25</c:v>
                </c:pt>
                <c:pt idx="25">
                  <c:v>41523.260416666657</c:v>
                </c:pt>
                <c:pt idx="26">
                  <c:v>41523.270833333336</c:v>
                </c:pt>
                <c:pt idx="27">
                  <c:v>41523.28125</c:v>
                </c:pt>
                <c:pt idx="28">
                  <c:v>41523.29166666665</c:v>
                </c:pt>
                <c:pt idx="29">
                  <c:v>41523.302083333336</c:v>
                </c:pt>
                <c:pt idx="30">
                  <c:v>41523.312500000007</c:v>
                </c:pt>
                <c:pt idx="31">
                  <c:v>41523.322916666664</c:v>
                </c:pt>
                <c:pt idx="32">
                  <c:v>41523.333333333336</c:v>
                </c:pt>
                <c:pt idx="33">
                  <c:v>41523.34375</c:v>
                </c:pt>
                <c:pt idx="34">
                  <c:v>41523.354166666664</c:v>
                </c:pt>
                <c:pt idx="35">
                  <c:v>41523.364583333336</c:v>
                </c:pt>
                <c:pt idx="36">
                  <c:v>41523.375</c:v>
                </c:pt>
                <c:pt idx="37">
                  <c:v>41523.385416666664</c:v>
                </c:pt>
                <c:pt idx="38">
                  <c:v>41523.395833333336</c:v>
                </c:pt>
                <c:pt idx="39">
                  <c:v>41523.406250000007</c:v>
                </c:pt>
                <c:pt idx="40">
                  <c:v>41523.416666666664</c:v>
                </c:pt>
                <c:pt idx="41">
                  <c:v>41523.427083333328</c:v>
                </c:pt>
                <c:pt idx="42">
                  <c:v>41523.4375</c:v>
                </c:pt>
                <c:pt idx="43">
                  <c:v>41523.447916666664</c:v>
                </c:pt>
                <c:pt idx="44">
                  <c:v>41523.458333333343</c:v>
                </c:pt>
                <c:pt idx="45">
                  <c:v>41523.46875</c:v>
                </c:pt>
                <c:pt idx="46">
                  <c:v>41523.479166666657</c:v>
                </c:pt>
                <c:pt idx="47">
                  <c:v>41523.489583333336</c:v>
                </c:pt>
                <c:pt idx="48">
                  <c:v>41523.5</c:v>
                </c:pt>
                <c:pt idx="49">
                  <c:v>41523.510416666664</c:v>
                </c:pt>
                <c:pt idx="50">
                  <c:v>41523.520833333336</c:v>
                </c:pt>
                <c:pt idx="51">
                  <c:v>41523.53125</c:v>
                </c:pt>
                <c:pt idx="52">
                  <c:v>41523.541666666657</c:v>
                </c:pt>
                <c:pt idx="53">
                  <c:v>41523.552083333336</c:v>
                </c:pt>
                <c:pt idx="54">
                  <c:v>41523.5625</c:v>
                </c:pt>
                <c:pt idx="55">
                  <c:v>41523.572916666664</c:v>
                </c:pt>
                <c:pt idx="56">
                  <c:v>41523.583333333336</c:v>
                </c:pt>
                <c:pt idx="57">
                  <c:v>41523.593749999993</c:v>
                </c:pt>
                <c:pt idx="58">
                  <c:v>41523.604166666657</c:v>
                </c:pt>
                <c:pt idx="59">
                  <c:v>41523.614583333336</c:v>
                </c:pt>
                <c:pt idx="60">
                  <c:v>41523.624999999993</c:v>
                </c:pt>
                <c:pt idx="61">
                  <c:v>41523.635416666657</c:v>
                </c:pt>
                <c:pt idx="62">
                  <c:v>41523.645833333336</c:v>
                </c:pt>
                <c:pt idx="63">
                  <c:v>41523.656250000007</c:v>
                </c:pt>
                <c:pt idx="64">
                  <c:v>41523.666666666657</c:v>
                </c:pt>
                <c:pt idx="65">
                  <c:v>41523.677083333328</c:v>
                </c:pt>
                <c:pt idx="66">
                  <c:v>41523.6875</c:v>
                </c:pt>
                <c:pt idx="67">
                  <c:v>41523.697916666657</c:v>
                </c:pt>
                <c:pt idx="68">
                  <c:v>41523.708333333336</c:v>
                </c:pt>
                <c:pt idx="69">
                  <c:v>41523.71875</c:v>
                </c:pt>
                <c:pt idx="70">
                  <c:v>41523.72916666665</c:v>
                </c:pt>
                <c:pt idx="71">
                  <c:v>41523.739583333328</c:v>
                </c:pt>
                <c:pt idx="72">
                  <c:v>41523.75</c:v>
                </c:pt>
                <c:pt idx="73">
                  <c:v>41523.760416666657</c:v>
                </c:pt>
                <c:pt idx="74">
                  <c:v>41523.770833333336</c:v>
                </c:pt>
                <c:pt idx="75">
                  <c:v>41523.78125</c:v>
                </c:pt>
                <c:pt idx="76">
                  <c:v>41523.79166666665</c:v>
                </c:pt>
                <c:pt idx="77">
                  <c:v>41523.802083333336</c:v>
                </c:pt>
                <c:pt idx="78">
                  <c:v>41523.812500000007</c:v>
                </c:pt>
                <c:pt idx="79">
                  <c:v>41523.822916666664</c:v>
                </c:pt>
                <c:pt idx="80">
                  <c:v>41523.833333333336</c:v>
                </c:pt>
                <c:pt idx="81">
                  <c:v>41523.84375</c:v>
                </c:pt>
                <c:pt idx="82">
                  <c:v>41523.854166666664</c:v>
                </c:pt>
                <c:pt idx="83">
                  <c:v>41523.864583333336</c:v>
                </c:pt>
                <c:pt idx="84">
                  <c:v>41523.875</c:v>
                </c:pt>
                <c:pt idx="85">
                  <c:v>41523.885416666664</c:v>
                </c:pt>
                <c:pt idx="86">
                  <c:v>41523.895833333336</c:v>
                </c:pt>
                <c:pt idx="87">
                  <c:v>41523.906250000007</c:v>
                </c:pt>
                <c:pt idx="88">
                  <c:v>41523.916666666664</c:v>
                </c:pt>
                <c:pt idx="89">
                  <c:v>41523.927083333328</c:v>
                </c:pt>
                <c:pt idx="90">
                  <c:v>41523.9375</c:v>
                </c:pt>
                <c:pt idx="91">
                  <c:v>41523.947916666664</c:v>
                </c:pt>
                <c:pt idx="92">
                  <c:v>41523.958333333343</c:v>
                </c:pt>
                <c:pt idx="93">
                  <c:v>41523.96875</c:v>
                </c:pt>
                <c:pt idx="94">
                  <c:v>41523.979166666657</c:v>
                </c:pt>
                <c:pt idx="95">
                  <c:v>41523.989583333336</c:v>
                </c:pt>
                <c:pt idx="96">
                  <c:v>41524</c:v>
                </c:pt>
                <c:pt idx="97">
                  <c:v>41524.010416666664</c:v>
                </c:pt>
                <c:pt idx="98">
                  <c:v>41524.020833333336</c:v>
                </c:pt>
                <c:pt idx="99">
                  <c:v>41524.03125</c:v>
                </c:pt>
                <c:pt idx="100">
                  <c:v>41524.041666666657</c:v>
                </c:pt>
                <c:pt idx="101">
                  <c:v>41524.052083333336</c:v>
                </c:pt>
                <c:pt idx="102">
                  <c:v>41524.0625</c:v>
                </c:pt>
                <c:pt idx="103">
                  <c:v>41524.072916666664</c:v>
                </c:pt>
                <c:pt idx="104">
                  <c:v>41524.083333333336</c:v>
                </c:pt>
                <c:pt idx="105">
                  <c:v>41524.093749999993</c:v>
                </c:pt>
                <c:pt idx="106">
                  <c:v>41524.104166666657</c:v>
                </c:pt>
                <c:pt idx="107">
                  <c:v>41524.114583333336</c:v>
                </c:pt>
                <c:pt idx="108">
                  <c:v>41524.124999999993</c:v>
                </c:pt>
                <c:pt idx="109">
                  <c:v>41524.135416666657</c:v>
                </c:pt>
                <c:pt idx="110">
                  <c:v>41524.145833333336</c:v>
                </c:pt>
                <c:pt idx="111">
                  <c:v>41524.156250000007</c:v>
                </c:pt>
                <c:pt idx="112">
                  <c:v>41524.166666666657</c:v>
                </c:pt>
                <c:pt idx="113">
                  <c:v>41524.177083333328</c:v>
                </c:pt>
                <c:pt idx="114">
                  <c:v>41524.1875</c:v>
                </c:pt>
                <c:pt idx="115">
                  <c:v>41524.197916666657</c:v>
                </c:pt>
                <c:pt idx="116">
                  <c:v>41524.208333333336</c:v>
                </c:pt>
                <c:pt idx="117">
                  <c:v>41524.21875</c:v>
                </c:pt>
                <c:pt idx="118">
                  <c:v>41524.22916666665</c:v>
                </c:pt>
                <c:pt idx="119">
                  <c:v>41524.239583333328</c:v>
                </c:pt>
                <c:pt idx="120">
                  <c:v>41524.25</c:v>
                </c:pt>
                <c:pt idx="121">
                  <c:v>41524.260416666657</c:v>
                </c:pt>
                <c:pt idx="122">
                  <c:v>41524.270833333336</c:v>
                </c:pt>
                <c:pt idx="123">
                  <c:v>41524.28125</c:v>
                </c:pt>
                <c:pt idx="124">
                  <c:v>41524.29166666665</c:v>
                </c:pt>
                <c:pt idx="125">
                  <c:v>41524.302083333336</c:v>
                </c:pt>
                <c:pt idx="126">
                  <c:v>41524.312500000007</c:v>
                </c:pt>
                <c:pt idx="127">
                  <c:v>41524.322916666664</c:v>
                </c:pt>
                <c:pt idx="128">
                  <c:v>41524.333333333336</c:v>
                </c:pt>
                <c:pt idx="129">
                  <c:v>41524.34375</c:v>
                </c:pt>
                <c:pt idx="130">
                  <c:v>41524.354166666664</c:v>
                </c:pt>
                <c:pt idx="131">
                  <c:v>41524.364583333336</c:v>
                </c:pt>
                <c:pt idx="132">
                  <c:v>41524.375</c:v>
                </c:pt>
                <c:pt idx="133">
                  <c:v>41524.385416666664</c:v>
                </c:pt>
                <c:pt idx="134">
                  <c:v>41524.395833333336</c:v>
                </c:pt>
                <c:pt idx="135">
                  <c:v>41524.406250000007</c:v>
                </c:pt>
                <c:pt idx="136">
                  <c:v>41524.416666666664</c:v>
                </c:pt>
                <c:pt idx="137">
                  <c:v>41524.427083333328</c:v>
                </c:pt>
                <c:pt idx="138">
                  <c:v>41524.4375</c:v>
                </c:pt>
                <c:pt idx="139">
                  <c:v>41524.447916666664</c:v>
                </c:pt>
                <c:pt idx="140">
                  <c:v>41524.458333333343</c:v>
                </c:pt>
                <c:pt idx="141">
                  <c:v>41524.46875</c:v>
                </c:pt>
                <c:pt idx="142">
                  <c:v>41524.479166666657</c:v>
                </c:pt>
                <c:pt idx="143">
                  <c:v>41524.489583333336</c:v>
                </c:pt>
                <c:pt idx="144">
                  <c:v>41524.5</c:v>
                </c:pt>
                <c:pt idx="145">
                  <c:v>41524.510416666664</c:v>
                </c:pt>
                <c:pt idx="146">
                  <c:v>41524.520833333336</c:v>
                </c:pt>
                <c:pt idx="147">
                  <c:v>41524.53125</c:v>
                </c:pt>
                <c:pt idx="148">
                  <c:v>41524.541666666657</c:v>
                </c:pt>
                <c:pt idx="149">
                  <c:v>41524.552083333336</c:v>
                </c:pt>
                <c:pt idx="150">
                  <c:v>41524.5625</c:v>
                </c:pt>
                <c:pt idx="151">
                  <c:v>41524.572916666664</c:v>
                </c:pt>
                <c:pt idx="152">
                  <c:v>41524.583333333336</c:v>
                </c:pt>
                <c:pt idx="153">
                  <c:v>41524.593749999993</c:v>
                </c:pt>
                <c:pt idx="154">
                  <c:v>41524.604166666657</c:v>
                </c:pt>
                <c:pt idx="155">
                  <c:v>41524.614583333336</c:v>
                </c:pt>
                <c:pt idx="156">
                  <c:v>41524.624999999993</c:v>
                </c:pt>
                <c:pt idx="157">
                  <c:v>41524.635416666657</c:v>
                </c:pt>
                <c:pt idx="158">
                  <c:v>41524.645833333336</c:v>
                </c:pt>
                <c:pt idx="159">
                  <c:v>41524.656250000007</c:v>
                </c:pt>
                <c:pt idx="160">
                  <c:v>41524.666666666657</c:v>
                </c:pt>
                <c:pt idx="161">
                  <c:v>41524.677083333328</c:v>
                </c:pt>
                <c:pt idx="162">
                  <c:v>41524.6875</c:v>
                </c:pt>
                <c:pt idx="163">
                  <c:v>41524.697916666657</c:v>
                </c:pt>
                <c:pt idx="164">
                  <c:v>41524.708333333336</c:v>
                </c:pt>
                <c:pt idx="165">
                  <c:v>41524.71875</c:v>
                </c:pt>
                <c:pt idx="166">
                  <c:v>41524.72916666665</c:v>
                </c:pt>
                <c:pt idx="167">
                  <c:v>41524.739583333328</c:v>
                </c:pt>
                <c:pt idx="168">
                  <c:v>41524.75</c:v>
                </c:pt>
                <c:pt idx="169">
                  <c:v>41524.760416666657</c:v>
                </c:pt>
                <c:pt idx="170">
                  <c:v>41524.770833333336</c:v>
                </c:pt>
                <c:pt idx="171">
                  <c:v>41524.78125</c:v>
                </c:pt>
                <c:pt idx="172">
                  <c:v>41524.79166666665</c:v>
                </c:pt>
                <c:pt idx="173">
                  <c:v>41524.802083333336</c:v>
                </c:pt>
                <c:pt idx="174">
                  <c:v>41524.812500000007</c:v>
                </c:pt>
                <c:pt idx="175">
                  <c:v>41524.822916666664</c:v>
                </c:pt>
                <c:pt idx="176">
                  <c:v>41524.833333333336</c:v>
                </c:pt>
                <c:pt idx="177">
                  <c:v>41524.84375</c:v>
                </c:pt>
                <c:pt idx="178">
                  <c:v>41524.854166666664</c:v>
                </c:pt>
                <c:pt idx="179">
                  <c:v>41524.864583333336</c:v>
                </c:pt>
                <c:pt idx="180">
                  <c:v>41524.875</c:v>
                </c:pt>
                <c:pt idx="181">
                  <c:v>41524.885416666664</c:v>
                </c:pt>
                <c:pt idx="182">
                  <c:v>41524.895833333336</c:v>
                </c:pt>
                <c:pt idx="183">
                  <c:v>41524.906250000007</c:v>
                </c:pt>
                <c:pt idx="184">
                  <c:v>41524.916666666664</c:v>
                </c:pt>
                <c:pt idx="185">
                  <c:v>41524.927083333328</c:v>
                </c:pt>
                <c:pt idx="186">
                  <c:v>41524.9375</c:v>
                </c:pt>
                <c:pt idx="187">
                  <c:v>41524.947916666664</c:v>
                </c:pt>
                <c:pt idx="188">
                  <c:v>41524.958333333343</c:v>
                </c:pt>
                <c:pt idx="189">
                  <c:v>41524.96875</c:v>
                </c:pt>
                <c:pt idx="190">
                  <c:v>41524.979166666657</c:v>
                </c:pt>
                <c:pt idx="191">
                  <c:v>41524.989583333336</c:v>
                </c:pt>
                <c:pt idx="192">
                  <c:v>41525</c:v>
                </c:pt>
                <c:pt idx="193">
                  <c:v>41525.010416666664</c:v>
                </c:pt>
                <c:pt idx="194">
                  <c:v>41525.020833333336</c:v>
                </c:pt>
                <c:pt idx="195">
                  <c:v>41525.03125</c:v>
                </c:pt>
                <c:pt idx="196">
                  <c:v>41525.041666666657</c:v>
                </c:pt>
                <c:pt idx="197">
                  <c:v>41525.052083333336</c:v>
                </c:pt>
                <c:pt idx="198">
                  <c:v>41525.0625</c:v>
                </c:pt>
                <c:pt idx="199">
                  <c:v>41525.072916666664</c:v>
                </c:pt>
                <c:pt idx="200">
                  <c:v>41525.083333333336</c:v>
                </c:pt>
                <c:pt idx="201">
                  <c:v>41525.093749999993</c:v>
                </c:pt>
                <c:pt idx="202">
                  <c:v>41525.104166666657</c:v>
                </c:pt>
                <c:pt idx="203">
                  <c:v>41525.114583333336</c:v>
                </c:pt>
                <c:pt idx="204">
                  <c:v>41525.124999999993</c:v>
                </c:pt>
                <c:pt idx="205">
                  <c:v>41525.135416666657</c:v>
                </c:pt>
                <c:pt idx="206">
                  <c:v>41525.145833333336</c:v>
                </c:pt>
                <c:pt idx="207">
                  <c:v>41525.156250000007</c:v>
                </c:pt>
                <c:pt idx="208">
                  <c:v>41525.166666666657</c:v>
                </c:pt>
                <c:pt idx="209">
                  <c:v>41525.177083333328</c:v>
                </c:pt>
                <c:pt idx="210">
                  <c:v>41525.1875</c:v>
                </c:pt>
                <c:pt idx="211">
                  <c:v>41525.197916666657</c:v>
                </c:pt>
                <c:pt idx="212">
                  <c:v>41525.208333333336</c:v>
                </c:pt>
                <c:pt idx="213">
                  <c:v>41525.21875</c:v>
                </c:pt>
                <c:pt idx="214">
                  <c:v>41525.22916666665</c:v>
                </c:pt>
                <c:pt idx="215">
                  <c:v>41525.239583333328</c:v>
                </c:pt>
                <c:pt idx="216">
                  <c:v>41525.25</c:v>
                </c:pt>
                <c:pt idx="217">
                  <c:v>41525.260416666657</c:v>
                </c:pt>
                <c:pt idx="218">
                  <c:v>41525.270833333336</c:v>
                </c:pt>
                <c:pt idx="219">
                  <c:v>41525.28125</c:v>
                </c:pt>
                <c:pt idx="220">
                  <c:v>41525.29166666665</c:v>
                </c:pt>
                <c:pt idx="221">
                  <c:v>41525.302083333336</c:v>
                </c:pt>
                <c:pt idx="222">
                  <c:v>41525.312500000007</c:v>
                </c:pt>
                <c:pt idx="223">
                  <c:v>41525.322916666664</c:v>
                </c:pt>
                <c:pt idx="224">
                  <c:v>41525.333333333336</c:v>
                </c:pt>
                <c:pt idx="225">
                  <c:v>41525.34375</c:v>
                </c:pt>
                <c:pt idx="226">
                  <c:v>41525.354166666664</c:v>
                </c:pt>
                <c:pt idx="227">
                  <c:v>41525.364583333336</c:v>
                </c:pt>
                <c:pt idx="228">
                  <c:v>41525.375</c:v>
                </c:pt>
                <c:pt idx="229">
                  <c:v>41525.385416666664</c:v>
                </c:pt>
                <c:pt idx="230">
                  <c:v>41525.395833333336</c:v>
                </c:pt>
                <c:pt idx="231">
                  <c:v>41525.406250000007</c:v>
                </c:pt>
                <c:pt idx="232">
                  <c:v>41525.416666666664</c:v>
                </c:pt>
                <c:pt idx="233">
                  <c:v>41525.427083333328</c:v>
                </c:pt>
                <c:pt idx="234">
                  <c:v>41525.4375</c:v>
                </c:pt>
                <c:pt idx="235">
                  <c:v>41525.447916666664</c:v>
                </c:pt>
                <c:pt idx="236">
                  <c:v>41525.458333333343</c:v>
                </c:pt>
                <c:pt idx="237">
                  <c:v>41525.46875</c:v>
                </c:pt>
                <c:pt idx="238">
                  <c:v>41525.479166666657</c:v>
                </c:pt>
                <c:pt idx="239">
                  <c:v>41525.489583333336</c:v>
                </c:pt>
                <c:pt idx="240">
                  <c:v>41525.5</c:v>
                </c:pt>
                <c:pt idx="241">
                  <c:v>41525.510416666664</c:v>
                </c:pt>
                <c:pt idx="242">
                  <c:v>41525.520833333336</c:v>
                </c:pt>
                <c:pt idx="243">
                  <c:v>41525.53125</c:v>
                </c:pt>
                <c:pt idx="244">
                  <c:v>41525.541666666657</c:v>
                </c:pt>
                <c:pt idx="245">
                  <c:v>41525.552083333336</c:v>
                </c:pt>
                <c:pt idx="246">
                  <c:v>41525.5625</c:v>
                </c:pt>
                <c:pt idx="247">
                  <c:v>41525.572916666664</c:v>
                </c:pt>
                <c:pt idx="248">
                  <c:v>41525.583333333336</c:v>
                </c:pt>
                <c:pt idx="249">
                  <c:v>41525.593749999993</c:v>
                </c:pt>
                <c:pt idx="250">
                  <c:v>41525.604166666657</c:v>
                </c:pt>
                <c:pt idx="251">
                  <c:v>41525.614583333336</c:v>
                </c:pt>
                <c:pt idx="252">
                  <c:v>41525.624999999993</c:v>
                </c:pt>
                <c:pt idx="253">
                  <c:v>41525.635416666657</c:v>
                </c:pt>
                <c:pt idx="254">
                  <c:v>41525.645833333336</c:v>
                </c:pt>
                <c:pt idx="255">
                  <c:v>41525.656250000007</c:v>
                </c:pt>
                <c:pt idx="256">
                  <c:v>41525.666666666657</c:v>
                </c:pt>
                <c:pt idx="257">
                  <c:v>41525.677083333328</c:v>
                </c:pt>
                <c:pt idx="258">
                  <c:v>41525.6875</c:v>
                </c:pt>
                <c:pt idx="259">
                  <c:v>41525.697916666657</c:v>
                </c:pt>
                <c:pt idx="260">
                  <c:v>41525.708333333336</c:v>
                </c:pt>
                <c:pt idx="261">
                  <c:v>41525.71875</c:v>
                </c:pt>
                <c:pt idx="262">
                  <c:v>41525.72916666665</c:v>
                </c:pt>
                <c:pt idx="263">
                  <c:v>41525.739583333328</c:v>
                </c:pt>
                <c:pt idx="264">
                  <c:v>41525.75</c:v>
                </c:pt>
                <c:pt idx="265">
                  <c:v>41525.760416666657</c:v>
                </c:pt>
                <c:pt idx="266">
                  <c:v>41525.770833333336</c:v>
                </c:pt>
                <c:pt idx="267">
                  <c:v>41525.78125</c:v>
                </c:pt>
                <c:pt idx="268">
                  <c:v>41525.79166666665</c:v>
                </c:pt>
                <c:pt idx="269">
                  <c:v>41525.802083333336</c:v>
                </c:pt>
                <c:pt idx="270">
                  <c:v>41525.812500000007</c:v>
                </c:pt>
                <c:pt idx="271">
                  <c:v>41525.822916666664</c:v>
                </c:pt>
                <c:pt idx="272">
                  <c:v>41525.833333333336</c:v>
                </c:pt>
                <c:pt idx="273">
                  <c:v>41525.84375</c:v>
                </c:pt>
                <c:pt idx="274">
                  <c:v>41525.854166666664</c:v>
                </c:pt>
                <c:pt idx="275">
                  <c:v>41525.864583333336</c:v>
                </c:pt>
                <c:pt idx="276">
                  <c:v>41525.875</c:v>
                </c:pt>
                <c:pt idx="277">
                  <c:v>41525.885416666664</c:v>
                </c:pt>
                <c:pt idx="278">
                  <c:v>41525.895833333336</c:v>
                </c:pt>
                <c:pt idx="279">
                  <c:v>41525.906250000007</c:v>
                </c:pt>
                <c:pt idx="280">
                  <c:v>41525.916666666664</c:v>
                </c:pt>
                <c:pt idx="281">
                  <c:v>41525.927083333328</c:v>
                </c:pt>
                <c:pt idx="282">
                  <c:v>41525.9375</c:v>
                </c:pt>
                <c:pt idx="283">
                  <c:v>41525.947916666664</c:v>
                </c:pt>
                <c:pt idx="284">
                  <c:v>41525.958333333343</c:v>
                </c:pt>
                <c:pt idx="285">
                  <c:v>41525.96875</c:v>
                </c:pt>
                <c:pt idx="286">
                  <c:v>41525.979166666657</c:v>
                </c:pt>
                <c:pt idx="287">
                  <c:v>41525.989583333336</c:v>
                </c:pt>
                <c:pt idx="288">
                  <c:v>41526</c:v>
                </c:pt>
                <c:pt idx="289">
                  <c:v>41526.010416666664</c:v>
                </c:pt>
                <c:pt idx="290">
                  <c:v>41526.020833333336</c:v>
                </c:pt>
                <c:pt idx="291">
                  <c:v>41526.03125</c:v>
                </c:pt>
                <c:pt idx="292">
                  <c:v>41526.041666666657</c:v>
                </c:pt>
                <c:pt idx="293">
                  <c:v>41526.052083333336</c:v>
                </c:pt>
                <c:pt idx="294">
                  <c:v>41526.0625</c:v>
                </c:pt>
                <c:pt idx="295">
                  <c:v>41526.072916666664</c:v>
                </c:pt>
                <c:pt idx="296">
                  <c:v>41526.083333333336</c:v>
                </c:pt>
                <c:pt idx="297">
                  <c:v>41526.093749999993</c:v>
                </c:pt>
                <c:pt idx="298">
                  <c:v>41526.104166666657</c:v>
                </c:pt>
                <c:pt idx="299">
                  <c:v>41526.114583333336</c:v>
                </c:pt>
                <c:pt idx="300">
                  <c:v>41526.124999999993</c:v>
                </c:pt>
                <c:pt idx="301">
                  <c:v>41526.135416666657</c:v>
                </c:pt>
                <c:pt idx="302">
                  <c:v>41526.145833333336</c:v>
                </c:pt>
                <c:pt idx="303">
                  <c:v>41526.156250000007</c:v>
                </c:pt>
                <c:pt idx="304">
                  <c:v>41526.166666666657</c:v>
                </c:pt>
                <c:pt idx="305">
                  <c:v>41526.177083333328</c:v>
                </c:pt>
                <c:pt idx="306">
                  <c:v>41526.1875</c:v>
                </c:pt>
                <c:pt idx="307">
                  <c:v>41526.197916666657</c:v>
                </c:pt>
                <c:pt idx="308">
                  <c:v>41526.208333333336</c:v>
                </c:pt>
                <c:pt idx="309">
                  <c:v>41526.21875</c:v>
                </c:pt>
                <c:pt idx="310">
                  <c:v>41526.22916666665</c:v>
                </c:pt>
                <c:pt idx="311">
                  <c:v>41526.239583333328</c:v>
                </c:pt>
                <c:pt idx="312">
                  <c:v>41526.25</c:v>
                </c:pt>
                <c:pt idx="313">
                  <c:v>41526.260416666657</c:v>
                </c:pt>
                <c:pt idx="314">
                  <c:v>41526.270833333336</c:v>
                </c:pt>
                <c:pt idx="315">
                  <c:v>41526.28125</c:v>
                </c:pt>
                <c:pt idx="316">
                  <c:v>41526.29166666665</c:v>
                </c:pt>
                <c:pt idx="317">
                  <c:v>41526.302083333336</c:v>
                </c:pt>
                <c:pt idx="318">
                  <c:v>41526.312500000007</c:v>
                </c:pt>
                <c:pt idx="319">
                  <c:v>41526.322916666664</c:v>
                </c:pt>
                <c:pt idx="320">
                  <c:v>41526.333333333336</c:v>
                </c:pt>
                <c:pt idx="321">
                  <c:v>41526.34375</c:v>
                </c:pt>
                <c:pt idx="322">
                  <c:v>41526.354166666664</c:v>
                </c:pt>
                <c:pt idx="323">
                  <c:v>41526.364583333336</c:v>
                </c:pt>
                <c:pt idx="324">
                  <c:v>41526.375</c:v>
                </c:pt>
                <c:pt idx="325">
                  <c:v>41526.385416666664</c:v>
                </c:pt>
                <c:pt idx="326">
                  <c:v>41526.395833333336</c:v>
                </c:pt>
                <c:pt idx="327">
                  <c:v>41526.406250000007</c:v>
                </c:pt>
                <c:pt idx="328">
                  <c:v>41526.416666666664</c:v>
                </c:pt>
                <c:pt idx="329">
                  <c:v>41526.427083333328</c:v>
                </c:pt>
                <c:pt idx="330">
                  <c:v>41526.4375</c:v>
                </c:pt>
                <c:pt idx="331">
                  <c:v>41526.447916666664</c:v>
                </c:pt>
                <c:pt idx="332">
                  <c:v>41526.458333333343</c:v>
                </c:pt>
                <c:pt idx="333">
                  <c:v>41526.46875</c:v>
                </c:pt>
                <c:pt idx="334">
                  <c:v>41526.479166666657</c:v>
                </c:pt>
                <c:pt idx="335">
                  <c:v>41526.489583333336</c:v>
                </c:pt>
                <c:pt idx="336">
                  <c:v>41526.5</c:v>
                </c:pt>
                <c:pt idx="337">
                  <c:v>41526.510416666664</c:v>
                </c:pt>
                <c:pt idx="338">
                  <c:v>41526.520833333336</c:v>
                </c:pt>
                <c:pt idx="339">
                  <c:v>41526.53125</c:v>
                </c:pt>
                <c:pt idx="340">
                  <c:v>41526.541666666657</c:v>
                </c:pt>
                <c:pt idx="341">
                  <c:v>41526.552083333336</c:v>
                </c:pt>
                <c:pt idx="342">
                  <c:v>41526.5625</c:v>
                </c:pt>
                <c:pt idx="343">
                  <c:v>41526.572916666664</c:v>
                </c:pt>
                <c:pt idx="344">
                  <c:v>41526.583333333336</c:v>
                </c:pt>
                <c:pt idx="345">
                  <c:v>41526.593749999993</c:v>
                </c:pt>
                <c:pt idx="346">
                  <c:v>41526.604166666657</c:v>
                </c:pt>
                <c:pt idx="347">
                  <c:v>41526.614583333336</c:v>
                </c:pt>
                <c:pt idx="348">
                  <c:v>41526.624999999993</c:v>
                </c:pt>
                <c:pt idx="349">
                  <c:v>41526.635416666657</c:v>
                </c:pt>
                <c:pt idx="350">
                  <c:v>41526.645833333336</c:v>
                </c:pt>
                <c:pt idx="351">
                  <c:v>41526.656250000007</c:v>
                </c:pt>
                <c:pt idx="352">
                  <c:v>41526.666666666657</c:v>
                </c:pt>
                <c:pt idx="353">
                  <c:v>41526.677083333328</c:v>
                </c:pt>
                <c:pt idx="354">
                  <c:v>41526.6875</c:v>
                </c:pt>
                <c:pt idx="355">
                  <c:v>41526.697916666657</c:v>
                </c:pt>
                <c:pt idx="356">
                  <c:v>41526.708333333336</c:v>
                </c:pt>
                <c:pt idx="357">
                  <c:v>41526.71875</c:v>
                </c:pt>
                <c:pt idx="358">
                  <c:v>41526.72916666665</c:v>
                </c:pt>
                <c:pt idx="359">
                  <c:v>41526.739583333328</c:v>
                </c:pt>
                <c:pt idx="360">
                  <c:v>41526.75</c:v>
                </c:pt>
                <c:pt idx="361">
                  <c:v>41526.760416666657</c:v>
                </c:pt>
                <c:pt idx="362">
                  <c:v>41526.770833333336</c:v>
                </c:pt>
                <c:pt idx="363">
                  <c:v>41526.78125</c:v>
                </c:pt>
                <c:pt idx="364">
                  <c:v>41526.79166666665</c:v>
                </c:pt>
                <c:pt idx="365">
                  <c:v>41526.802083333336</c:v>
                </c:pt>
                <c:pt idx="366">
                  <c:v>41526.812500000007</c:v>
                </c:pt>
                <c:pt idx="367">
                  <c:v>41526.822916666664</c:v>
                </c:pt>
                <c:pt idx="368">
                  <c:v>41526.833333333336</c:v>
                </c:pt>
                <c:pt idx="369">
                  <c:v>41526.84375</c:v>
                </c:pt>
                <c:pt idx="370">
                  <c:v>41526.854166666664</c:v>
                </c:pt>
                <c:pt idx="371">
                  <c:v>41526.864583333336</c:v>
                </c:pt>
                <c:pt idx="372">
                  <c:v>41526.875</c:v>
                </c:pt>
                <c:pt idx="373">
                  <c:v>41526.885416666664</c:v>
                </c:pt>
                <c:pt idx="374">
                  <c:v>41526.895833333336</c:v>
                </c:pt>
                <c:pt idx="375">
                  <c:v>41526.906250000007</c:v>
                </c:pt>
                <c:pt idx="376">
                  <c:v>41526.916666666664</c:v>
                </c:pt>
                <c:pt idx="377">
                  <c:v>41526.927083333328</c:v>
                </c:pt>
                <c:pt idx="378">
                  <c:v>41526.9375</c:v>
                </c:pt>
                <c:pt idx="379">
                  <c:v>41526.947916666664</c:v>
                </c:pt>
                <c:pt idx="380">
                  <c:v>41526.958333333343</c:v>
                </c:pt>
                <c:pt idx="381">
                  <c:v>41526.96875</c:v>
                </c:pt>
                <c:pt idx="382">
                  <c:v>41526.979166666657</c:v>
                </c:pt>
                <c:pt idx="383">
                  <c:v>41526.989583333336</c:v>
                </c:pt>
                <c:pt idx="384">
                  <c:v>41527</c:v>
                </c:pt>
                <c:pt idx="385">
                  <c:v>41527.010416666664</c:v>
                </c:pt>
                <c:pt idx="386">
                  <c:v>41527.020833333336</c:v>
                </c:pt>
                <c:pt idx="387">
                  <c:v>41527.03125</c:v>
                </c:pt>
                <c:pt idx="388">
                  <c:v>41527.041666666657</c:v>
                </c:pt>
                <c:pt idx="389">
                  <c:v>41527.052083333336</c:v>
                </c:pt>
                <c:pt idx="390">
                  <c:v>41527.0625</c:v>
                </c:pt>
                <c:pt idx="391">
                  <c:v>41527.072916666664</c:v>
                </c:pt>
                <c:pt idx="392">
                  <c:v>41527.083333333336</c:v>
                </c:pt>
                <c:pt idx="393">
                  <c:v>41527.093749999993</c:v>
                </c:pt>
                <c:pt idx="394">
                  <c:v>41527.104166666657</c:v>
                </c:pt>
                <c:pt idx="395">
                  <c:v>41527.114583333336</c:v>
                </c:pt>
                <c:pt idx="396">
                  <c:v>41527.124999999993</c:v>
                </c:pt>
                <c:pt idx="397">
                  <c:v>41527.135416666657</c:v>
                </c:pt>
                <c:pt idx="398">
                  <c:v>41527.145833333336</c:v>
                </c:pt>
                <c:pt idx="399">
                  <c:v>41527.156250000007</c:v>
                </c:pt>
                <c:pt idx="400">
                  <c:v>41527.166666666657</c:v>
                </c:pt>
                <c:pt idx="401">
                  <c:v>41527.177083333328</c:v>
                </c:pt>
                <c:pt idx="402">
                  <c:v>41527.1875</c:v>
                </c:pt>
                <c:pt idx="403">
                  <c:v>41527.197916666657</c:v>
                </c:pt>
                <c:pt idx="404">
                  <c:v>41527.208333333336</c:v>
                </c:pt>
                <c:pt idx="405">
                  <c:v>41527.21875</c:v>
                </c:pt>
                <c:pt idx="406">
                  <c:v>41527.22916666665</c:v>
                </c:pt>
                <c:pt idx="407">
                  <c:v>41527.239583333328</c:v>
                </c:pt>
                <c:pt idx="408">
                  <c:v>41527.25</c:v>
                </c:pt>
                <c:pt idx="409">
                  <c:v>41527.260416666657</c:v>
                </c:pt>
                <c:pt idx="410">
                  <c:v>41527.270833333336</c:v>
                </c:pt>
                <c:pt idx="411">
                  <c:v>41527.28125</c:v>
                </c:pt>
                <c:pt idx="412">
                  <c:v>41527.29166666665</c:v>
                </c:pt>
                <c:pt idx="413">
                  <c:v>41527.302083333336</c:v>
                </c:pt>
                <c:pt idx="414">
                  <c:v>41527.312500000007</c:v>
                </c:pt>
                <c:pt idx="415">
                  <c:v>41527.322916666664</c:v>
                </c:pt>
                <c:pt idx="416">
                  <c:v>41527.333333333336</c:v>
                </c:pt>
                <c:pt idx="417">
                  <c:v>41527.34375</c:v>
                </c:pt>
                <c:pt idx="418">
                  <c:v>41527.354166666664</c:v>
                </c:pt>
                <c:pt idx="419">
                  <c:v>41527.364583333336</c:v>
                </c:pt>
                <c:pt idx="420">
                  <c:v>41527.375</c:v>
                </c:pt>
                <c:pt idx="421">
                  <c:v>41527.385416666664</c:v>
                </c:pt>
                <c:pt idx="422">
                  <c:v>41527.395833333336</c:v>
                </c:pt>
                <c:pt idx="423">
                  <c:v>41527.406250000007</c:v>
                </c:pt>
                <c:pt idx="424">
                  <c:v>41527.416666666664</c:v>
                </c:pt>
                <c:pt idx="425">
                  <c:v>41527.427083333328</c:v>
                </c:pt>
                <c:pt idx="426">
                  <c:v>41527.4375</c:v>
                </c:pt>
                <c:pt idx="427">
                  <c:v>41527.447916666664</c:v>
                </c:pt>
                <c:pt idx="428">
                  <c:v>41527.458333333343</c:v>
                </c:pt>
                <c:pt idx="429">
                  <c:v>41527.46875</c:v>
                </c:pt>
                <c:pt idx="430">
                  <c:v>41527.479166666657</c:v>
                </c:pt>
                <c:pt idx="431">
                  <c:v>41527.489583333336</c:v>
                </c:pt>
                <c:pt idx="432">
                  <c:v>41527.5</c:v>
                </c:pt>
                <c:pt idx="433">
                  <c:v>41527.510416666664</c:v>
                </c:pt>
                <c:pt idx="434">
                  <c:v>41527.520833333336</c:v>
                </c:pt>
                <c:pt idx="435">
                  <c:v>41527.53125</c:v>
                </c:pt>
                <c:pt idx="436">
                  <c:v>41527.541666666657</c:v>
                </c:pt>
                <c:pt idx="437">
                  <c:v>41527.552083333336</c:v>
                </c:pt>
                <c:pt idx="438">
                  <c:v>41527.5625</c:v>
                </c:pt>
                <c:pt idx="439">
                  <c:v>41527.572916666664</c:v>
                </c:pt>
                <c:pt idx="440">
                  <c:v>41527.583333333336</c:v>
                </c:pt>
                <c:pt idx="441">
                  <c:v>41527.593749999993</c:v>
                </c:pt>
                <c:pt idx="442">
                  <c:v>41527.604166666657</c:v>
                </c:pt>
                <c:pt idx="443">
                  <c:v>41527.614583333336</c:v>
                </c:pt>
                <c:pt idx="444">
                  <c:v>41527.624999999993</c:v>
                </c:pt>
                <c:pt idx="445">
                  <c:v>41527.635416666657</c:v>
                </c:pt>
                <c:pt idx="446">
                  <c:v>41527.645833333336</c:v>
                </c:pt>
                <c:pt idx="447">
                  <c:v>41527.656250000007</c:v>
                </c:pt>
                <c:pt idx="448">
                  <c:v>41527.666666666657</c:v>
                </c:pt>
                <c:pt idx="449">
                  <c:v>41527.677083333328</c:v>
                </c:pt>
                <c:pt idx="450">
                  <c:v>41527.6875</c:v>
                </c:pt>
                <c:pt idx="451">
                  <c:v>41527.697916666657</c:v>
                </c:pt>
                <c:pt idx="452">
                  <c:v>41527.708333333336</c:v>
                </c:pt>
                <c:pt idx="453">
                  <c:v>41527.71875</c:v>
                </c:pt>
                <c:pt idx="454">
                  <c:v>41527.72916666665</c:v>
                </c:pt>
                <c:pt idx="455">
                  <c:v>41527.739583333328</c:v>
                </c:pt>
                <c:pt idx="456">
                  <c:v>41527.75</c:v>
                </c:pt>
                <c:pt idx="457">
                  <c:v>41527.760416666657</c:v>
                </c:pt>
                <c:pt idx="458">
                  <c:v>41527.770833333336</c:v>
                </c:pt>
                <c:pt idx="459">
                  <c:v>41527.78125</c:v>
                </c:pt>
                <c:pt idx="460">
                  <c:v>41527.79166666665</c:v>
                </c:pt>
                <c:pt idx="461">
                  <c:v>41527.802083333336</c:v>
                </c:pt>
                <c:pt idx="462">
                  <c:v>41527.812500000007</c:v>
                </c:pt>
                <c:pt idx="463">
                  <c:v>41527.822916666664</c:v>
                </c:pt>
                <c:pt idx="464">
                  <c:v>41527.833333333336</c:v>
                </c:pt>
                <c:pt idx="465">
                  <c:v>41527.84375</c:v>
                </c:pt>
                <c:pt idx="466">
                  <c:v>41527.854166666664</c:v>
                </c:pt>
                <c:pt idx="467">
                  <c:v>41527.864583333336</c:v>
                </c:pt>
                <c:pt idx="468">
                  <c:v>41527.875</c:v>
                </c:pt>
                <c:pt idx="469">
                  <c:v>41527.885416666664</c:v>
                </c:pt>
                <c:pt idx="470">
                  <c:v>41527.895833333336</c:v>
                </c:pt>
                <c:pt idx="471">
                  <c:v>41527.906250000007</c:v>
                </c:pt>
                <c:pt idx="472">
                  <c:v>41527.916666666664</c:v>
                </c:pt>
                <c:pt idx="473">
                  <c:v>41527.927083333328</c:v>
                </c:pt>
                <c:pt idx="474">
                  <c:v>41527.9375</c:v>
                </c:pt>
                <c:pt idx="475">
                  <c:v>41527.947916666664</c:v>
                </c:pt>
                <c:pt idx="476">
                  <c:v>41527.958333333343</c:v>
                </c:pt>
                <c:pt idx="477">
                  <c:v>41527.96875</c:v>
                </c:pt>
                <c:pt idx="478">
                  <c:v>41527.979166666657</c:v>
                </c:pt>
                <c:pt idx="479">
                  <c:v>41527.989583333336</c:v>
                </c:pt>
                <c:pt idx="480">
                  <c:v>41528</c:v>
                </c:pt>
                <c:pt idx="481">
                  <c:v>41528.010416666664</c:v>
                </c:pt>
                <c:pt idx="482">
                  <c:v>41528.020833333336</c:v>
                </c:pt>
                <c:pt idx="483">
                  <c:v>41528.03125</c:v>
                </c:pt>
                <c:pt idx="484">
                  <c:v>41528.041666666657</c:v>
                </c:pt>
                <c:pt idx="485">
                  <c:v>41528.052083333336</c:v>
                </c:pt>
                <c:pt idx="486">
                  <c:v>41528.0625</c:v>
                </c:pt>
                <c:pt idx="487">
                  <c:v>41528.072916666664</c:v>
                </c:pt>
                <c:pt idx="488">
                  <c:v>41528.083333333336</c:v>
                </c:pt>
                <c:pt idx="489">
                  <c:v>41528.093749999993</c:v>
                </c:pt>
                <c:pt idx="490">
                  <c:v>41528.104166666657</c:v>
                </c:pt>
                <c:pt idx="491">
                  <c:v>41528.114583333336</c:v>
                </c:pt>
                <c:pt idx="492">
                  <c:v>41528.124999999993</c:v>
                </c:pt>
                <c:pt idx="493">
                  <c:v>41528.135416666657</c:v>
                </c:pt>
                <c:pt idx="494">
                  <c:v>41528.145833333336</c:v>
                </c:pt>
                <c:pt idx="495">
                  <c:v>41528.156250000007</c:v>
                </c:pt>
                <c:pt idx="496">
                  <c:v>41528.166666666657</c:v>
                </c:pt>
                <c:pt idx="497">
                  <c:v>41528.177083333328</c:v>
                </c:pt>
                <c:pt idx="498">
                  <c:v>41528.1875</c:v>
                </c:pt>
                <c:pt idx="499">
                  <c:v>41528.197916666657</c:v>
                </c:pt>
                <c:pt idx="500">
                  <c:v>41528.208333333336</c:v>
                </c:pt>
                <c:pt idx="501">
                  <c:v>41528.21875</c:v>
                </c:pt>
                <c:pt idx="502">
                  <c:v>41528.22916666665</c:v>
                </c:pt>
                <c:pt idx="503">
                  <c:v>41528.239583333328</c:v>
                </c:pt>
                <c:pt idx="504">
                  <c:v>41528.25</c:v>
                </c:pt>
                <c:pt idx="505">
                  <c:v>41528.260416666657</c:v>
                </c:pt>
                <c:pt idx="506">
                  <c:v>41528.270833333336</c:v>
                </c:pt>
                <c:pt idx="507">
                  <c:v>41528.28125</c:v>
                </c:pt>
                <c:pt idx="508">
                  <c:v>41528.29166666665</c:v>
                </c:pt>
                <c:pt idx="509">
                  <c:v>41528.302083333336</c:v>
                </c:pt>
                <c:pt idx="510">
                  <c:v>41528.312500000007</c:v>
                </c:pt>
                <c:pt idx="511">
                  <c:v>41528.322916666664</c:v>
                </c:pt>
                <c:pt idx="512">
                  <c:v>41528.333333333336</c:v>
                </c:pt>
                <c:pt idx="513">
                  <c:v>41528.34375</c:v>
                </c:pt>
                <c:pt idx="514">
                  <c:v>41528.354166666664</c:v>
                </c:pt>
                <c:pt idx="515">
                  <c:v>41528.364583333336</c:v>
                </c:pt>
                <c:pt idx="516">
                  <c:v>41528.375</c:v>
                </c:pt>
                <c:pt idx="517">
                  <c:v>41528.385416666664</c:v>
                </c:pt>
                <c:pt idx="518">
                  <c:v>41528.395833333336</c:v>
                </c:pt>
                <c:pt idx="519">
                  <c:v>41528.406250000007</c:v>
                </c:pt>
                <c:pt idx="520">
                  <c:v>41528.416666666664</c:v>
                </c:pt>
                <c:pt idx="521">
                  <c:v>41528.427083333328</c:v>
                </c:pt>
                <c:pt idx="522">
                  <c:v>41528.4375</c:v>
                </c:pt>
                <c:pt idx="523">
                  <c:v>41528.447916666664</c:v>
                </c:pt>
                <c:pt idx="524">
                  <c:v>41528.458333333343</c:v>
                </c:pt>
                <c:pt idx="525">
                  <c:v>41528.46875</c:v>
                </c:pt>
                <c:pt idx="526">
                  <c:v>41528.479166666657</c:v>
                </c:pt>
                <c:pt idx="527">
                  <c:v>41528.489583333336</c:v>
                </c:pt>
                <c:pt idx="528">
                  <c:v>41528.5</c:v>
                </c:pt>
                <c:pt idx="529">
                  <c:v>41528.510416666664</c:v>
                </c:pt>
                <c:pt idx="530">
                  <c:v>41528.520833333336</c:v>
                </c:pt>
                <c:pt idx="531">
                  <c:v>41528.53125</c:v>
                </c:pt>
                <c:pt idx="532">
                  <c:v>41528.541666666657</c:v>
                </c:pt>
                <c:pt idx="533">
                  <c:v>41528.552083333336</c:v>
                </c:pt>
                <c:pt idx="534">
                  <c:v>41528.5625</c:v>
                </c:pt>
                <c:pt idx="535">
                  <c:v>41528.572916666664</c:v>
                </c:pt>
                <c:pt idx="536">
                  <c:v>41528.583333333336</c:v>
                </c:pt>
                <c:pt idx="537">
                  <c:v>41528.593749999993</c:v>
                </c:pt>
                <c:pt idx="538">
                  <c:v>41528.604166666657</c:v>
                </c:pt>
                <c:pt idx="539">
                  <c:v>41528.614583333336</c:v>
                </c:pt>
                <c:pt idx="540">
                  <c:v>41528.624999999993</c:v>
                </c:pt>
                <c:pt idx="541">
                  <c:v>41528.635416666657</c:v>
                </c:pt>
                <c:pt idx="542">
                  <c:v>41528.645833333336</c:v>
                </c:pt>
                <c:pt idx="543">
                  <c:v>41528.656250000007</c:v>
                </c:pt>
                <c:pt idx="544">
                  <c:v>41528.666666666657</c:v>
                </c:pt>
                <c:pt idx="545">
                  <c:v>41528.677083333328</c:v>
                </c:pt>
                <c:pt idx="546">
                  <c:v>41528.6875</c:v>
                </c:pt>
                <c:pt idx="547">
                  <c:v>41528.697916666657</c:v>
                </c:pt>
                <c:pt idx="548">
                  <c:v>41528.708333333336</c:v>
                </c:pt>
                <c:pt idx="549">
                  <c:v>41528.71875</c:v>
                </c:pt>
                <c:pt idx="550">
                  <c:v>41528.72916666665</c:v>
                </c:pt>
                <c:pt idx="551">
                  <c:v>41528.739583333328</c:v>
                </c:pt>
                <c:pt idx="552">
                  <c:v>41528.75</c:v>
                </c:pt>
                <c:pt idx="553">
                  <c:v>41528.760416666657</c:v>
                </c:pt>
                <c:pt idx="554">
                  <c:v>41528.770833333336</c:v>
                </c:pt>
                <c:pt idx="555">
                  <c:v>41528.78125</c:v>
                </c:pt>
                <c:pt idx="556">
                  <c:v>41528.79166666665</c:v>
                </c:pt>
                <c:pt idx="557">
                  <c:v>41528.802083333336</c:v>
                </c:pt>
                <c:pt idx="558">
                  <c:v>41528.812500000007</c:v>
                </c:pt>
                <c:pt idx="559">
                  <c:v>41528.822916666664</c:v>
                </c:pt>
                <c:pt idx="560">
                  <c:v>41528.833333333336</c:v>
                </c:pt>
                <c:pt idx="561">
                  <c:v>41528.84375</c:v>
                </c:pt>
                <c:pt idx="562">
                  <c:v>41528.854166666664</c:v>
                </c:pt>
                <c:pt idx="563">
                  <c:v>41528.864583333336</c:v>
                </c:pt>
                <c:pt idx="564">
                  <c:v>41528.875</c:v>
                </c:pt>
                <c:pt idx="565">
                  <c:v>41528.885416666664</c:v>
                </c:pt>
                <c:pt idx="566">
                  <c:v>41528.895833333336</c:v>
                </c:pt>
                <c:pt idx="567">
                  <c:v>41528.906250000007</c:v>
                </c:pt>
                <c:pt idx="568">
                  <c:v>41528.916666666664</c:v>
                </c:pt>
                <c:pt idx="569">
                  <c:v>41528.927083333328</c:v>
                </c:pt>
                <c:pt idx="570">
                  <c:v>41528.9375</c:v>
                </c:pt>
                <c:pt idx="571">
                  <c:v>41528.947916666664</c:v>
                </c:pt>
                <c:pt idx="572">
                  <c:v>41528.958333333343</c:v>
                </c:pt>
                <c:pt idx="573">
                  <c:v>41528.96875</c:v>
                </c:pt>
                <c:pt idx="574">
                  <c:v>41528.979166666657</c:v>
                </c:pt>
                <c:pt idx="575">
                  <c:v>41528.989583333336</c:v>
                </c:pt>
                <c:pt idx="576">
                  <c:v>41529</c:v>
                </c:pt>
                <c:pt idx="577">
                  <c:v>41529.010416666664</c:v>
                </c:pt>
                <c:pt idx="578">
                  <c:v>41529.020833333336</c:v>
                </c:pt>
                <c:pt idx="579">
                  <c:v>41529.03125</c:v>
                </c:pt>
                <c:pt idx="580">
                  <c:v>41529.041666666657</c:v>
                </c:pt>
                <c:pt idx="581">
                  <c:v>41529.052083333336</c:v>
                </c:pt>
                <c:pt idx="582">
                  <c:v>41529.0625</c:v>
                </c:pt>
                <c:pt idx="583">
                  <c:v>41529.072916666664</c:v>
                </c:pt>
                <c:pt idx="584">
                  <c:v>41529.083333333336</c:v>
                </c:pt>
                <c:pt idx="585">
                  <c:v>41529.093749999993</c:v>
                </c:pt>
                <c:pt idx="586">
                  <c:v>41529.104166666657</c:v>
                </c:pt>
                <c:pt idx="587">
                  <c:v>41529.114583333336</c:v>
                </c:pt>
                <c:pt idx="588">
                  <c:v>41529.124999999993</c:v>
                </c:pt>
                <c:pt idx="589">
                  <c:v>41529.135416666657</c:v>
                </c:pt>
                <c:pt idx="590">
                  <c:v>41529.145833333336</c:v>
                </c:pt>
                <c:pt idx="591">
                  <c:v>41529.156250000007</c:v>
                </c:pt>
                <c:pt idx="592">
                  <c:v>41529.166666666657</c:v>
                </c:pt>
                <c:pt idx="593">
                  <c:v>41529.177083333328</c:v>
                </c:pt>
                <c:pt idx="594">
                  <c:v>41529.1875</c:v>
                </c:pt>
                <c:pt idx="595">
                  <c:v>41529.197916666657</c:v>
                </c:pt>
                <c:pt idx="596">
                  <c:v>41529.208333333336</c:v>
                </c:pt>
                <c:pt idx="597">
                  <c:v>41529.21875</c:v>
                </c:pt>
                <c:pt idx="598">
                  <c:v>41529.22916666665</c:v>
                </c:pt>
                <c:pt idx="599">
                  <c:v>41529.239583333328</c:v>
                </c:pt>
                <c:pt idx="600">
                  <c:v>41529.25</c:v>
                </c:pt>
                <c:pt idx="601">
                  <c:v>41529.260416666657</c:v>
                </c:pt>
                <c:pt idx="602">
                  <c:v>41529.270833333336</c:v>
                </c:pt>
                <c:pt idx="603">
                  <c:v>41529.28125</c:v>
                </c:pt>
                <c:pt idx="604">
                  <c:v>41529.29166666665</c:v>
                </c:pt>
                <c:pt idx="605">
                  <c:v>41529.302083333336</c:v>
                </c:pt>
                <c:pt idx="606">
                  <c:v>41529.312500000007</c:v>
                </c:pt>
                <c:pt idx="607">
                  <c:v>41529.322916666664</c:v>
                </c:pt>
                <c:pt idx="608">
                  <c:v>41529.333333333336</c:v>
                </c:pt>
                <c:pt idx="609">
                  <c:v>41529.34375</c:v>
                </c:pt>
                <c:pt idx="610">
                  <c:v>41529.354166666664</c:v>
                </c:pt>
                <c:pt idx="611">
                  <c:v>41529.364583333336</c:v>
                </c:pt>
                <c:pt idx="612">
                  <c:v>41529.375</c:v>
                </c:pt>
                <c:pt idx="613">
                  <c:v>41529.385416666664</c:v>
                </c:pt>
                <c:pt idx="614">
                  <c:v>41529.395833333336</c:v>
                </c:pt>
                <c:pt idx="615">
                  <c:v>41529.406250000007</c:v>
                </c:pt>
                <c:pt idx="616">
                  <c:v>41529.416666666664</c:v>
                </c:pt>
                <c:pt idx="617">
                  <c:v>41529.427083333328</c:v>
                </c:pt>
                <c:pt idx="618">
                  <c:v>41529.4375</c:v>
                </c:pt>
                <c:pt idx="619">
                  <c:v>41529.447916666664</c:v>
                </c:pt>
                <c:pt idx="620">
                  <c:v>41529.458333333343</c:v>
                </c:pt>
                <c:pt idx="621">
                  <c:v>41529.46875</c:v>
                </c:pt>
                <c:pt idx="622">
                  <c:v>41529.479166666657</c:v>
                </c:pt>
                <c:pt idx="623">
                  <c:v>41529.489583333336</c:v>
                </c:pt>
                <c:pt idx="624">
                  <c:v>41529.5</c:v>
                </c:pt>
                <c:pt idx="625">
                  <c:v>41529.510416666664</c:v>
                </c:pt>
                <c:pt idx="626">
                  <c:v>41529.520833333336</c:v>
                </c:pt>
                <c:pt idx="627">
                  <c:v>41529.53125</c:v>
                </c:pt>
                <c:pt idx="628">
                  <c:v>41529.541666666657</c:v>
                </c:pt>
                <c:pt idx="629">
                  <c:v>41529.552083333336</c:v>
                </c:pt>
                <c:pt idx="630">
                  <c:v>41529.5625</c:v>
                </c:pt>
                <c:pt idx="631">
                  <c:v>41529.572916666664</c:v>
                </c:pt>
                <c:pt idx="632">
                  <c:v>41529.583333333336</c:v>
                </c:pt>
                <c:pt idx="633">
                  <c:v>41529.593749999993</c:v>
                </c:pt>
                <c:pt idx="634">
                  <c:v>41529.604166666657</c:v>
                </c:pt>
                <c:pt idx="635">
                  <c:v>41529.614583333336</c:v>
                </c:pt>
                <c:pt idx="636">
                  <c:v>41529.624999999993</c:v>
                </c:pt>
                <c:pt idx="637">
                  <c:v>41529.635416666657</c:v>
                </c:pt>
                <c:pt idx="638">
                  <c:v>41529.645833333336</c:v>
                </c:pt>
                <c:pt idx="639">
                  <c:v>41529.656250000007</c:v>
                </c:pt>
                <c:pt idx="640">
                  <c:v>41529.666666666657</c:v>
                </c:pt>
                <c:pt idx="641">
                  <c:v>41529.677083333328</c:v>
                </c:pt>
                <c:pt idx="642">
                  <c:v>41529.6875</c:v>
                </c:pt>
                <c:pt idx="643">
                  <c:v>41529.697916666657</c:v>
                </c:pt>
                <c:pt idx="644">
                  <c:v>41529.708333333336</c:v>
                </c:pt>
                <c:pt idx="645">
                  <c:v>41529.71875</c:v>
                </c:pt>
                <c:pt idx="646">
                  <c:v>41529.72916666665</c:v>
                </c:pt>
                <c:pt idx="647">
                  <c:v>41529.739583333328</c:v>
                </c:pt>
                <c:pt idx="648">
                  <c:v>41529.75</c:v>
                </c:pt>
                <c:pt idx="649">
                  <c:v>41529.760416666657</c:v>
                </c:pt>
                <c:pt idx="650">
                  <c:v>41529.770833333336</c:v>
                </c:pt>
                <c:pt idx="651">
                  <c:v>41529.78125</c:v>
                </c:pt>
                <c:pt idx="652">
                  <c:v>41529.79166666665</c:v>
                </c:pt>
                <c:pt idx="653">
                  <c:v>41529.802083333336</c:v>
                </c:pt>
                <c:pt idx="654">
                  <c:v>41529.812500000007</c:v>
                </c:pt>
                <c:pt idx="655">
                  <c:v>41529.822916666664</c:v>
                </c:pt>
                <c:pt idx="656">
                  <c:v>41529.833333333336</c:v>
                </c:pt>
                <c:pt idx="657">
                  <c:v>41529.84375</c:v>
                </c:pt>
                <c:pt idx="658">
                  <c:v>41529.854166666664</c:v>
                </c:pt>
                <c:pt idx="659">
                  <c:v>41529.864583333336</c:v>
                </c:pt>
                <c:pt idx="660">
                  <c:v>41529.875</c:v>
                </c:pt>
                <c:pt idx="661">
                  <c:v>41529.885416666664</c:v>
                </c:pt>
                <c:pt idx="662">
                  <c:v>41529.895833333336</c:v>
                </c:pt>
                <c:pt idx="663">
                  <c:v>41529.906250000007</c:v>
                </c:pt>
                <c:pt idx="664">
                  <c:v>41529.916666666664</c:v>
                </c:pt>
                <c:pt idx="665">
                  <c:v>41529.927083333328</c:v>
                </c:pt>
                <c:pt idx="666">
                  <c:v>41529.9375</c:v>
                </c:pt>
                <c:pt idx="667">
                  <c:v>41529.947916666664</c:v>
                </c:pt>
                <c:pt idx="668">
                  <c:v>41529.958333333343</c:v>
                </c:pt>
                <c:pt idx="669">
                  <c:v>41529.96875</c:v>
                </c:pt>
                <c:pt idx="670">
                  <c:v>41529.979166666657</c:v>
                </c:pt>
                <c:pt idx="671">
                  <c:v>41529.989583333336</c:v>
                </c:pt>
                <c:pt idx="672">
                  <c:v>41530</c:v>
                </c:pt>
                <c:pt idx="673">
                  <c:v>41530.010416666664</c:v>
                </c:pt>
                <c:pt idx="674">
                  <c:v>41530.020833333336</c:v>
                </c:pt>
                <c:pt idx="675">
                  <c:v>41530.03125</c:v>
                </c:pt>
                <c:pt idx="676">
                  <c:v>41530.041666666657</c:v>
                </c:pt>
                <c:pt idx="677">
                  <c:v>41530.052083333336</c:v>
                </c:pt>
                <c:pt idx="678">
                  <c:v>41530.0625</c:v>
                </c:pt>
                <c:pt idx="679">
                  <c:v>41530.072916666664</c:v>
                </c:pt>
                <c:pt idx="680">
                  <c:v>41530.083333333336</c:v>
                </c:pt>
                <c:pt idx="681">
                  <c:v>41530.093749999993</c:v>
                </c:pt>
                <c:pt idx="682">
                  <c:v>41530.104166666657</c:v>
                </c:pt>
                <c:pt idx="683">
                  <c:v>41530.114583333336</c:v>
                </c:pt>
                <c:pt idx="684">
                  <c:v>41530.124999999993</c:v>
                </c:pt>
                <c:pt idx="685">
                  <c:v>41530.135416666657</c:v>
                </c:pt>
                <c:pt idx="686">
                  <c:v>41530.145833333336</c:v>
                </c:pt>
                <c:pt idx="687">
                  <c:v>41530.156250000007</c:v>
                </c:pt>
                <c:pt idx="688">
                  <c:v>41530.166666666657</c:v>
                </c:pt>
                <c:pt idx="689">
                  <c:v>41530.177083333328</c:v>
                </c:pt>
                <c:pt idx="690">
                  <c:v>41530.1875</c:v>
                </c:pt>
                <c:pt idx="691">
                  <c:v>41530.197916666657</c:v>
                </c:pt>
                <c:pt idx="692">
                  <c:v>41530.208333333336</c:v>
                </c:pt>
                <c:pt idx="693">
                  <c:v>41530.21875</c:v>
                </c:pt>
                <c:pt idx="694">
                  <c:v>41530.22916666665</c:v>
                </c:pt>
                <c:pt idx="695">
                  <c:v>41530.239583333328</c:v>
                </c:pt>
                <c:pt idx="696">
                  <c:v>41530.25</c:v>
                </c:pt>
                <c:pt idx="697">
                  <c:v>41530.260416666657</c:v>
                </c:pt>
                <c:pt idx="698">
                  <c:v>41530.270833333336</c:v>
                </c:pt>
                <c:pt idx="699">
                  <c:v>41530.28125</c:v>
                </c:pt>
                <c:pt idx="700">
                  <c:v>41530.29166666665</c:v>
                </c:pt>
                <c:pt idx="701">
                  <c:v>41530.302083333336</c:v>
                </c:pt>
                <c:pt idx="702">
                  <c:v>41530.312500000007</c:v>
                </c:pt>
                <c:pt idx="703">
                  <c:v>41530.322916666664</c:v>
                </c:pt>
                <c:pt idx="704">
                  <c:v>41530.333333333336</c:v>
                </c:pt>
                <c:pt idx="705">
                  <c:v>41530.34375</c:v>
                </c:pt>
                <c:pt idx="706">
                  <c:v>41530.354166666664</c:v>
                </c:pt>
                <c:pt idx="707">
                  <c:v>41530.364583333336</c:v>
                </c:pt>
                <c:pt idx="708">
                  <c:v>41530.375</c:v>
                </c:pt>
                <c:pt idx="709">
                  <c:v>41530.385416666664</c:v>
                </c:pt>
                <c:pt idx="710">
                  <c:v>41530.395833333336</c:v>
                </c:pt>
                <c:pt idx="711">
                  <c:v>41530.406250000007</c:v>
                </c:pt>
                <c:pt idx="712">
                  <c:v>41530.416666666664</c:v>
                </c:pt>
                <c:pt idx="713">
                  <c:v>41530.427083333328</c:v>
                </c:pt>
                <c:pt idx="714">
                  <c:v>41530.4375</c:v>
                </c:pt>
                <c:pt idx="715">
                  <c:v>41530.447916666664</c:v>
                </c:pt>
                <c:pt idx="716">
                  <c:v>41530.458333333343</c:v>
                </c:pt>
                <c:pt idx="717">
                  <c:v>41530.46875</c:v>
                </c:pt>
                <c:pt idx="718">
                  <c:v>41530.479166666657</c:v>
                </c:pt>
                <c:pt idx="719">
                  <c:v>41530.489583333336</c:v>
                </c:pt>
                <c:pt idx="720">
                  <c:v>41530.5</c:v>
                </c:pt>
                <c:pt idx="721">
                  <c:v>41530.510416666664</c:v>
                </c:pt>
                <c:pt idx="722">
                  <c:v>41530.520833333336</c:v>
                </c:pt>
                <c:pt idx="723">
                  <c:v>41530.53125</c:v>
                </c:pt>
                <c:pt idx="724">
                  <c:v>41530.541666666657</c:v>
                </c:pt>
                <c:pt idx="725">
                  <c:v>41530.552083333336</c:v>
                </c:pt>
                <c:pt idx="726">
                  <c:v>41530.5625</c:v>
                </c:pt>
                <c:pt idx="727">
                  <c:v>41530.572916666664</c:v>
                </c:pt>
                <c:pt idx="728">
                  <c:v>41530.583333333336</c:v>
                </c:pt>
                <c:pt idx="729">
                  <c:v>41530.593749999993</c:v>
                </c:pt>
                <c:pt idx="730">
                  <c:v>41530.604166666657</c:v>
                </c:pt>
                <c:pt idx="731">
                  <c:v>41530.614583333336</c:v>
                </c:pt>
                <c:pt idx="732">
                  <c:v>41530.624999999993</c:v>
                </c:pt>
                <c:pt idx="733">
                  <c:v>41530.635416666657</c:v>
                </c:pt>
                <c:pt idx="734">
                  <c:v>41530.645833333336</c:v>
                </c:pt>
                <c:pt idx="735">
                  <c:v>41530.656250000007</c:v>
                </c:pt>
                <c:pt idx="736">
                  <c:v>41530.666666666657</c:v>
                </c:pt>
                <c:pt idx="737">
                  <c:v>41530.677083333328</c:v>
                </c:pt>
                <c:pt idx="738">
                  <c:v>41530.6875</c:v>
                </c:pt>
                <c:pt idx="739">
                  <c:v>41530.697916666657</c:v>
                </c:pt>
                <c:pt idx="740">
                  <c:v>41530.708333333336</c:v>
                </c:pt>
                <c:pt idx="741">
                  <c:v>41530.71875</c:v>
                </c:pt>
                <c:pt idx="742">
                  <c:v>41530.72916666665</c:v>
                </c:pt>
                <c:pt idx="743">
                  <c:v>41530.739583333328</c:v>
                </c:pt>
                <c:pt idx="744">
                  <c:v>41530.75</c:v>
                </c:pt>
                <c:pt idx="745">
                  <c:v>41530.760416666657</c:v>
                </c:pt>
                <c:pt idx="746">
                  <c:v>41530.770833333336</c:v>
                </c:pt>
                <c:pt idx="747">
                  <c:v>41530.78125</c:v>
                </c:pt>
                <c:pt idx="748">
                  <c:v>41530.79166666665</c:v>
                </c:pt>
                <c:pt idx="749">
                  <c:v>41530.802083333336</c:v>
                </c:pt>
                <c:pt idx="750">
                  <c:v>41530.812500000007</c:v>
                </c:pt>
                <c:pt idx="751">
                  <c:v>41530.822916666664</c:v>
                </c:pt>
                <c:pt idx="752">
                  <c:v>41530.833333333336</c:v>
                </c:pt>
                <c:pt idx="753">
                  <c:v>41530.84375</c:v>
                </c:pt>
                <c:pt idx="754">
                  <c:v>41530.854166666664</c:v>
                </c:pt>
                <c:pt idx="755">
                  <c:v>41530.864583333336</c:v>
                </c:pt>
                <c:pt idx="756">
                  <c:v>41530.875</c:v>
                </c:pt>
                <c:pt idx="757">
                  <c:v>41530.885416666664</c:v>
                </c:pt>
                <c:pt idx="758">
                  <c:v>41530.895833333336</c:v>
                </c:pt>
                <c:pt idx="759">
                  <c:v>41530.906250000007</c:v>
                </c:pt>
                <c:pt idx="760">
                  <c:v>41530.916666666664</c:v>
                </c:pt>
                <c:pt idx="761">
                  <c:v>41530.927083333328</c:v>
                </c:pt>
                <c:pt idx="762">
                  <c:v>41530.9375</c:v>
                </c:pt>
                <c:pt idx="763">
                  <c:v>41530.947916666664</c:v>
                </c:pt>
                <c:pt idx="764">
                  <c:v>41530.958333333343</c:v>
                </c:pt>
                <c:pt idx="765">
                  <c:v>41530.96875</c:v>
                </c:pt>
                <c:pt idx="766">
                  <c:v>41530.979166666657</c:v>
                </c:pt>
                <c:pt idx="767">
                  <c:v>41530.989583333336</c:v>
                </c:pt>
                <c:pt idx="768">
                  <c:v>41531</c:v>
                </c:pt>
                <c:pt idx="769">
                  <c:v>41531.010416666664</c:v>
                </c:pt>
                <c:pt idx="770">
                  <c:v>41531.020833333336</c:v>
                </c:pt>
                <c:pt idx="771">
                  <c:v>41531.03125</c:v>
                </c:pt>
                <c:pt idx="772">
                  <c:v>41531.041666666657</c:v>
                </c:pt>
                <c:pt idx="773">
                  <c:v>41531.052083333336</c:v>
                </c:pt>
                <c:pt idx="774">
                  <c:v>41531.0625</c:v>
                </c:pt>
                <c:pt idx="775">
                  <c:v>41531.072916666664</c:v>
                </c:pt>
                <c:pt idx="776">
                  <c:v>41531.083333333336</c:v>
                </c:pt>
                <c:pt idx="777">
                  <c:v>41531.093749999993</c:v>
                </c:pt>
                <c:pt idx="778">
                  <c:v>41531.104166666657</c:v>
                </c:pt>
                <c:pt idx="779">
                  <c:v>41531.114583333336</c:v>
                </c:pt>
                <c:pt idx="780">
                  <c:v>41531.124999999993</c:v>
                </c:pt>
                <c:pt idx="781">
                  <c:v>41531.135416666657</c:v>
                </c:pt>
                <c:pt idx="782">
                  <c:v>41531.145833333336</c:v>
                </c:pt>
                <c:pt idx="783">
                  <c:v>41531.156250000007</c:v>
                </c:pt>
                <c:pt idx="784">
                  <c:v>41531.166666666657</c:v>
                </c:pt>
                <c:pt idx="785">
                  <c:v>41531.177083333328</c:v>
                </c:pt>
                <c:pt idx="786">
                  <c:v>41531.1875</c:v>
                </c:pt>
                <c:pt idx="787">
                  <c:v>41531.197916666657</c:v>
                </c:pt>
                <c:pt idx="788">
                  <c:v>41531.208333333336</c:v>
                </c:pt>
                <c:pt idx="789">
                  <c:v>41531.21875</c:v>
                </c:pt>
                <c:pt idx="790">
                  <c:v>41531.22916666665</c:v>
                </c:pt>
                <c:pt idx="791">
                  <c:v>41531.239583333328</c:v>
                </c:pt>
                <c:pt idx="792">
                  <c:v>41531.25</c:v>
                </c:pt>
                <c:pt idx="793">
                  <c:v>41531.260416666657</c:v>
                </c:pt>
                <c:pt idx="794">
                  <c:v>41531.270833333336</c:v>
                </c:pt>
                <c:pt idx="795">
                  <c:v>41531.28125</c:v>
                </c:pt>
                <c:pt idx="796">
                  <c:v>41531.29166666665</c:v>
                </c:pt>
                <c:pt idx="797">
                  <c:v>41531.302083333336</c:v>
                </c:pt>
                <c:pt idx="798">
                  <c:v>41531.312500000007</c:v>
                </c:pt>
                <c:pt idx="799">
                  <c:v>41531.322916666664</c:v>
                </c:pt>
                <c:pt idx="800">
                  <c:v>41531.333333333336</c:v>
                </c:pt>
                <c:pt idx="801">
                  <c:v>41531.34375</c:v>
                </c:pt>
                <c:pt idx="802">
                  <c:v>41531.354166666664</c:v>
                </c:pt>
                <c:pt idx="803">
                  <c:v>41531.364583333336</c:v>
                </c:pt>
                <c:pt idx="804">
                  <c:v>41531.375</c:v>
                </c:pt>
                <c:pt idx="805">
                  <c:v>41531.385416666664</c:v>
                </c:pt>
                <c:pt idx="806">
                  <c:v>41531.395833333336</c:v>
                </c:pt>
                <c:pt idx="807">
                  <c:v>41531.406250000007</c:v>
                </c:pt>
                <c:pt idx="808">
                  <c:v>41531.416666666664</c:v>
                </c:pt>
                <c:pt idx="809">
                  <c:v>41531.427083333328</c:v>
                </c:pt>
                <c:pt idx="810">
                  <c:v>41531.4375</c:v>
                </c:pt>
                <c:pt idx="811">
                  <c:v>41531.447916666664</c:v>
                </c:pt>
                <c:pt idx="812">
                  <c:v>41531.458333333343</c:v>
                </c:pt>
                <c:pt idx="813">
                  <c:v>41531.46875</c:v>
                </c:pt>
                <c:pt idx="814">
                  <c:v>41531.479166666657</c:v>
                </c:pt>
                <c:pt idx="815">
                  <c:v>41531.489583333336</c:v>
                </c:pt>
                <c:pt idx="816">
                  <c:v>41531.5</c:v>
                </c:pt>
                <c:pt idx="817">
                  <c:v>41531.510416666664</c:v>
                </c:pt>
                <c:pt idx="818">
                  <c:v>41531.520833333336</c:v>
                </c:pt>
                <c:pt idx="819">
                  <c:v>41531.53125</c:v>
                </c:pt>
                <c:pt idx="820">
                  <c:v>41531.541666666657</c:v>
                </c:pt>
                <c:pt idx="821">
                  <c:v>41531.552083333336</c:v>
                </c:pt>
                <c:pt idx="822">
                  <c:v>41531.5625</c:v>
                </c:pt>
                <c:pt idx="823">
                  <c:v>41531.572916666664</c:v>
                </c:pt>
                <c:pt idx="824">
                  <c:v>41531.583333333336</c:v>
                </c:pt>
                <c:pt idx="825">
                  <c:v>41531.593749999993</c:v>
                </c:pt>
                <c:pt idx="826">
                  <c:v>41531.604166666657</c:v>
                </c:pt>
                <c:pt idx="827">
                  <c:v>41531.614583333336</c:v>
                </c:pt>
                <c:pt idx="828">
                  <c:v>41531.624999999993</c:v>
                </c:pt>
                <c:pt idx="829">
                  <c:v>41531.635416666657</c:v>
                </c:pt>
                <c:pt idx="830">
                  <c:v>41531.645833333336</c:v>
                </c:pt>
                <c:pt idx="831">
                  <c:v>41531.656250000007</c:v>
                </c:pt>
                <c:pt idx="832">
                  <c:v>41531.666666666657</c:v>
                </c:pt>
                <c:pt idx="833">
                  <c:v>41531.677083333328</c:v>
                </c:pt>
                <c:pt idx="834">
                  <c:v>41531.6875</c:v>
                </c:pt>
                <c:pt idx="835">
                  <c:v>41531.697916666657</c:v>
                </c:pt>
                <c:pt idx="836">
                  <c:v>41531.708333333336</c:v>
                </c:pt>
                <c:pt idx="837">
                  <c:v>41531.71875</c:v>
                </c:pt>
                <c:pt idx="838">
                  <c:v>41531.72916666665</c:v>
                </c:pt>
                <c:pt idx="839">
                  <c:v>41531.739583333328</c:v>
                </c:pt>
                <c:pt idx="840">
                  <c:v>41531.75</c:v>
                </c:pt>
                <c:pt idx="841">
                  <c:v>41531.760416666657</c:v>
                </c:pt>
                <c:pt idx="842">
                  <c:v>41531.770833333336</c:v>
                </c:pt>
                <c:pt idx="843">
                  <c:v>41531.78125</c:v>
                </c:pt>
                <c:pt idx="844">
                  <c:v>41531.79166666665</c:v>
                </c:pt>
                <c:pt idx="845">
                  <c:v>41531.802083333336</c:v>
                </c:pt>
                <c:pt idx="846">
                  <c:v>41531.812500000007</c:v>
                </c:pt>
                <c:pt idx="847">
                  <c:v>41531.822916666664</c:v>
                </c:pt>
                <c:pt idx="848">
                  <c:v>41531.833333333336</c:v>
                </c:pt>
                <c:pt idx="849">
                  <c:v>41531.84375</c:v>
                </c:pt>
                <c:pt idx="850">
                  <c:v>41531.854166666664</c:v>
                </c:pt>
                <c:pt idx="851">
                  <c:v>41531.864583333336</c:v>
                </c:pt>
                <c:pt idx="852">
                  <c:v>41531.875</c:v>
                </c:pt>
                <c:pt idx="853">
                  <c:v>41531.885416666664</c:v>
                </c:pt>
                <c:pt idx="854">
                  <c:v>41531.895833333336</c:v>
                </c:pt>
                <c:pt idx="855">
                  <c:v>41531.906250000007</c:v>
                </c:pt>
                <c:pt idx="856">
                  <c:v>41531.916666666664</c:v>
                </c:pt>
                <c:pt idx="857">
                  <c:v>41531.927083333328</c:v>
                </c:pt>
                <c:pt idx="858">
                  <c:v>41531.9375</c:v>
                </c:pt>
                <c:pt idx="859">
                  <c:v>41531.947916666664</c:v>
                </c:pt>
                <c:pt idx="860">
                  <c:v>41531.958333333343</c:v>
                </c:pt>
                <c:pt idx="861">
                  <c:v>41531.96875</c:v>
                </c:pt>
                <c:pt idx="862">
                  <c:v>41531.979166666657</c:v>
                </c:pt>
                <c:pt idx="863">
                  <c:v>41531.989583333336</c:v>
                </c:pt>
                <c:pt idx="864">
                  <c:v>41532</c:v>
                </c:pt>
                <c:pt idx="865">
                  <c:v>41532.010416666664</c:v>
                </c:pt>
                <c:pt idx="866">
                  <c:v>41532.020833333336</c:v>
                </c:pt>
                <c:pt idx="867">
                  <c:v>41532.03125</c:v>
                </c:pt>
                <c:pt idx="868">
                  <c:v>41532.041666666657</c:v>
                </c:pt>
                <c:pt idx="869">
                  <c:v>41532.052083333336</c:v>
                </c:pt>
                <c:pt idx="870">
                  <c:v>41532.0625</c:v>
                </c:pt>
                <c:pt idx="871">
                  <c:v>41532.072916666664</c:v>
                </c:pt>
                <c:pt idx="872">
                  <c:v>41532.083333333336</c:v>
                </c:pt>
                <c:pt idx="873">
                  <c:v>41532.093749999993</c:v>
                </c:pt>
                <c:pt idx="874">
                  <c:v>41532.104166666657</c:v>
                </c:pt>
                <c:pt idx="875">
                  <c:v>41532.114583333336</c:v>
                </c:pt>
                <c:pt idx="876">
                  <c:v>41532.124999999993</c:v>
                </c:pt>
                <c:pt idx="877">
                  <c:v>41532.135416666657</c:v>
                </c:pt>
                <c:pt idx="878">
                  <c:v>41532.145833333336</c:v>
                </c:pt>
                <c:pt idx="879">
                  <c:v>41532.156250000007</c:v>
                </c:pt>
                <c:pt idx="880">
                  <c:v>41532.166666666657</c:v>
                </c:pt>
                <c:pt idx="881">
                  <c:v>41532.177083333328</c:v>
                </c:pt>
                <c:pt idx="882">
                  <c:v>41532.1875</c:v>
                </c:pt>
                <c:pt idx="883">
                  <c:v>41532.197916666657</c:v>
                </c:pt>
                <c:pt idx="884">
                  <c:v>41532.208333333336</c:v>
                </c:pt>
                <c:pt idx="885">
                  <c:v>41532.21875</c:v>
                </c:pt>
                <c:pt idx="886">
                  <c:v>41532.22916666665</c:v>
                </c:pt>
                <c:pt idx="887">
                  <c:v>41532.239583333328</c:v>
                </c:pt>
                <c:pt idx="888">
                  <c:v>41532.25</c:v>
                </c:pt>
                <c:pt idx="889">
                  <c:v>41532.260416666657</c:v>
                </c:pt>
                <c:pt idx="890">
                  <c:v>41532.270833333336</c:v>
                </c:pt>
                <c:pt idx="891">
                  <c:v>41532.28125</c:v>
                </c:pt>
                <c:pt idx="892">
                  <c:v>41532.29166666665</c:v>
                </c:pt>
                <c:pt idx="893">
                  <c:v>41532.302083333336</c:v>
                </c:pt>
                <c:pt idx="894">
                  <c:v>41532.312500000007</c:v>
                </c:pt>
                <c:pt idx="895">
                  <c:v>41532.322916666664</c:v>
                </c:pt>
                <c:pt idx="896">
                  <c:v>41532.333333333336</c:v>
                </c:pt>
                <c:pt idx="897">
                  <c:v>41532.34375</c:v>
                </c:pt>
                <c:pt idx="898">
                  <c:v>41532.354166666664</c:v>
                </c:pt>
                <c:pt idx="899">
                  <c:v>41532.364583333336</c:v>
                </c:pt>
                <c:pt idx="900">
                  <c:v>41532.375</c:v>
                </c:pt>
                <c:pt idx="901">
                  <c:v>41532.385416666664</c:v>
                </c:pt>
                <c:pt idx="902">
                  <c:v>41532.395833333336</c:v>
                </c:pt>
                <c:pt idx="903">
                  <c:v>41532.406250000007</c:v>
                </c:pt>
                <c:pt idx="904">
                  <c:v>41532.416666666664</c:v>
                </c:pt>
                <c:pt idx="905">
                  <c:v>41532.427083333328</c:v>
                </c:pt>
                <c:pt idx="906">
                  <c:v>41532.4375</c:v>
                </c:pt>
                <c:pt idx="907">
                  <c:v>41532.447916666664</c:v>
                </c:pt>
                <c:pt idx="908">
                  <c:v>41532.458333333343</c:v>
                </c:pt>
                <c:pt idx="909">
                  <c:v>41532.46875</c:v>
                </c:pt>
                <c:pt idx="910">
                  <c:v>41532.479166666657</c:v>
                </c:pt>
                <c:pt idx="911">
                  <c:v>41532.489583333336</c:v>
                </c:pt>
                <c:pt idx="912">
                  <c:v>41532.5</c:v>
                </c:pt>
                <c:pt idx="913">
                  <c:v>41532.510416666664</c:v>
                </c:pt>
                <c:pt idx="914">
                  <c:v>41532.520833333336</c:v>
                </c:pt>
                <c:pt idx="915">
                  <c:v>41532.53125</c:v>
                </c:pt>
                <c:pt idx="916">
                  <c:v>41532.541666666657</c:v>
                </c:pt>
                <c:pt idx="917">
                  <c:v>41532.552083333336</c:v>
                </c:pt>
                <c:pt idx="918">
                  <c:v>41532.5625</c:v>
                </c:pt>
                <c:pt idx="919">
                  <c:v>41532.572916666664</c:v>
                </c:pt>
                <c:pt idx="920">
                  <c:v>41532.583333333336</c:v>
                </c:pt>
                <c:pt idx="921">
                  <c:v>41532.593749999993</c:v>
                </c:pt>
                <c:pt idx="922">
                  <c:v>41532.604166666657</c:v>
                </c:pt>
                <c:pt idx="923">
                  <c:v>41532.614583333336</c:v>
                </c:pt>
                <c:pt idx="924">
                  <c:v>41532.624999999993</c:v>
                </c:pt>
                <c:pt idx="925">
                  <c:v>41532.635416666657</c:v>
                </c:pt>
                <c:pt idx="926">
                  <c:v>41532.645833333336</c:v>
                </c:pt>
                <c:pt idx="927">
                  <c:v>41532.656250000007</c:v>
                </c:pt>
                <c:pt idx="928">
                  <c:v>41532.666666666657</c:v>
                </c:pt>
                <c:pt idx="929">
                  <c:v>41532.677083333328</c:v>
                </c:pt>
                <c:pt idx="930">
                  <c:v>41532.6875</c:v>
                </c:pt>
                <c:pt idx="931">
                  <c:v>41532.697916666657</c:v>
                </c:pt>
                <c:pt idx="932">
                  <c:v>41532.708333333336</c:v>
                </c:pt>
                <c:pt idx="933">
                  <c:v>41532.71875</c:v>
                </c:pt>
                <c:pt idx="934">
                  <c:v>41532.72916666665</c:v>
                </c:pt>
                <c:pt idx="935">
                  <c:v>41532.739583333328</c:v>
                </c:pt>
                <c:pt idx="936">
                  <c:v>41532.75</c:v>
                </c:pt>
                <c:pt idx="937">
                  <c:v>41532.760416666657</c:v>
                </c:pt>
                <c:pt idx="938">
                  <c:v>41532.770833333336</c:v>
                </c:pt>
                <c:pt idx="939">
                  <c:v>41532.78125</c:v>
                </c:pt>
                <c:pt idx="940">
                  <c:v>41532.79166666665</c:v>
                </c:pt>
                <c:pt idx="941">
                  <c:v>41532.802083333336</c:v>
                </c:pt>
                <c:pt idx="942">
                  <c:v>41532.812500000007</c:v>
                </c:pt>
                <c:pt idx="943">
                  <c:v>41532.822916666664</c:v>
                </c:pt>
                <c:pt idx="944">
                  <c:v>41532.833333333336</c:v>
                </c:pt>
                <c:pt idx="945">
                  <c:v>41532.84375</c:v>
                </c:pt>
                <c:pt idx="946">
                  <c:v>41532.854166666664</c:v>
                </c:pt>
                <c:pt idx="947">
                  <c:v>41532.864583333336</c:v>
                </c:pt>
                <c:pt idx="948">
                  <c:v>41532.875</c:v>
                </c:pt>
                <c:pt idx="949">
                  <c:v>41532.885416666664</c:v>
                </c:pt>
                <c:pt idx="950">
                  <c:v>41532.895833333336</c:v>
                </c:pt>
                <c:pt idx="951">
                  <c:v>41532.906250000007</c:v>
                </c:pt>
                <c:pt idx="952">
                  <c:v>41532.916666666664</c:v>
                </c:pt>
                <c:pt idx="953">
                  <c:v>41532.927083333328</c:v>
                </c:pt>
                <c:pt idx="954">
                  <c:v>41532.9375</c:v>
                </c:pt>
                <c:pt idx="955">
                  <c:v>41532.947916666664</c:v>
                </c:pt>
                <c:pt idx="956">
                  <c:v>41532.958333333343</c:v>
                </c:pt>
                <c:pt idx="957">
                  <c:v>41532.96875</c:v>
                </c:pt>
                <c:pt idx="958">
                  <c:v>41532.979166666657</c:v>
                </c:pt>
                <c:pt idx="959">
                  <c:v>41532.989583333336</c:v>
                </c:pt>
                <c:pt idx="960">
                  <c:v>41533</c:v>
                </c:pt>
                <c:pt idx="961">
                  <c:v>41533.010416666664</c:v>
                </c:pt>
                <c:pt idx="962">
                  <c:v>41533.020833333336</c:v>
                </c:pt>
                <c:pt idx="963">
                  <c:v>41533.03125</c:v>
                </c:pt>
                <c:pt idx="964">
                  <c:v>41533.041666666657</c:v>
                </c:pt>
                <c:pt idx="965">
                  <c:v>41533.052083333336</c:v>
                </c:pt>
                <c:pt idx="966">
                  <c:v>41533.0625</c:v>
                </c:pt>
                <c:pt idx="967">
                  <c:v>41533.072916666664</c:v>
                </c:pt>
                <c:pt idx="968">
                  <c:v>41533.083333333336</c:v>
                </c:pt>
                <c:pt idx="969">
                  <c:v>41533.093749999993</c:v>
                </c:pt>
                <c:pt idx="970">
                  <c:v>41533.104166666657</c:v>
                </c:pt>
                <c:pt idx="971">
                  <c:v>41533.114583333336</c:v>
                </c:pt>
                <c:pt idx="972">
                  <c:v>41533.124999999993</c:v>
                </c:pt>
                <c:pt idx="973">
                  <c:v>41533.135416666657</c:v>
                </c:pt>
                <c:pt idx="974">
                  <c:v>41533.145833333336</c:v>
                </c:pt>
                <c:pt idx="975">
                  <c:v>41533.156250000007</c:v>
                </c:pt>
                <c:pt idx="976">
                  <c:v>41533.166666666657</c:v>
                </c:pt>
                <c:pt idx="977">
                  <c:v>41533.177083333328</c:v>
                </c:pt>
                <c:pt idx="978">
                  <c:v>41533.1875</c:v>
                </c:pt>
                <c:pt idx="979">
                  <c:v>41533.197916666657</c:v>
                </c:pt>
                <c:pt idx="980">
                  <c:v>41533.208333333336</c:v>
                </c:pt>
                <c:pt idx="981">
                  <c:v>41533.21875</c:v>
                </c:pt>
                <c:pt idx="982">
                  <c:v>41533.22916666665</c:v>
                </c:pt>
                <c:pt idx="983">
                  <c:v>41533.239583333328</c:v>
                </c:pt>
                <c:pt idx="984">
                  <c:v>41533.25</c:v>
                </c:pt>
                <c:pt idx="985">
                  <c:v>41533.260416666657</c:v>
                </c:pt>
                <c:pt idx="986">
                  <c:v>41533.270833333336</c:v>
                </c:pt>
                <c:pt idx="987">
                  <c:v>41533.28125</c:v>
                </c:pt>
                <c:pt idx="988">
                  <c:v>41533.29166666665</c:v>
                </c:pt>
                <c:pt idx="989">
                  <c:v>41533.302083333336</c:v>
                </c:pt>
                <c:pt idx="990">
                  <c:v>41533.312500000007</c:v>
                </c:pt>
                <c:pt idx="991">
                  <c:v>41533.322916666664</c:v>
                </c:pt>
                <c:pt idx="992">
                  <c:v>41533.333333333336</c:v>
                </c:pt>
                <c:pt idx="993">
                  <c:v>41533.34375</c:v>
                </c:pt>
                <c:pt idx="994">
                  <c:v>41533.354166666664</c:v>
                </c:pt>
                <c:pt idx="995">
                  <c:v>41533.364583333336</c:v>
                </c:pt>
                <c:pt idx="996">
                  <c:v>41533.375</c:v>
                </c:pt>
                <c:pt idx="997">
                  <c:v>41533.385416666664</c:v>
                </c:pt>
                <c:pt idx="998">
                  <c:v>41533.395833333336</c:v>
                </c:pt>
                <c:pt idx="999">
                  <c:v>41533.406250000007</c:v>
                </c:pt>
                <c:pt idx="1000">
                  <c:v>41533.416666666664</c:v>
                </c:pt>
                <c:pt idx="1001">
                  <c:v>41533.427083333328</c:v>
                </c:pt>
                <c:pt idx="1002">
                  <c:v>41533.4375</c:v>
                </c:pt>
                <c:pt idx="1003">
                  <c:v>41533.447916666664</c:v>
                </c:pt>
                <c:pt idx="1004">
                  <c:v>41533.458333333343</c:v>
                </c:pt>
                <c:pt idx="1005">
                  <c:v>41533.46875</c:v>
                </c:pt>
                <c:pt idx="1006">
                  <c:v>41533.479166666657</c:v>
                </c:pt>
                <c:pt idx="1007">
                  <c:v>41533.489583333336</c:v>
                </c:pt>
                <c:pt idx="1008">
                  <c:v>41533.5</c:v>
                </c:pt>
                <c:pt idx="1009">
                  <c:v>41533.510416666664</c:v>
                </c:pt>
                <c:pt idx="1010">
                  <c:v>41533.520833333336</c:v>
                </c:pt>
                <c:pt idx="1011">
                  <c:v>41533.53125</c:v>
                </c:pt>
                <c:pt idx="1012">
                  <c:v>41533.541666666657</c:v>
                </c:pt>
                <c:pt idx="1013">
                  <c:v>41533.552083333336</c:v>
                </c:pt>
                <c:pt idx="1014">
                  <c:v>41533.5625</c:v>
                </c:pt>
                <c:pt idx="1015">
                  <c:v>41533.572916666664</c:v>
                </c:pt>
                <c:pt idx="1016">
                  <c:v>41533.583333333336</c:v>
                </c:pt>
                <c:pt idx="1017">
                  <c:v>41533.593749999993</c:v>
                </c:pt>
                <c:pt idx="1018">
                  <c:v>41533.604166666657</c:v>
                </c:pt>
                <c:pt idx="1019">
                  <c:v>41533.614583333336</c:v>
                </c:pt>
                <c:pt idx="1020">
                  <c:v>41533.624999999993</c:v>
                </c:pt>
                <c:pt idx="1021">
                  <c:v>41533.635416666657</c:v>
                </c:pt>
                <c:pt idx="1022">
                  <c:v>41533.645833333336</c:v>
                </c:pt>
                <c:pt idx="1023">
                  <c:v>41533.656250000007</c:v>
                </c:pt>
                <c:pt idx="1024">
                  <c:v>41533.666666666657</c:v>
                </c:pt>
                <c:pt idx="1025">
                  <c:v>41533.677083333328</c:v>
                </c:pt>
                <c:pt idx="1026">
                  <c:v>41533.6875</c:v>
                </c:pt>
                <c:pt idx="1027">
                  <c:v>41533.697916666657</c:v>
                </c:pt>
                <c:pt idx="1028">
                  <c:v>41533.708333333336</c:v>
                </c:pt>
                <c:pt idx="1029">
                  <c:v>41533.71875</c:v>
                </c:pt>
                <c:pt idx="1030">
                  <c:v>41533.72916666665</c:v>
                </c:pt>
                <c:pt idx="1031">
                  <c:v>41533.739583333328</c:v>
                </c:pt>
                <c:pt idx="1032">
                  <c:v>41533.75</c:v>
                </c:pt>
                <c:pt idx="1033">
                  <c:v>41533.760416666657</c:v>
                </c:pt>
                <c:pt idx="1034">
                  <c:v>41533.770833333336</c:v>
                </c:pt>
                <c:pt idx="1035">
                  <c:v>41533.78125</c:v>
                </c:pt>
                <c:pt idx="1036">
                  <c:v>41533.79166666665</c:v>
                </c:pt>
                <c:pt idx="1037">
                  <c:v>41533.802083333336</c:v>
                </c:pt>
                <c:pt idx="1038">
                  <c:v>41533.812500000007</c:v>
                </c:pt>
                <c:pt idx="1039">
                  <c:v>41533.822916666664</c:v>
                </c:pt>
                <c:pt idx="1040">
                  <c:v>41533.833333333336</c:v>
                </c:pt>
                <c:pt idx="1041">
                  <c:v>41533.84375</c:v>
                </c:pt>
                <c:pt idx="1042">
                  <c:v>41533.854166666664</c:v>
                </c:pt>
                <c:pt idx="1043">
                  <c:v>41533.864583333336</c:v>
                </c:pt>
                <c:pt idx="1044">
                  <c:v>41533.875</c:v>
                </c:pt>
                <c:pt idx="1045">
                  <c:v>41533.885416666664</c:v>
                </c:pt>
                <c:pt idx="1046">
                  <c:v>41533.895833333336</c:v>
                </c:pt>
                <c:pt idx="1047">
                  <c:v>41533.906250000007</c:v>
                </c:pt>
                <c:pt idx="1048">
                  <c:v>41533.916666666664</c:v>
                </c:pt>
                <c:pt idx="1049">
                  <c:v>41533.927083333328</c:v>
                </c:pt>
                <c:pt idx="1050">
                  <c:v>41533.9375</c:v>
                </c:pt>
                <c:pt idx="1051">
                  <c:v>41533.947916666664</c:v>
                </c:pt>
                <c:pt idx="1052">
                  <c:v>41533.958333333343</c:v>
                </c:pt>
                <c:pt idx="1053">
                  <c:v>41533.96875</c:v>
                </c:pt>
                <c:pt idx="1054">
                  <c:v>41533.979166666657</c:v>
                </c:pt>
                <c:pt idx="1055">
                  <c:v>41533.989583333336</c:v>
                </c:pt>
                <c:pt idx="1056">
                  <c:v>41534</c:v>
                </c:pt>
                <c:pt idx="1057">
                  <c:v>41534.010416666664</c:v>
                </c:pt>
                <c:pt idx="1058">
                  <c:v>41534.020833333336</c:v>
                </c:pt>
                <c:pt idx="1059">
                  <c:v>41534.03125</c:v>
                </c:pt>
                <c:pt idx="1060">
                  <c:v>41534.041666666657</c:v>
                </c:pt>
                <c:pt idx="1061">
                  <c:v>41534.052083333336</c:v>
                </c:pt>
                <c:pt idx="1062">
                  <c:v>41534.0625</c:v>
                </c:pt>
                <c:pt idx="1063">
                  <c:v>41534.072916666664</c:v>
                </c:pt>
                <c:pt idx="1064">
                  <c:v>41534.083333333336</c:v>
                </c:pt>
                <c:pt idx="1065">
                  <c:v>41534.093749999993</c:v>
                </c:pt>
                <c:pt idx="1066">
                  <c:v>41534.104166666657</c:v>
                </c:pt>
                <c:pt idx="1067">
                  <c:v>41534.114583333336</c:v>
                </c:pt>
                <c:pt idx="1068">
                  <c:v>41534.124999999993</c:v>
                </c:pt>
                <c:pt idx="1069">
                  <c:v>41534.135416666657</c:v>
                </c:pt>
                <c:pt idx="1070">
                  <c:v>41534.145833333336</c:v>
                </c:pt>
                <c:pt idx="1071">
                  <c:v>41534.156250000007</c:v>
                </c:pt>
                <c:pt idx="1072">
                  <c:v>41534.166666666657</c:v>
                </c:pt>
                <c:pt idx="1073">
                  <c:v>41534.177083333328</c:v>
                </c:pt>
                <c:pt idx="1074">
                  <c:v>41534.1875</c:v>
                </c:pt>
                <c:pt idx="1075">
                  <c:v>41534.197916666657</c:v>
                </c:pt>
                <c:pt idx="1076">
                  <c:v>41534.208333333336</c:v>
                </c:pt>
                <c:pt idx="1077">
                  <c:v>41534.21875</c:v>
                </c:pt>
                <c:pt idx="1078">
                  <c:v>41534.22916666665</c:v>
                </c:pt>
                <c:pt idx="1079">
                  <c:v>41534.239583333328</c:v>
                </c:pt>
                <c:pt idx="1080">
                  <c:v>41534.25</c:v>
                </c:pt>
                <c:pt idx="1081">
                  <c:v>41534.260416666657</c:v>
                </c:pt>
                <c:pt idx="1082">
                  <c:v>41534.270833333336</c:v>
                </c:pt>
                <c:pt idx="1083">
                  <c:v>41534.28125</c:v>
                </c:pt>
                <c:pt idx="1084">
                  <c:v>41534.29166666665</c:v>
                </c:pt>
                <c:pt idx="1085">
                  <c:v>41534.302083333336</c:v>
                </c:pt>
                <c:pt idx="1086">
                  <c:v>41534.312500000007</c:v>
                </c:pt>
                <c:pt idx="1087">
                  <c:v>41534.322916666664</c:v>
                </c:pt>
                <c:pt idx="1088">
                  <c:v>41534.333333333336</c:v>
                </c:pt>
                <c:pt idx="1089">
                  <c:v>41534.34375</c:v>
                </c:pt>
                <c:pt idx="1090">
                  <c:v>41534.354166666664</c:v>
                </c:pt>
                <c:pt idx="1091">
                  <c:v>41534.364583333336</c:v>
                </c:pt>
                <c:pt idx="1092">
                  <c:v>41534.375</c:v>
                </c:pt>
                <c:pt idx="1093">
                  <c:v>41534.385416666664</c:v>
                </c:pt>
                <c:pt idx="1094">
                  <c:v>41534.395833333336</c:v>
                </c:pt>
                <c:pt idx="1095">
                  <c:v>41534.406250000007</c:v>
                </c:pt>
                <c:pt idx="1096">
                  <c:v>41534.416666666664</c:v>
                </c:pt>
                <c:pt idx="1097">
                  <c:v>41534.427083333328</c:v>
                </c:pt>
                <c:pt idx="1098">
                  <c:v>41534.4375</c:v>
                </c:pt>
                <c:pt idx="1099">
                  <c:v>41534.447916666664</c:v>
                </c:pt>
                <c:pt idx="1100">
                  <c:v>41534.458333333343</c:v>
                </c:pt>
                <c:pt idx="1101">
                  <c:v>41534.46875</c:v>
                </c:pt>
                <c:pt idx="1102">
                  <c:v>41534.479166666657</c:v>
                </c:pt>
                <c:pt idx="1103">
                  <c:v>41534.489583333336</c:v>
                </c:pt>
                <c:pt idx="1104">
                  <c:v>41534.5</c:v>
                </c:pt>
                <c:pt idx="1105">
                  <c:v>41534.510416666664</c:v>
                </c:pt>
                <c:pt idx="1106">
                  <c:v>41534.520833333336</c:v>
                </c:pt>
                <c:pt idx="1107">
                  <c:v>41534.53125</c:v>
                </c:pt>
                <c:pt idx="1108">
                  <c:v>41534.541666666657</c:v>
                </c:pt>
                <c:pt idx="1109">
                  <c:v>41534.552083333336</c:v>
                </c:pt>
                <c:pt idx="1110">
                  <c:v>41534.5625</c:v>
                </c:pt>
                <c:pt idx="1111">
                  <c:v>41534.572916666664</c:v>
                </c:pt>
                <c:pt idx="1112">
                  <c:v>41534.583333333336</c:v>
                </c:pt>
                <c:pt idx="1113">
                  <c:v>41534.593749999993</c:v>
                </c:pt>
                <c:pt idx="1114">
                  <c:v>41534.604166666657</c:v>
                </c:pt>
                <c:pt idx="1115">
                  <c:v>41534.614583333336</c:v>
                </c:pt>
                <c:pt idx="1116">
                  <c:v>41534.624999999993</c:v>
                </c:pt>
                <c:pt idx="1117">
                  <c:v>41534.635416666657</c:v>
                </c:pt>
                <c:pt idx="1118">
                  <c:v>41534.645833333336</c:v>
                </c:pt>
                <c:pt idx="1119">
                  <c:v>41534.656250000007</c:v>
                </c:pt>
                <c:pt idx="1120">
                  <c:v>41534.666666666657</c:v>
                </c:pt>
                <c:pt idx="1121">
                  <c:v>41534.677083333328</c:v>
                </c:pt>
                <c:pt idx="1122">
                  <c:v>41534.6875</c:v>
                </c:pt>
                <c:pt idx="1123">
                  <c:v>41534.697916666657</c:v>
                </c:pt>
                <c:pt idx="1124">
                  <c:v>41534.708333333336</c:v>
                </c:pt>
                <c:pt idx="1125">
                  <c:v>41534.71875</c:v>
                </c:pt>
                <c:pt idx="1126">
                  <c:v>41534.72916666665</c:v>
                </c:pt>
                <c:pt idx="1127">
                  <c:v>41534.739583333328</c:v>
                </c:pt>
                <c:pt idx="1128">
                  <c:v>41534.75</c:v>
                </c:pt>
                <c:pt idx="1129">
                  <c:v>41534.760416666657</c:v>
                </c:pt>
                <c:pt idx="1130">
                  <c:v>41534.770833333336</c:v>
                </c:pt>
                <c:pt idx="1131">
                  <c:v>41534.78125</c:v>
                </c:pt>
                <c:pt idx="1132">
                  <c:v>41534.79166666665</c:v>
                </c:pt>
                <c:pt idx="1133">
                  <c:v>41534.802083333336</c:v>
                </c:pt>
                <c:pt idx="1134">
                  <c:v>41534.812500000007</c:v>
                </c:pt>
                <c:pt idx="1135">
                  <c:v>41534.822916666664</c:v>
                </c:pt>
                <c:pt idx="1136">
                  <c:v>41534.833333333336</c:v>
                </c:pt>
                <c:pt idx="1137">
                  <c:v>41534.84375</c:v>
                </c:pt>
                <c:pt idx="1138">
                  <c:v>41534.854166666664</c:v>
                </c:pt>
                <c:pt idx="1139">
                  <c:v>41534.864583333336</c:v>
                </c:pt>
                <c:pt idx="1140">
                  <c:v>41534.875</c:v>
                </c:pt>
                <c:pt idx="1141">
                  <c:v>41534.885416666664</c:v>
                </c:pt>
                <c:pt idx="1142">
                  <c:v>41534.895833333336</c:v>
                </c:pt>
                <c:pt idx="1143">
                  <c:v>41534.906250000007</c:v>
                </c:pt>
                <c:pt idx="1144">
                  <c:v>41534.916666666664</c:v>
                </c:pt>
                <c:pt idx="1145">
                  <c:v>41534.927083333328</c:v>
                </c:pt>
                <c:pt idx="1146">
                  <c:v>41534.9375</c:v>
                </c:pt>
                <c:pt idx="1147">
                  <c:v>41534.947916666664</c:v>
                </c:pt>
                <c:pt idx="1148">
                  <c:v>41534.958333333343</c:v>
                </c:pt>
                <c:pt idx="1149">
                  <c:v>41534.96875</c:v>
                </c:pt>
                <c:pt idx="1150">
                  <c:v>41534.979166666657</c:v>
                </c:pt>
                <c:pt idx="1151">
                  <c:v>41534.989583333336</c:v>
                </c:pt>
                <c:pt idx="1152">
                  <c:v>41535</c:v>
                </c:pt>
                <c:pt idx="1153">
                  <c:v>41535.010416666664</c:v>
                </c:pt>
                <c:pt idx="1154">
                  <c:v>41535.020833333336</c:v>
                </c:pt>
                <c:pt idx="1155">
                  <c:v>41535.03125</c:v>
                </c:pt>
                <c:pt idx="1156">
                  <c:v>41535.041666666657</c:v>
                </c:pt>
                <c:pt idx="1157">
                  <c:v>41535.052083333336</c:v>
                </c:pt>
                <c:pt idx="1158">
                  <c:v>41535.0625</c:v>
                </c:pt>
                <c:pt idx="1159">
                  <c:v>41535.072916666664</c:v>
                </c:pt>
                <c:pt idx="1160">
                  <c:v>41535.083333333336</c:v>
                </c:pt>
                <c:pt idx="1161">
                  <c:v>41535.093749999993</c:v>
                </c:pt>
                <c:pt idx="1162">
                  <c:v>41535.104166666657</c:v>
                </c:pt>
                <c:pt idx="1163">
                  <c:v>41535.114583333336</c:v>
                </c:pt>
                <c:pt idx="1164">
                  <c:v>41535.124999999993</c:v>
                </c:pt>
                <c:pt idx="1165">
                  <c:v>41535.135416666657</c:v>
                </c:pt>
                <c:pt idx="1166">
                  <c:v>41535.145833333336</c:v>
                </c:pt>
                <c:pt idx="1167">
                  <c:v>41535.156250000007</c:v>
                </c:pt>
                <c:pt idx="1168">
                  <c:v>41535.166666666657</c:v>
                </c:pt>
                <c:pt idx="1169">
                  <c:v>41535.177083333328</c:v>
                </c:pt>
                <c:pt idx="1170">
                  <c:v>41535.1875</c:v>
                </c:pt>
                <c:pt idx="1171">
                  <c:v>41535.197916666657</c:v>
                </c:pt>
                <c:pt idx="1172">
                  <c:v>41535.208333333336</c:v>
                </c:pt>
                <c:pt idx="1173">
                  <c:v>41535.21875</c:v>
                </c:pt>
                <c:pt idx="1174">
                  <c:v>41535.22916666665</c:v>
                </c:pt>
                <c:pt idx="1175">
                  <c:v>41535.239583333328</c:v>
                </c:pt>
                <c:pt idx="1176">
                  <c:v>41535.25</c:v>
                </c:pt>
                <c:pt idx="1177">
                  <c:v>41535.260416666657</c:v>
                </c:pt>
                <c:pt idx="1178">
                  <c:v>41535.270833333336</c:v>
                </c:pt>
                <c:pt idx="1179">
                  <c:v>41535.28125</c:v>
                </c:pt>
                <c:pt idx="1180">
                  <c:v>41535.29166666665</c:v>
                </c:pt>
                <c:pt idx="1181">
                  <c:v>41535.302083333336</c:v>
                </c:pt>
                <c:pt idx="1182">
                  <c:v>41535.312500000007</c:v>
                </c:pt>
                <c:pt idx="1183">
                  <c:v>41535.322916666664</c:v>
                </c:pt>
                <c:pt idx="1184">
                  <c:v>41535.333333333336</c:v>
                </c:pt>
                <c:pt idx="1185">
                  <c:v>41535.34375</c:v>
                </c:pt>
                <c:pt idx="1186">
                  <c:v>41535.354166666664</c:v>
                </c:pt>
                <c:pt idx="1187">
                  <c:v>41535.364583333336</c:v>
                </c:pt>
                <c:pt idx="1188">
                  <c:v>41535.375</c:v>
                </c:pt>
                <c:pt idx="1189">
                  <c:v>41535.385416666664</c:v>
                </c:pt>
                <c:pt idx="1190">
                  <c:v>41535.395833333336</c:v>
                </c:pt>
                <c:pt idx="1191">
                  <c:v>41535.406250000007</c:v>
                </c:pt>
                <c:pt idx="1192">
                  <c:v>41535.416666666664</c:v>
                </c:pt>
                <c:pt idx="1193">
                  <c:v>41535.427083333328</c:v>
                </c:pt>
                <c:pt idx="1194">
                  <c:v>41535.4375</c:v>
                </c:pt>
                <c:pt idx="1195">
                  <c:v>41535.447916666664</c:v>
                </c:pt>
                <c:pt idx="1196">
                  <c:v>41535.458333333343</c:v>
                </c:pt>
                <c:pt idx="1197">
                  <c:v>41535.46875</c:v>
                </c:pt>
                <c:pt idx="1198">
                  <c:v>41535.479166666657</c:v>
                </c:pt>
                <c:pt idx="1199">
                  <c:v>41535.489583333336</c:v>
                </c:pt>
                <c:pt idx="1200">
                  <c:v>41535.5</c:v>
                </c:pt>
                <c:pt idx="1201">
                  <c:v>41535.510416666664</c:v>
                </c:pt>
                <c:pt idx="1202">
                  <c:v>41535.520833333336</c:v>
                </c:pt>
                <c:pt idx="1203">
                  <c:v>41535.53125</c:v>
                </c:pt>
                <c:pt idx="1204">
                  <c:v>41535.541666666657</c:v>
                </c:pt>
                <c:pt idx="1205">
                  <c:v>41535.552083333336</c:v>
                </c:pt>
                <c:pt idx="1206">
                  <c:v>41535.5625</c:v>
                </c:pt>
                <c:pt idx="1207">
                  <c:v>41535.572916666664</c:v>
                </c:pt>
                <c:pt idx="1208">
                  <c:v>41535.583333333336</c:v>
                </c:pt>
                <c:pt idx="1209">
                  <c:v>41535.593749999993</c:v>
                </c:pt>
                <c:pt idx="1210">
                  <c:v>41535.604166666657</c:v>
                </c:pt>
                <c:pt idx="1211">
                  <c:v>41535.614583333336</c:v>
                </c:pt>
                <c:pt idx="1212">
                  <c:v>41535.624999999993</c:v>
                </c:pt>
                <c:pt idx="1213">
                  <c:v>41535.635416666657</c:v>
                </c:pt>
                <c:pt idx="1214">
                  <c:v>41535.645833333336</c:v>
                </c:pt>
                <c:pt idx="1215">
                  <c:v>41535.656250000007</c:v>
                </c:pt>
                <c:pt idx="1216">
                  <c:v>41535.666666666657</c:v>
                </c:pt>
                <c:pt idx="1217">
                  <c:v>41535.677083333328</c:v>
                </c:pt>
                <c:pt idx="1218">
                  <c:v>41535.6875</c:v>
                </c:pt>
                <c:pt idx="1219">
                  <c:v>41535.697916666657</c:v>
                </c:pt>
                <c:pt idx="1220">
                  <c:v>41535.708333333336</c:v>
                </c:pt>
                <c:pt idx="1221">
                  <c:v>41535.71875</c:v>
                </c:pt>
                <c:pt idx="1222">
                  <c:v>41535.72916666665</c:v>
                </c:pt>
                <c:pt idx="1223">
                  <c:v>41535.739583333328</c:v>
                </c:pt>
                <c:pt idx="1224">
                  <c:v>41535.75</c:v>
                </c:pt>
                <c:pt idx="1225">
                  <c:v>41535.760416666657</c:v>
                </c:pt>
                <c:pt idx="1226">
                  <c:v>41535.770833333336</c:v>
                </c:pt>
                <c:pt idx="1227">
                  <c:v>41535.78125</c:v>
                </c:pt>
                <c:pt idx="1228">
                  <c:v>41535.79166666665</c:v>
                </c:pt>
                <c:pt idx="1229">
                  <c:v>41535.802083333336</c:v>
                </c:pt>
                <c:pt idx="1230">
                  <c:v>41535.812500000007</c:v>
                </c:pt>
                <c:pt idx="1231">
                  <c:v>41535.822916666664</c:v>
                </c:pt>
                <c:pt idx="1232">
                  <c:v>41535.833333333336</c:v>
                </c:pt>
                <c:pt idx="1233">
                  <c:v>41535.84375</c:v>
                </c:pt>
                <c:pt idx="1234">
                  <c:v>41535.854166666664</c:v>
                </c:pt>
                <c:pt idx="1235">
                  <c:v>41535.864583333336</c:v>
                </c:pt>
                <c:pt idx="1236">
                  <c:v>41535.875</c:v>
                </c:pt>
                <c:pt idx="1237">
                  <c:v>41535.885416666664</c:v>
                </c:pt>
                <c:pt idx="1238">
                  <c:v>41535.895833333336</c:v>
                </c:pt>
                <c:pt idx="1239">
                  <c:v>41535.906250000007</c:v>
                </c:pt>
                <c:pt idx="1240">
                  <c:v>41535.916666666664</c:v>
                </c:pt>
                <c:pt idx="1241">
                  <c:v>41535.927083333328</c:v>
                </c:pt>
                <c:pt idx="1242">
                  <c:v>41535.9375</c:v>
                </c:pt>
                <c:pt idx="1243">
                  <c:v>41535.947916666664</c:v>
                </c:pt>
                <c:pt idx="1244">
                  <c:v>41535.958333333343</c:v>
                </c:pt>
                <c:pt idx="1245">
                  <c:v>41535.96875</c:v>
                </c:pt>
                <c:pt idx="1246">
                  <c:v>41535.979166666657</c:v>
                </c:pt>
                <c:pt idx="1247">
                  <c:v>41535.989583333336</c:v>
                </c:pt>
                <c:pt idx="1248">
                  <c:v>41536</c:v>
                </c:pt>
                <c:pt idx="1249">
                  <c:v>41536.010416666664</c:v>
                </c:pt>
                <c:pt idx="1250">
                  <c:v>41536.020833333336</c:v>
                </c:pt>
                <c:pt idx="1251">
                  <c:v>41536.03125</c:v>
                </c:pt>
                <c:pt idx="1252">
                  <c:v>41536.041666666657</c:v>
                </c:pt>
                <c:pt idx="1253">
                  <c:v>41536.052083333336</c:v>
                </c:pt>
                <c:pt idx="1254">
                  <c:v>41536.0625</c:v>
                </c:pt>
                <c:pt idx="1255">
                  <c:v>41536.072916666664</c:v>
                </c:pt>
                <c:pt idx="1256">
                  <c:v>41536.083333333336</c:v>
                </c:pt>
                <c:pt idx="1257">
                  <c:v>41536.093749999993</c:v>
                </c:pt>
                <c:pt idx="1258">
                  <c:v>41536.104166666657</c:v>
                </c:pt>
                <c:pt idx="1259">
                  <c:v>41536.114583333336</c:v>
                </c:pt>
                <c:pt idx="1260">
                  <c:v>41536.124999999993</c:v>
                </c:pt>
                <c:pt idx="1261">
                  <c:v>41536.135416666657</c:v>
                </c:pt>
                <c:pt idx="1262">
                  <c:v>41536.145833333336</c:v>
                </c:pt>
                <c:pt idx="1263">
                  <c:v>41536.156250000007</c:v>
                </c:pt>
                <c:pt idx="1264">
                  <c:v>41536.166666666657</c:v>
                </c:pt>
                <c:pt idx="1265">
                  <c:v>41536.177083333328</c:v>
                </c:pt>
                <c:pt idx="1266">
                  <c:v>41536.1875</c:v>
                </c:pt>
                <c:pt idx="1267">
                  <c:v>41536.197916666657</c:v>
                </c:pt>
                <c:pt idx="1268">
                  <c:v>41536.208333333336</c:v>
                </c:pt>
                <c:pt idx="1269">
                  <c:v>41536.21875</c:v>
                </c:pt>
                <c:pt idx="1270">
                  <c:v>41536.22916666665</c:v>
                </c:pt>
                <c:pt idx="1271">
                  <c:v>41536.239583333328</c:v>
                </c:pt>
                <c:pt idx="1272">
                  <c:v>41536.25</c:v>
                </c:pt>
                <c:pt idx="1273">
                  <c:v>41536.260416666657</c:v>
                </c:pt>
                <c:pt idx="1274">
                  <c:v>41536.270833333336</c:v>
                </c:pt>
                <c:pt idx="1275">
                  <c:v>41536.28125</c:v>
                </c:pt>
                <c:pt idx="1276">
                  <c:v>41536.29166666665</c:v>
                </c:pt>
                <c:pt idx="1277">
                  <c:v>41536.302083333336</c:v>
                </c:pt>
                <c:pt idx="1278">
                  <c:v>41536.312500000007</c:v>
                </c:pt>
                <c:pt idx="1279">
                  <c:v>41536.322916666664</c:v>
                </c:pt>
                <c:pt idx="1280">
                  <c:v>41536.333333333336</c:v>
                </c:pt>
                <c:pt idx="1281">
                  <c:v>41536.34375</c:v>
                </c:pt>
                <c:pt idx="1282">
                  <c:v>41536.354166666664</c:v>
                </c:pt>
                <c:pt idx="1283">
                  <c:v>41536.364583333336</c:v>
                </c:pt>
                <c:pt idx="1284">
                  <c:v>41536.375</c:v>
                </c:pt>
                <c:pt idx="1285">
                  <c:v>41536.385416666664</c:v>
                </c:pt>
                <c:pt idx="1286">
                  <c:v>41536.395833333336</c:v>
                </c:pt>
                <c:pt idx="1287">
                  <c:v>41536.406250000007</c:v>
                </c:pt>
                <c:pt idx="1288">
                  <c:v>41536.416666666664</c:v>
                </c:pt>
                <c:pt idx="1289">
                  <c:v>41536.427083333328</c:v>
                </c:pt>
                <c:pt idx="1290">
                  <c:v>41536.4375</c:v>
                </c:pt>
                <c:pt idx="1291">
                  <c:v>41536.447916666664</c:v>
                </c:pt>
                <c:pt idx="1292">
                  <c:v>41536.458333333343</c:v>
                </c:pt>
                <c:pt idx="1293">
                  <c:v>41536.46875</c:v>
                </c:pt>
                <c:pt idx="1294">
                  <c:v>41536.479166666657</c:v>
                </c:pt>
                <c:pt idx="1295">
                  <c:v>41536.489583333336</c:v>
                </c:pt>
                <c:pt idx="1296">
                  <c:v>41536.5</c:v>
                </c:pt>
                <c:pt idx="1297">
                  <c:v>41536.510416666664</c:v>
                </c:pt>
                <c:pt idx="1298">
                  <c:v>41536.520833333336</c:v>
                </c:pt>
                <c:pt idx="1299">
                  <c:v>41536.53125</c:v>
                </c:pt>
                <c:pt idx="1300">
                  <c:v>41536.541666666657</c:v>
                </c:pt>
                <c:pt idx="1301">
                  <c:v>41536.552083333336</c:v>
                </c:pt>
                <c:pt idx="1302">
                  <c:v>41536.5625</c:v>
                </c:pt>
                <c:pt idx="1303">
                  <c:v>41536.572916666664</c:v>
                </c:pt>
                <c:pt idx="1304">
                  <c:v>41536.583333333336</c:v>
                </c:pt>
                <c:pt idx="1305">
                  <c:v>41536.593749999993</c:v>
                </c:pt>
                <c:pt idx="1306">
                  <c:v>41536.604166666657</c:v>
                </c:pt>
                <c:pt idx="1307">
                  <c:v>41536.614583333336</c:v>
                </c:pt>
                <c:pt idx="1308">
                  <c:v>41536.624999999993</c:v>
                </c:pt>
                <c:pt idx="1309">
                  <c:v>41536.635416666657</c:v>
                </c:pt>
                <c:pt idx="1310">
                  <c:v>41536.645833333336</c:v>
                </c:pt>
                <c:pt idx="1311">
                  <c:v>41536.656250000007</c:v>
                </c:pt>
                <c:pt idx="1312">
                  <c:v>41536.666666666657</c:v>
                </c:pt>
                <c:pt idx="1313">
                  <c:v>41536.677083333328</c:v>
                </c:pt>
                <c:pt idx="1314">
                  <c:v>41536.6875</c:v>
                </c:pt>
                <c:pt idx="1315">
                  <c:v>41536.697916666657</c:v>
                </c:pt>
                <c:pt idx="1316">
                  <c:v>41536.708333333336</c:v>
                </c:pt>
                <c:pt idx="1317">
                  <c:v>41536.71875</c:v>
                </c:pt>
                <c:pt idx="1318">
                  <c:v>41536.72916666665</c:v>
                </c:pt>
                <c:pt idx="1319">
                  <c:v>41536.739583333328</c:v>
                </c:pt>
                <c:pt idx="1320">
                  <c:v>41536.75</c:v>
                </c:pt>
                <c:pt idx="1321">
                  <c:v>41536.760416666657</c:v>
                </c:pt>
                <c:pt idx="1322">
                  <c:v>41536.770833333336</c:v>
                </c:pt>
                <c:pt idx="1323">
                  <c:v>41536.78125</c:v>
                </c:pt>
                <c:pt idx="1324">
                  <c:v>41536.79166666665</c:v>
                </c:pt>
                <c:pt idx="1325">
                  <c:v>41536.802083333336</c:v>
                </c:pt>
                <c:pt idx="1326">
                  <c:v>41536.812500000007</c:v>
                </c:pt>
                <c:pt idx="1327">
                  <c:v>41536.822916666664</c:v>
                </c:pt>
                <c:pt idx="1328">
                  <c:v>41536.833333333336</c:v>
                </c:pt>
                <c:pt idx="1329">
                  <c:v>41536.84375</c:v>
                </c:pt>
                <c:pt idx="1330">
                  <c:v>41536.854166666664</c:v>
                </c:pt>
                <c:pt idx="1331">
                  <c:v>41536.864583333336</c:v>
                </c:pt>
                <c:pt idx="1332">
                  <c:v>41536.875</c:v>
                </c:pt>
                <c:pt idx="1333">
                  <c:v>41536.885416666664</c:v>
                </c:pt>
                <c:pt idx="1334">
                  <c:v>41536.895833333336</c:v>
                </c:pt>
                <c:pt idx="1335">
                  <c:v>41536.906250000007</c:v>
                </c:pt>
                <c:pt idx="1336">
                  <c:v>41536.916666666664</c:v>
                </c:pt>
                <c:pt idx="1337">
                  <c:v>41536.927083333328</c:v>
                </c:pt>
                <c:pt idx="1338">
                  <c:v>41536.9375</c:v>
                </c:pt>
                <c:pt idx="1339">
                  <c:v>41536.947916666664</c:v>
                </c:pt>
                <c:pt idx="1340">
                  <c:v>41536.958333333343</c:v>
                </c:pt>
                <c:pt idx="1341">
                  <c:v>41536.96875</c:v>
                </c:pt>
                <c:pt idx="1342">
                  <c:v>41536.979166666657</c:v>
                </c:pt>
                <c:pt idx="1343">
                  <c:v>41536.989583333336</c:v>
                </c:pt>
                <c:pt idx="1344">
                  <c:v>41537</c:v>
                </c:pt>
                <c:pt idx="1345">
                  <c:v>41537.010416666664</c:v>
                </c:pt>
                <c:pt idx="1346">
                  <c:v>41537.020833333336</c:v>
                </c:pt>
                <c:pt idx="1347">
                  <c:v>41537.03125</c:v>
                </c:pt>
                <c:pt idx="1348">
                  <c:v>41537.041666666657</c:v>
                </c:pt>
                <c:pt idx="1349">
                  <c:v>41537.052083333336</c:v>
                </c:pt>
                <c:pt idx="1350">
                  <c:v>41537.0625</c:v>
                </c:pt>
                <c:pt idx="1351">
                  <c:v>41537.072916666664</c:v>
                </c:pt>
                <c:pt idx="1352">
                  <c:v>41537.083333333336</c:v>
                </c:pt>
                <c:pt idx="1353">
                  <c:v>41537.093749999993</c:v>
                </c:pt>
                <c:pt idx="1354">
                  <c:v>41537.104166666657</c:v>
                </c:pt>
                <c:pt idx="1355">
                  <c:v>41537.114583333336</c:v>
                </c:pt>
                <c:pt idx="1356">
                  <c:v>41537.124999999993</c:v>
                </c:pt>
                <c:pt idx="1357">
                  <c:v>41537.135416666657</c:v>
                </c:pt>
                <c:pt idx="1358">
                  <c:v>41537.145833333336</c:v>
                </c:pt>
                <c:pt idx="1359">
                  <c:v>41537.156250000007</c:v>
                </c:pt>
                <c:pt idx="1360">
                  <c:v>41537.166666666657</c:v>
                </c:pt>
                <c:pt idx="1361">
                  <c:v>41537.177083333328</c:v>
                </c:pt>
                <c:pt idx="1362">
                  <c:v>41537.1875</c:v>
                </c:pt>
                <c:pt idx="1363">
                  <c:v>41537.197916666657</c:v>
                </c:pt>
                <c:pt idx="1364">
                  <c:v>41537.208333333336</c:v>
                </c:pt>
                <c:pt idx="1365">
                  <c:v>41537.21875</c:v>
                </c:pt>
                <c:pt idx="1366">
                  <c:v>41537.22916666665</c:v>
                </c:pt>
                <c:pt idx="1367">
                  <c:v>41537.239583333328</c:v>
                </c:pt>
                <c:pt idx="1368">
                  <c:v>41537.25</c:v>
                </c:pt>
                <c:pt idx="1369">
                  <c:v>41537.260416666657</c:v>
                </c:pt>
                <c:pt idx="1370">
                  <c:v>41537.270833333336</c:v>
                </c:pt>
                <c:pt idx="1371">
                  <c:v>41537.28125</c:v>
                </c:pt>
                <c:pt idx="1372">
                  <c:v>41537.29166666665</c:v>
                </c:pt>
                <c:pt idx="1373">
                  <c:v>41537.302083333336</c:v>
                </c:pt>
                <c:pt idx="1374">
                  <c:v>41537.312500000007</c:v>
                </c:pt>
                <c:pt idx="1375">
                  <c:v>41537.322916666664</c:v>
                </c:pt>
                <c:pt idx="1376">
                  <c:v>41537.333333333336</c:v>
                </c:pt>
                <c:pt idx="1377">
                  <c:v>41537.34375</c:v>
                </c:pt>
                <c:pt idx="1378">
                  <c:v>41537.354166666664</c:v>
                </c:pt>
                <c:pt idx="1379">
                  <c:v>41537.364583333336</c:v>
                </c:pt>
                <c:pt idx="1380">
                  <c:v>41537.375</c:v>
                </c:pt>
                <c:pt idx="1381">
                  <c:v>41537.385416666664</c:v>
                </c:pt>
                <c:pt idx="1382">
                  <c:v>41537.395833333336</c:v>
                </c:pt>
                <c:pt idx="1383">
                  <c:v>41537.406250000007</c:v>
                </c:pt>
                <c:pt idx="1384">
                  <c:v>41537.416666666664</c:v>
                </c:pt>
                <c:pt idx="1385">
                  <c:v>41537.427083333328</c:v>
                </c:pt>
                <c:pt idx="1386">
                  <c:v>41537.4375</c:v>
                </c:pt>
                <c:pt idx="1387">
                  <c:v>41537.447916666664</c:v>
                </c:pt>
                <c:pt idx="1388">
                  <c:v>41537.458333333343</c:v>
                </c:pt>
                <c:pt idx="1389">
                  <c:v>41537.46875</c:v>
                </c:pt>
                <c:pt idx="1390">
                  <c:v>41537.479166666657</c:v>
                </c:pt>
                <c:pt idx="1391">
                  <c:v>41537.489583333336</c:v>
                </c:pt>
                <c:pt idx="1392">
                  <c:v>41537.5</c:v>
                </c:pt>
                <c:pt idx="1393">
                  <c:v>41537.510416666664</c:v>
                </c:pt>
                <c:pt idx="1394">
                  <c:v>41537.520833333336</c:v>
                </c:pt>
                <c:pt idx="1395">
                  <c:v>41537.53125</c:v>
                </c:pt>
                <c:pt idx="1396">
                  <c:v>41537.541666666657</c:v>
                </c:pt>
                <c:pt idx="1397">
                  <c:v>41537.552083333336</c:v>
                </c:pt>
                <c:pt idx="1398">
                  <c:v>41537.5625</c:v>
                </c:pt>
                <c:pt idx="1399">
                  <c:v>41537.572916666664</c:v>
                </c:pt>
                <c:pt idx="1400">
                  <c:v>41537.583333333336</c:v>
                </c:pt>
                <c:pt idx="1401">
                  <c:v>41537.593749999993</c:v>
                </c:pt>
                <c:pt idx="1402">
                  <c:v>41537.604166666657</c:v>
                </c:pt>
                <c:pt idx="1403">
                  <c:v>41537.614583333336</c:v>
                </c:pt>
                <c:pt idx="1404">
                  <c:v>41537.624999999993</c:v>
                </c:pt>
                <c:pt idx="1405">
                  <c:v>41537.635416666657</c:v>
                </c:pt>
                <c:pt idx="1406">
                  <c:v>41537.645833333336</c:v>
                </c:pt>
                <c:pt idx="1407">
                  <c:v>41537.656250000007</c:v>
                </c:pt>
                <c:pt idx="1408">
                  <c:v>41537.666666666657</c:v>
                </c:pt>
                <c:pt idx="1409">
                  <c:v>41537.677083333328</c:v>
                </c:pt>
                <c:pt idx="1410">
                  <c:v>41537.6875</c:v>
                </c:pt>
                <c:pt idx="1411">
                  <c:v>41537.697916666657</c:v>
                </c:pt>
                <c:pt idx="1412">
                  <c:v>41537.708333333336</c:v>
                </c:pt>
                <c:pt idx="1413">
                  <c:v>41537.71875</c:v>
                </c:pt>
                <c:pt idx="1414">
                  <c:v>41537.72916666665</c:v>
                </c:pt>
                <c:pt idx="1415">
                  <c:v>41537.739583333328</c:v>
                </c:pt>
                <c:pt idx="1416">
                  <c:v>41537.75</c:v>
                </c:pt>
                <c:pt idx="1417">
                  <c:v>41537.760416666657</c:v>
                </c:pt>
                <c:pt idx="1418">
                  <c:v>41537.770833333336</c:v>
                </c:pt>
                <c:pt idx="1419">
                  <c:v>41537.78125</c:v>
                </c:pt>
                <c:pt idx="1420">
                  <c:v>41537.79166666665</c:v>
                </c:pt>
                <c:pt idx="1421">
                  <c:v>41537.802083333336</c:v>
                </c:pt>
                <c:pt idx="1422">
                  <c:v>41537.812500000007</c:v>
                </c:pt>
                <c:pt idx="1423">
                  <c:v>41537.822916666664</c:v>
                </c:pt>
                <c:pt idx="1424">
                  <c:v>41537.833333333336</c:v>
                </c:pt>
                <c:pt idx="1425">
                  <c:v>41537.84375</c:v>
                </c:pt>
                <c:pt idx="1426">
                  <c:v>41537.854166666664</c:v>
                </c:pt>
                <c:pt idx="1427">
                  <c:v>41537.864583333336</c:v>
                </c:pt>
                <c:pt idx="1428">
                  <c:v>41537.875</c:v>
                </c:pt>
                <c:pt idx="1429">
                  <c:v>41537.885416666664</c:v>
                </c:pt>
                <c:pt idx="1430">
                  <c:v>41537.895833333336</c:v>
                </c:pt>
                <c:pt idx="1431">
                  <c:v>41537.906250000007</c:v>
                </c:pt>
                <c:pt idx="1432">
                  <c:v>41537.916666666664</c:v>
                </c:pt>
                <c:pt idx="1433">
                  <c:v>41537.927083333328</c:v>
                </c:pt>
                <c:pt idx="1434">
                  <c:v>41537.9375</c:v>
                </c:pt>
                <c:pt idx="1435">
                  <c:v>41537.947916666664</c:v>
                </c:pt>
                <c:pt idx="1436">
                  <c:v>41537.958333333343</c:v>
                </c:pt>
                <c:pt idx="1437">
                  <c:v>41537.96875</c:v>
                </c:pt>
                <c:pt idx="1438">
                  <c:v>41537.979166666657</c:v>
                </c:pt>
                <c:pt idx="1439">
                  <c:v>41537.989583333336</c:v>
                </c:pt>
              </c:numCache>
            </c:numRef>
          </c:xVal>
          <c:yVal>
            <c:numRef>
              <c:f>ALL!$E$4:$E$1443</c:f>
              <c:numCache>
                <c:formatCode>General</c:formatCode>
                <c:ptCount val="1440"/>
                <c:pt idx="0">
                  <c:v>163</c:v>
                </c:pt>
                <c:pt idx="1">
                  <c:v>167</c:v>
                </c:pt>
                <c:pt idx="2">
                  <c:v>167</c:v>
                </c:pt>
                <c:pt idx="3">
                  <c:v>167</c:v>
                </c:pt>
                <c:pt idx="4">
                  <c:v>163</c:v>
                </c:pt>
                <c:pt idx="5">
                  <c:v>159</c:v>
                </c:pt>
                <c:pt idx="6">
                  <c:v>159</c:v>
                </c:pt>
                <c:pt idx="7">
                  <c:v>159</c:v>
                </c:pt>
                <c:pt idx="8">
                  <c:v>155</c:v>
                </c:pt>
                <c:pt idx="9">
                  <c:v>155</c:v>
                </c:pt>
                <c:pt idx="10">
                  <c:v>155</c:v>
                </c:pt>
                <c:pt idx="11">
                  <c:v>155</c:v>
                </c:pt>
                <c:pt idx="12">
                  <c:v>151</c:v>
                </c:pt>
                <c:pt idx="13">
                  <c:v>151</c:v>
                </c:pt>
                <c:pt idx="14">
                  <c:v>151</c:v>
                </c:pt>
                <c:pt idx="15">
                  <c:v>151</c:v>
                </c:pt>
                <c:pt idx="16">
                  <c:v>151</c:v>
                </c:pt>
                <c:pt idx="17">
                  <c:v>147</c:v>
                </c:pt>
                <c:pt idx="18">
                  <c:v>147</c:v>
                </c:pt>
                <c:pt idx="19">
                  <c:v>147</c:v>
                </c:pt>
                <c:pt idx="20">
                  <c:v>147</c:v>
                </c:pt>
                <c:pt idx="21">
                  <c:v>143</c:v>
                </c:pt>
                <c:pt idx="22">
                  <c:v>143</c:v>
                </c:pt>
                <c:pt idx="23">
                  <c:v>143</c:v>
                </c:pt>
                <c:pt idx="24">
                  <c:v>143</c:v>
                </c:pt>
                <c:pt idx="25">
                  <c:v>143</c:v>
                </c:pt>
                <c:pt idx="26">
                  <c:v>143</c:v>
                </c:pt>
                <c:pt idx="27">
                  <c:v>143</c:v>
                </c:pt>
                <c:pt idx="28">
                  <c:v>139</c:v>
                </c:pt>
                <c:pt idx="29">
                  <c:v>139</c:v>
                </c:pt>
                <c:pt idx="30">
                  <c:v>139</c:v>
                </c:pt>
                <c:pt idx="31">
                  <c:v>139</c:v>
                </c:pt>
                <c:pt idx="32">
                  <c:v>139</c:v>
                </c:pt>
                <c:pt idx="33">
                  <c:v>135</c:v>
                </c:pt>
                <c:pt idx="34">
                  <c:v>135</c:v>
                </c:pt>
                <c:pt idx="35">
                  <c:v>135</c:v>
                </c:pt>
                <c:pt idx="36">
                  <c:v>135</c:v>
                </c:pt>
                <c:pt idx="37">
                  <c:v>135</c:v>
                </c:pt>
                <c:pt idx="38">
                  <c:v>135</c:v>
                </c:pt>
                <c:pt idx="39">
                  <c:v>135</c:v>
                </c:pt>
                <c:pt idx="40">
                  <c:v>135</c:v>
                </c:pt>
                <c:pt idx="41">
                  <c:v>135</c:v>
                </c:pt>
                <c:pt idx="42">
                  <c:v>135</c:v>
                </c:pt>
                <c:pt idx="43">
                  <c:v>135</c:v>
                </c:pt>
                <c:pt idx="44">
                  <c:v>135</c:v>
                </c:pt>
                <c:pt idx="45">
                  <c:v>135</c:v>
                </c:pt>
                <c:pt idx="46">
                  <c:v>135</c:v>
                </c:pt>
                <c:pt idx="47">
                  <c:v>135</c:v>
                </c:pt>
                <c:pt idx="48">
                  <c:v>135</c:v>
                </c:pt>
                <c:pt idx="49">
                  <c:v>135</c:v>
                </c:pt>
                <c:pt idx="50">
                  <c:v>135</c:v>
                </c:pt>
                <c:pt idx="51">
                  <c:v>132</c:v>
                </c:pt>
                <c:pt idx="52">
                  <c:v>132</c:v>
                </c:pt>
                <c:pt idx="53">
                  <c:v>132</c:v>
                </c:pt>
                <c:pt idx="54">
                  <c:v>135</c:v>
                </c:pt>
                <c:pt idx="55">
                  <c:v>135</c:v>
                </c:pt>
                <c:pt idx="56">
                  <c:v>135</c:v>
                </c:pt>
                <c:pt idx="57">
                  <c:v>135</c:v>
                </c:pt>
                <c:pt idx="58">
                  <c:v>139</c:v>
                </c:pt>
                <c:pt idx="59">
                  <c:v>139</c:v>
                </c:pt>
                <c:pt idx="60">
                  <c:v>139</c:v>
                </c:pt>
                <c:pt idx="61">
                  <c:v>139</c:v>
                </c:pt>
                <c:pt idx="62">
                  <c:v>139</c:v>
                </c:pt>
                <c:pt idx="63">
                  <c:v>139</c:v>
                </c:pt>
                <c:pt idx="64">
                  <c:v>139</c:v>
                </c:pt>
                <c:pt idx="65">
                  <c:v>139</c:v>
                </c:pt>
                <c:pt idx="66">
                  <c:v>139</c:v>
                </c:pt>
                <c:pt idx="67">
                  <c:v>139</c:v>
                </c:pt>
                <c:pt idx="68">
                  <c:v>139</c:v>
                </c:pt>
                <c:pt idx="69">
                  <c:v>139</c:v>
                </c:pt>
                <c:pt idx="70">
                  <c:v>139</c:v>
                </c:pt>
                <c:pt idx="71">
                  <c:v>139</c:v>
                </c:pt>
                <c:pt idx="72">
                  <c:v>135</c:v>
                </c:pt>
                <c:pt idx="73">
                  <c:v>135</c:v>
                </c:pt>
                <c:pt idx="74">
                  <c:v>135</c:v>
                </c:pt>
                <c:pt idx="75">
                  <c:v>135</c:v>
                </c:pt>
                <c:pt idx="76">
                  <c:v>135</c:v>
                </c:pt>
                <c:pt idx="77">
                  <c:v>135</c:v>
                </c:pt>
                <c:pt idx="78">
                  <c:v>135</c:v>
                </c:pt>
                <c:pt idx="79">
                  <c:v>135</c:v>
                </c:pt>
                <c:pt idx="80">
                  <c:v>135</c:v>
                </c:pt>
                <c:pt idx="81">
                  <c:v>135</c:v>
                </c:pt>
                <c:pt idx="82">
                  <c:v>135</c:v>
                </c:pt>
                <c:pt idx="83">
                  <c:v>135</c:v>
                </c:pt>
                <c:pt idx="84">
                  <c:v>135</c:v>
                </c:pt>
                <c:pt idx="85">
                  <c:v>135</c:v>
                </c:pt>
                <c:pt idx="86">
                  <c:v>135</c:v>
                </c:pt>
                <c:pt idx="87">
                  <c:v>135</c:v>
                </c:pt>
                <c:pt idx="88">
                  <c:v>132</c:v>
                </c:pt>
                <c:pt idx="89">
                  <c:v>132</c:v>
                </c:pt>
                <c:pt idx="90">
                  <c:v>132</c:v>
                </c:pt>
                <c:pt idx="91">
                  <c:v>132</c:v>
                </c:pt>
                <c:pt idx="92">
                  <c:v>132</c:v>
                </c:pt>
                <c:pt idx="93">
                  <c:v>132</c:v>
                </c:pt>
                <c:pt idx="94">
                  <c:v>132</c:v>
                </c:pt>
                <c:pt idx="95">
                  <c:v>132</c:v>
                </c:pt>
                <c:pt idx="96">
                  <c:v>132</c:v>
                </c:pt>
                <c:pt idx="97">
                  <c:v>132</c:v>
                </c:pt>
                <c:pt idx="98">
                  <c:v>132</c:v>
                </c:pt>
                <c:pt idx="99">
                  <c:v>132</c:v>
                </c:pt>
                <c:pt idx="100">
                  <c:v>132</c:v>
                </c:pt>
                <c:pt idx="101">
                  <c:v>132</c:v>
                </c:pt>
                <c:pt idx="102">
                  <c:v>132</c:v>
                </c:pt>
                <c:pt idx="103">
                  <c:v>132</c:v>
                </c:pt>
                <c:pt idx="104">
                  <c:v>132</c:v>
                </c:pt>
                <c:pt idx="105">
                  <c:v>132</c:v>
                </c:pt>
                <c:pt idx="106">
                  <c:v>132</c:v>
                </c:pt>
                <c:pt idx="107">
                  <c:v>132</c:v>
                </c:pt>
                <c:pt idx="108">
                  <c:v>132</c:v>
                </c:pt>
                <c:pt idx="109">
                  <c:v>132</c:v>
                </c:pt>
                <c:pt idx="110">
                  <c:v>132</c:v>
                </c:pt>
                <c:pt idx="111">
                  <c:v>132</c:v>
                </c:pt>
                <c:pt idx="112">
                  <c:v>132</c:v>
                </c:pt>
                <c:pt idx="113">
                  <c:v>132</c:v>
                </c:pt>
                <c:pt idx="114">
                  <c:v>132</c:v>
                </c:pt>
                <c:pt idx="115">
                  <c:v>132</c:v>
                </c:pt>
                <c:pt idx="116">
                  <c:v>128</c:v>
                </c:pt>
                <c:pt idx="117">
                  <c:v>128</c:v>
                </c:pt>
                <c:pt idx="118">
                  <c:v>128</c:v>
                </c:pt>
                <c:pt idx="119">
                  <c:v>128</c:v>
                </c:pt>
                <c:pt idx="120">
                  <c:v>128</c:v>
                </c:pt>
                <c:pt idx="121">
                  <c:v>128</c:v>
                </c:pt>
                <c:pt idx="122">
                  <c:v>128</c:v>
                </c:pt>
                <c:pt idx="123">
                  <c:v>128</c:v>
                </c:pt>
                <c:pt idx="124">
                  <c:v>128</c:v>
                </c:pt>
                <c:pt idx="125">
                  <c:v>128</c:v>
                </c:pt>
                <c:pt idx="126">
                  <c:v>125</c:v>
                </c:pt>
                <c:pt idx="127">
                  <c:v>125</c:v>
                </c:pt>
                <c:pt idx="128">
                  <c:v>125</c:v>
                </c:pt>
                <c:pt idx="129">
                  <c:v>125</c:v>
                </c:pt>
                <c:pt idx="130">
                  <c:v>125</c:v>
                </c:pt>
                <c:pt idx="131">
                  <c:v>125</c:v>
                </c:pt>
                <c:pt idx="132">
                  <c:v>125</c:v>
                </c:pt>
                <c:pt idx="133">
                  <c:v>125</c:v>
                </c:pt>
                <c:pt idx="134">
                  <c:v>125</c:v>
                </c:pt>
                <c:pt idx="135">
                  <c:v>125</c:v>
                </c:pt>
                <c:pt idx="136">
                  <c:v>125</c:v>
                </c:pt>
                <c:pt idx="137">
                  <c:v>125</c:v>
                </c:pt>
                <c:pt idx="138">
                  <c:v>125</c:v>
                </c:pt>
                <c:pt idx="139">
                  <c:v>125</c:v>
                </c:pt>
                <c:pt idx="140">
                  <c:v>125</c:v>
                </c:pt>
                <c:pt idx="141">
                  <c:v>125</c:v>
                </c:pt>
                <c:pt idx="142">
                  <c:v>125</c:v>
                </c:pt>
                <c:pt idx="143">
                  <c:v>125</c:v>
                </c:pt>
                <c:pt idx="144">
                  <c:v>125</c:v>
                </c:pt>
                <c:pt idx="145">
                  <c:v>125</c:v>
                </c:pt>
                <c:pt idx="146">
                  <c:v>125</c:v>
                </c:pt>
                <c:pt idx="147">
                  <c:v>125</c:v>
                </c:pt>
                <c:pt idx="148">
                  <c:v>125</c:v>
                </c:pt>
                <c:pt idx="149">
                  <c:v>125</c:v>
                </c:pt>
                <c:pt idx="150">
                  <c:v>125</c:v>
                </c:pt>
                <c:pt idx="151">
                  <c:v>125</c:v>
                </c:pt>
                <c:pt idx="152">
                  <c:v>125</c:v>
                </c:pt>
                <c:pt idx="153">
                  <c:v>125</c:v>
                </c:pt>
                <c:pt idx="154">
                  <c:v>125</c:v>
                </c:pt>
                <c:pt idx="155">
                  <c:v>125</c:v>
                </c:pt>
                <c:pt idx="156">
                  <c:v>128</c:v>
                </c:pt>
                <c:pt idx="157">
                  <c:v>128</c:v>
                </c:pt>
                <c:pt idx="158">
                  <c:v>128</c:v>
                </c:pt>
                <c:pt idx="159">
                  <c:v>128</c:v>
                </c:pt>
                <c:pt idx="160">
                  <c:v>128</c:v>
                </c:pt>
                <c:pt idx="161">
                  <c:v>132</c:v>
                </c:pt>
                <c:pt idx="162">
                  <c:v>132</c:v>
                </c:pt>
                <c:pt idx="163">
                  <c:v>132</c:v>
                </c:pt>
                <c:pt idx="164">
                  <c:v>132</c:v>
                </c:pt>
                <c:pt idx="165">
                  <c:v>132</c:v>
                </c:pt>
                <c:pt idx="166">
                  <c:v>132</c:v>
                </c:pt>
                <c:pt idx="167">
                  <c:v>132</c:v>
                </c:pt>
                <c:pt idx="168">
                  <c:v>132</c:v>
                </c:pt>
                <c:pt idx="169">
                  <c:v>132</c:v>
                </c:pt>
                <c:pt idx="170">
                  <c:v>128</c:v>
                </c:pt>
                <c:pt idx="171">
                  <c:v>128</c:v>
                </c:pt>
                <c:pt idx="172">
                  <c:v>128</c:v>
                </c:pt>
                <c:pt idx="173">
                  <c:v>128</c:v>
                </c:pt>
                <c:pt idx="174">
                  <c:v>128</c:v>
                </c:pt>
                <c:pt idx="175">
                  <c:v>128</c:v>
                </c:pt>
                <c:pt idx="176">
                  <c:v>128</c:v>
                </c:pt>
                <c:pt idx="177">
                  <c:v>128</c:v>
                </c:pt>
                <c:pt idx="178">
                  <c:v>128</c:v>
                </c:pt>
                <c:pt idx="179">
                  <c:v>128</c:v>
                </c:pt>
                <c:pt idx="180">
                  <c:v>128</c:v>
                </c:pt>
                <c:pt idx="181">
                  <c:v>128</c:v>
                </c:pt>
                <c:pt idx="182">
                  <c:v>128</c:v>
                </c:pt>
                <c:pt idx="183">
                  <c:v>128</c:v>
                </c:pt>
                <c:pt idx="184">
                  <c:v>128</c:v>
                </c:pt>
                <c:pt idx="185">
                  <c:v>128</c:v>
                </c:pt>
                <c:pt idx="186">
                  <c:v>128</c:v>
                </c:pt>
                <c:pt idx="187">
                  <c:v>128</c:v>
                </c:pt>
                <c:pt idx="188">
                  <c:v>128</c:v>
                </c:pt>
                <c:pt idx="189">
                  <c:v>128</c:v>
                </c:pt>
                <c:pt idx="190">
                  <c:v>128</c:v>
                </c:pt>
                <c:pt idx="191">
                  <c:v>128</c:v>
                </c:pt>
                <c:pt idx="192">
                  <c:v>128</c:v>
                </c:pt>
                <c:pt idx="193">
                  <c:v>128</c:v>
                </c:pt>
                <c:pt idx="194">
                  <c:v>132</c:v>
                </c:pt>
                <c:pt idx="195">
                  <c:v>132</c:v>
                </c:pt>
                <c:pt idx="196">
                  <c:v>128</c:v>
                </c:pt>
                <c:pt idx="197">
                  <c:v>128</c:v>
                </c:pt>
                <c:pt idx="198">
                  <c:v>128</c:v>
                </c:pt>
                <c:pt idx="199">
                  <c:v>128</c:v>
                </c:pt>
                <c:pt idx="200">
                  <c:v>128</c:v>
                </c:pt>
                <c:pt idx="201">
                  <c:v>128</c:v>
                </c:pt>
                <c:pt idx="202">
                  <c:v>128</c:v>
                </c:pt>
                <c:pt idx="203">
                  <c:v>128</c:v>
                </c:pt>
                <c:pt idx="204">
                  <c:v>128</c:v>
                </c:pt>
                <c:pt idx="205">
                  <c:v>128</c:v>
                </c:pt>
                <c:pt idx="206">
                  <c:v>128</c:v>
                </c:pt>
                <c:pt idx="207">
                  <c:v>128</c:v>
                </c:pt>
                <c:pt idx="208">
                  <c:v>128</c:v>
                </c:pt>
                <c:pt idx="209">
                  <c:v>128</c:v>
                </c:pt>
                <c:pt idx="210">
                  <c:v>128</c:v>
                </c:pt>
                <c:pt idx="211">
                  <c:v>128</c:v>
                </c:pt>
                <c:pt idx="212">
                  <c:v>125</c:v>
                </c:pt>
                <c:pt idx="213">
                  <c:v>125</c:v>
                </c:pt>
                <c:pt idx="214">
                  <c:v>125</c:v>
                </c:pt>
                <c:pt idx="215">
                  <c:v>125</c:v>
                </c:pt>
                <c:pt idx="216">
                  <c:v>125</c:v>
                </c:pt>
                <c:pt idx="217">
                  <c:v>125</c:v>
                </c:pt>
                <c:pt idx="218">
                  <c:v>125</c:v>
                </c:pt>
                <c:pt idx="219">
                  <c:v>125</c:v>
                </c:pt>
                <c:pt idx="220">
                  <c:v>125</c:v>
                </c:pt>
                <c:pt idx="221">
                  <c:v>125</c:v>
                </c:pt>
                <c:pt idx="222">
                  <c:v>125</c:v>
                </c:pt>
                <c:pt idx="223">
                  <c:v>125</c:v>
                </c:pt>
                <c:pt idx="224">
                  <c:v>125</c:v>
                </c:pt>
                <c:pt idx="225">
                  <c:v>125</c:v>
                </c:pt>
                <c:pt idx="226">
                  <c:v>125</c:v>
                </c:pt>
                <c:pt idx="227">
                  <c:v>125</c:v>
                </c:pt>
                <c:pt idx="228">
                  <c:v>125</c:v>
                </c:pt>
                <c:pt idx="229">
                  <c:v>125</c:v>
                </c:pt>
                <c:pt idx="230">
                  <c:v>125</c:v>
                </c:pt>
                <c:pt idx="231">
                  <c:v>125</c:v>
                </c:pt>
                <c:pt idx="232">
                  <c:v>125</c:v>
                </c:pt>
                <c:pt idx="233">
                  <c:v>125</c:v>
                </c:pt>
                <c:pt idx="234">
                  <c:v>125</c:v>
                </c:pt>
                <c:pt idx="235">
                  <c:v>125</c:v>
                </c:pt>
                <c:pt idx="236">
                  <c:v>125</c:v>
                </c:pt>
                <c:pt idx="237">
                  <c:v>125</c:v>
                </c:pt>
                <c:pt idx="238">
                  <c:v>125</c:v>
                </c:pt>
                <c:pt idx="239">
                  <c:v>128</c:v>
                </c:pt>
                <c:pt idx="240">
                  <c:v>128</c:v>
                </c:pt>
                <c:pt idx="241">
                  <c:v>128</c:v>
                </c:pt>
                <c:pt idx="242">
                  <c:v>125</c:v>
                </c:pt>
                <c:pt idx="243">
                  <c:v>125</c:v>
                </c:pt>
                <c:pt idx="244">
                  <c:v>125</c:v>
                </c:pt>
                <c:pt idx="245">
                  <c:v>125</c:v>
                </c:pt>
                <c:pt idx="246">
                  <c:v>125</c:v>
                </c:pt>
                <c:pt idx="247">
                  <c:v>125</c:v>
                </c:pt>
                <c:pt idx="248">
                  <c:v>125</c:v>
                </c:pt>
                <c:pt idx="249">
                  <c:v>128</c:v>
                </c:pt>
                <c:pt idx="250">
                  <c:v>128</c:v>
                </c:pt>
                <c:pt idx="251">
                  <c:v>128</c:v>
                </c:pt>
                <c:pt idx="252">
                  <c:v>128</c:v>
                </c:pt>
                <c:pt idx="253">
                  <c:v>128</c:v>
                </c:pt>
                <c:pt idx="254">
                  <c:v>128</c:v>
                </c:pt>
                <c:pt idx="255">
                  <c:v>128</c:v>
                </c:pt>
                <c:pt idx="256">
                  <c:v>128</c:v>
                </c:pt>
                <c:pt idx="257">
                  <c:v>132</c:v>
                </c:pt>
                <c:pt idx="258">
                  <c:v>132</c:v>
                </c:pt>
                <c:pt idx="259">
                  <c:v>132</c:v>
                </c:pt>
                <c:pt idx="260">
                  <c:v>132</c:v>
                </c:pt>
                <c:pt idx="261">
                  <c:v>132</c:v>
                </c:pt>
                <c:pt idx="262">
                  <c:v>132</c:v>
                </c:pt>
                <c:pt idx="263">
                  <c:v>132</c:v>
                </c:pt>
                <c:pt idx="264">
                  <c:v>132</c:v>
                </c:pt>
                <c:pt idx="265">
                  <c:v>132</c:v>
                </c:pt>
                <c:pt idx="266">
                  <c:v>132</c:v>
                </c:pt>
                <c:pt idx="267">
                  <c:v>132</c:v>
                </c:pt>
                <c:pt idx="268">
                  <c:v>132</c:v>
                </c:pt>
                <c:pt idx="269">
                  <c:v>132</c:v>
                </c:pt>
                <c:pt idx="270">
                  <c:v>132</c:v>
                </c:pt>
                <c:pt idx="271">
                  <c:v>132</c:v>
                </c:pt>
                <c:pt idx="272">
                  <c:v>132</c:v>
                </c:pt>
                <c:pt idx="273">
                  <c:v>132</c:v>
                </c:pt>
                <c:pt idx="274">
                  <c:v>132</c:v>
                </c:pt>
                <c:pt idx="275">
                  <c:v>132</c:v>
                </c:pt>
                <c:pt idx="276">
                  <c:v>132</c:v>
                </c:pt>
                <c:pt idx="277">
                  <c:v>132</c:v>
                </c:pt>
                <c:pt idx="278">
                  <c:v>132</c:v>
                </c:pt>
                <c:pt idx="279">
                  <c:v>132</c:v>
                </c:pt>
                <c:pt idx="280">
                  <c:v>132</c:v>
                </c:pt>
                <c:pt idx="281">
                  <c:v>132</c:v>
                </c:pt>
                <c:pt idx="282">
                  <c:v>132</c:v>
                </c:pt>
                <c:pt idx="283">
                  <c:v>132</c:v>
                </c:pt>
                <c:pt idx="284">
                  <c:v>132</c:v>
                </c:pt>
                <c:pt idx="285">
                  <c:v>132</c:v>
                </c:pt>
                <c:pt idx="286">
                  <c:v>132</c:v>
                </c:pt>
                <c:pt idx="287">
                  <c:v>132</c:v>
                </c:pt>
                <c:pt idx="288">
                  <c:v>132</c:v>
                </c:pt>
                <c:pt idx="289">
                  <c:v>132</c:v>
                </c:pt>
                <c:pt idx="290">
                  <c:v>132</c:v>
                </c:pt>
                <c:pt idx="291">
                  <c:v>132</c:v>
                </c:pt>
                <c:pt idx="292">
                  <c:v>132</c:v>
                </c:pt>
                <c:pt idx="293">
                  <c:v>132</c:v>
                </c:pt>
                <c:pt idx="294">
                  <c:v>132</c:v>
                </c:pt>
                <c:pt idx="295">
                  <c:v>132</c:v>
                </c:pt>
                <c:pt idx="296">
                  <c:v>132</c:v>
                </c:pt>
                <c:pt idx="297">
                  <c:v>132</c:v>
                </c:pt>
                <c:pt idx="298">
                  <c:v>132</c:v>
                </c:pt>
                <c:pt idx="299">
                  <c:v>132</c:v>
                </c:pt>
                <c:pt idx="300">
                  <c:v>132</c:v>
                </c:pt>
                <c:pt idx="301">
                  <c:v>132</c:v>
                </c:pt>
                <c:pt idx="302">
                  <c:v>132</c:v>
                </c:pt>
                <c:pt idx="303">
                  <c:v>132</c:v>
                </c:pt>
                <c:pt idx="304">
                  <c:v>132</c:v>
                </c:pt>
                <c:pt idx="305">
                  <c:v>132</c:v>
                </c:pt>
                <c:pt idx="306">
                  <c:v>132</c:v>
                </c:pt>
                <c:pt idx="307">
                  <c:v>132</c:v>
                </c:pt>
                <c:pt idx="308">
                  <c:v>132</c:v>
                </c:pt>
                <c:pt idx="309">
                  <c:v>128</c:v>
                </c:pt>
                <c:pt idx="310">
                  <c:v>128</c:v>
                </c:pt>
                <c:pt idx="311">
                  <c:v>128</c:v>
                </c:pt>
                <c:pt idx="312">
                  <c:v>128</c:v>
                </c:pt>
                <c:pt idx="313">
                  <c:v>128</c:v>
                </c:pt>
                <c:pt idx="314">
                  <c:v>128</c:v>
                </c:pt>
                <c:pt idx="315">
                  <c:v>128</c:v>
                </c:pt>
                <c:pt idx="316">
                  <c:v>128</c:v>
                </c:pt>
                <c:pt idx="317">
                  <c:v>128</c:v>
                </c:pt>
                <c:pt idx="318">
                  <c:v>128</c:v>
                </c:pt>
                <c:pt idx="319">
                  <c:v>128</c:v>
                </c:pt>
                <c:pt idx="320">
                  <c:v>128</c:v>
                </c:pt>
                <c:pt idx="321">
                  <c:v>128</c:v>
                </c:pt>
                <c:pt idx="322">
                  <c:v>128</c:v>
                </c:pt>
                <c:pt idx="323">
                  <c:v>128</c:v>
                </c:pt>
                <c:pt idx="324">
                  <c:v>125</c:v>
                </c:pt>
                <c:pt idx="325">
                  <c:v>125</c:v>
                </c:pt>
                <c:pt idx="326">
                  <c:v>125</c:v>
                </c:pt>
                <c:pt idx="327">
                  <c:v>125</c:v>
                </c:pt>
                <c:pt idx="328">
                  <c:v>125</c:v>
                </c:pt>
                <c:pt idx="329">
                  <c:v>125</c:v>
                </c:pt>
                <c:pt idx="330">
                  <c:v>125</c:v>
                </c:pt>
                <c:pt idx="331">
                  <c:v>125</c:v>
                </c:pt>
                <c:pt idx="332">
                  <c:v>125</c:v>
                </c:pt>
                <c:pt idx="333">
                  <c:v>125</c:v>
                </c:pt>
                <c:pt idx="334">
                  <c:v>125</c:v>
                </c:pt>
                <c:pt idx="335">
                  <c:v>125</c:v>
                </c:pt>
                <c:pt idx="336">
                  <c:v>125</c:v>
                </c:pt>
                <c:pt idx="337">
                  <c:v>125</c:v>
                </c:pt>
                <c:pt idx="338">
                  <c:v>125</c:v>
                </c:pt>
                <c:pt idx="339">
                  <c:v>125</c:v>
                </c:pt>
                <c:pt idx="340">
                  <c:v>128</c:v>
                </c:pt>
                <c:pt idx="341">
                  <c:v>128</c:v>
                </c:pt>
                <c:pt idx="342">
                  <c:v>128</c:v>
                </c:pt>
                <c:pt idx="343">
                  <c:v>128</c:v>
                </c:pt>
                <c:pt idx="344">
                  <c:v>128</c:v>
                </c:pt>
                <c:pt idx="345">
                  <c:v>128</c:v>
                </c:pt>
                <c:pt idx="346">
                  <c:v>128</c:v>
                </c:pt>
                <c:pt idx="347">
                  <c:v>132</c:v>
                </c:pt>
                <c:pt idx="348">
                  <c:v>128</c:v>
                </c:pt>
                <c:pt idx="349">
                  <c:v>132</c:v>
                </c:pt>
                <c:pt idx="350">
                  <c:v>132</c:v>
                </c:pt>
                <c:pt idx="351">
                  <c:v>132</c:v>
                </c:pt>
                <c:pt idx="352">
                  <c:v>132</c:v>
                </c:pt>
                <c:pt idx="353">
                  <c:v>132</c:v>
                </c:pt>
                <c:pt idx="354">
                  <c:v>135</c:v>
                </c:pt>
                <c:pt idx="355">
                  <c:v>135</c:v>
                </c:pt>
                <c:pt idx="356">
                  <c:v>139</c:v>
                </c:pt>
                <c:pt idx="357">
                  <c:v>139</c:v>
                </c:pt>
                <c:pt idx="358">
                  <c:v>143</c:v>
                </c:pt>
                <c:pt idx="359">
                  <c:v>143</c:v>
                </c:pt>
                <c:pt idx="360">
                  <c:v>143</c:v>
                </c:pt>
                <c:pt idx="361">
                  <c:v>143</c:v>
                </c:pt>
                <c:pt idx="362">
                  <c:v>147</c:v>
                </c:pt>
                <c:pt idx="363">
                  <c:v>147</c:v>
                </c:pt>
                <c:pt idx="364">
                  <c:v>147</c:v>
                </c:pt>
                <c:pt idx="365">
                  <c:v>147</c:v>
                </c:pt>
                <c:pt idx="366">
                  <c:v>147</c:v>
                </c:pt>
                <c:pt idx="367">
                  <c:v>147</c:v>
                </c:pt>
                <c:pt idx="368">
                  <c:v>151</c:v>
                </c:pt>
                <c:pt idx="369">
                  <c:v>151</c:v>
                </c:pt>
                <c:pt idx="370">
                  <c:v>151</c:v>
                </c:pt>
                <c:pt idx="371">
                  <c:v>151</c:v>
                </c:pt>
                <c:pt idx="372">
                  <c:v>151</c:v>
                </c:pt>
                <c:pt idx="373">
                  <c:v>151</c:v>
                </c:pt>
                <c:pt idx="374">
                  <c:v>151</c:v>
                </c:pt>
                <c:pt idx="375">
                  <c:v>155</c:v>
                </c:pt>
                <c:pt idx="376">
                  <c:v>155</c:v>
                </c:pt>
                <c:pt idx="377">
                  <c:v>155</c:v>
                </c:pt>
                <c:pt idx="378">
                  <c:v>155</c:v>
                </c:pt>
                <c:pt idx="379">
                  <c:v>159</c:v>
                </c:pt>
                <c:pt idx="380">
                  <c:v>159</c:v>
                </c:pt>
                <c:pt idx="381">
                  <c:v>159</c:v>
                </c:pt>
                <c:pt idx="382">
                  <c:v>159</c:v>
                </c:pt>
                <c:pt idx="383">
                  <c:v>159</c:v>
                </c:pt>
                <c:pt idx="384">
                  <c:v>159</c:v>
                </c:pt>
                <c:pt idx="385">
                  <c:v>159</c:v>
                </c:pt>
                <c:pt idx="386">
                  <c:v>159</c:v>
                </c:pt>
                <c:pt idx="387">
                  <c:v>159</c:v>
                </c:pt>
                <c:pt idx="388">
                  <c:v>159</c:v>
                </c:pt>
                <c:pt idx="389">
                  <c:v>159</c:v>
                </c:pt>
                <c:pt idx="390">
                  <c:v>159</c:v>
                </c:pt>
                <c:pt idx="391">
                  <c:v>159</c:v>
                </c:pt>
                <c:pt idx="392">
                  <c:v>159</c:v>
                </c:pt>
                <c:pt idx="393">
                  <c:v>163</c:v>
                </c:pt>
                <c:pt idx="394">
                  <c:v>163</c:v>
                </c:pt>
                <c:pt idx="395">
                  <c:v>163</c:v>
                </c:pt>
                <c:pt idx="396">
                  <c:v>163</c:v>
                </c:pt>
                <c:pt idx="397">
                  <c:v>163</c:v>
                </c:pt>
                <c:pt idx="398">
                  <c:v>163</c:v>
                </c:pt>
                <c:pt idx="399">
                  <c:v>163</c:v>
                </c:pt>
                <c:pt idx="400">
                  <c:v>163</c:v>
                </c:pt>
                <c:pt idx="401">
                  <c:v>163</c:v>
                </c:pt>
                <c:pt idx="402">
                  <c:v>163</c:v>
                </c:pt>
                <c:pt idx="403">
                  <c:v>159</c:v>
                </c:pt>
                <c:pt idx="404">
                  <c:v>159</c:v>
                </c:pt>
                <c:pt idx="405">
                  <c:v>159</c:v>
                </c:pt>
                <c:pt idx="406">
                  <c:v>159</c:v>
                </c:pt>
                <c:pt idx="407">
                  <c:v>159</c:v>
                </c:pt>
                <c:pt idx="408">
                  <c:v>159</c:v>
                </c:pt>
                <c:pt idx="409">
                  <c:v>159</c:v>
                </c:pt>
                <c:pt idx="410">
                  <c:v>159</c:v>
                </c:pt>
                <c:pt idx="411">
                  <c:v>159</c:v>
                </c:pt>
                <c:pt idx="412">
                  <c:v>159</c:v>
                </c:pt>
                <c:pt idx="413">
                  <c:v>159</c:v>
                </c:pt>
                <c:pt idx="414">
                  <c:v>159</c:v>
                </c:pt>
                <c:pt idx="415">
                  <c:v>159</c:v>
                </c:pt>
                <c:pt idx="416">
                  <c:v>159</c:v>
                </c:pt>
                <c:pt idx="417">
                  <c:v>159</c:v>
                </c:pt>
                <c:pt idx="418">
                  <c:v>159</c:v>
                </c:pt>
                <c:pt idx="419">
                  <c:v>163</c:v>
                </c:pt>
                <c:pt idx="420">
                  <c:v>167</c:v>
                </c:pt>
                <c:pt idx="421">
                  <c:v>167</c:v>
                </c:pt>
                <c:pt idx="422">
                  <c:v>167</c:v>
                </c:pt>
                <c:pt idx="423">
                  <c:v>167</c:v>
                </c:pt>
                <c:pt idx="424">
                  <c:v>167</c:v>
                </c:pt>
                <c:pt idx="425">
                  <c:v>167</c:v>
                </c:pt>
                <c:pt idx="426">
                  <c:v>167</c:v>
                </c:pt>
                <c:pt idx="427">
                  <c:v>167</c:v>
                </c:pt>
                <c:pt idx="428">
                  <c:v>167</c:v>
                </c:pt>
                <c:pt idx="429">
                  <c:v>167</c:v>
                </c:pt>
                <c:pt idx="430">
                  <c:v>167</c:v>
                </c:pt>
                <c:pt idx="431">
                  <c:v>167</c:v>
                </c:pt>
                <c:pt idx="432">
                  <c:v>167</c:v>
                </c:pt>
                <c:pt idx="433">
                  <c:v>167</c:v>
                </c:pt>
                <c:pt idx="434">
                  <c:v>167</c:v>
                </c:pt>
                <c:pt idx="435">
                  <c:v>167</c:v>
                </c:pt>
                <c:pt idx="436">
                  <c:v>171</c:v>
                </c:pt>
                <c:pt idx="437">
                  <c:v>176</c:v>
                </c:pt>
                <c:pt idx="438">
                  <c:v>176</c:v>
                </c:pt>
                <c:pt idx="439">
                  <c:v>176</c:v>
                </c:pt>
                <c:pt idx="440">
                  <c:v>180</c:v>
                </c:pt>
                <c:pt idx="441">
                  <c:v>180</c:v>
                </c:pt>
                <c:pt idx="442">
                  <c:v>184</c:v>
                </c:pt>
                <c:pt idx="443">
                  <c:v>189</c:v>
                </c:pt>
                <c:pt idx="444">
                  <c:v>189</c:v>
                </c:pt>
                <c:pt idx="445">
                  <c:v>193</c:v>
                </c:pt>
                <c:pt idx="446">
                  <c:v>198</c:v>
                </c:pt>
                <c:pt idx="447">
                  <c:v>202</c:v>
                </c:pt>
                <c:pt idx="448">
                  <c:v>202</c:v>
                </c:pt>
                <c:pt idx="449">
                  <c:v>212</c:v>
                </c:pt>
                <c:pt idx="450">
                  <c:v>226</c:v>
                </c:pt>
                <c:pt idx="451">
                  <c:v>246</c:v>
                </c:pt>
                <c:pt idx="452">
                  <c:v>267</c:v>
                </c:pt>
                <c:pt idx="453">
                  <c:v>312</c:v>
                </c:pt>
                <c:pt idx="454">
                  <c:v>395</c:v>
                </c:pt>
                <c:pt idx="455">
                  <c:v>497</c:v>
                </c:pt>
                <c:pt idx="456">
                  <c:v>562</c:v>
                </c:pt>
                <c:pt idx="457">
                  <c:v>553</c:v>
                </c:pt>
                <c:pt idx="458">
                  <c:v>505</c:v>
                </c:pt>
                <c:pt idx="459">
                  <c:v>466</c:v>
                </c:pt>
                <c:pt idx="460">
                  <c:v>423</c:v>
                </c:pt>
                <c:pt idx="461">
                  <c:v>416</c:v>
                </c:pt>
                <c:pt idx="462">
                  <c:v>474</c:v>
                </c:pt>
                <c:pt idx="463">
                  <c:v>505</c:v>
                </c:pt>
                <c:pt idx="464">
                  <c:v>513</c:v>
                </c:pt>
                <c:pt idx="465">
                  <c:v>513</c:v>
                </c:pt>
                <c:pt idx="466">
                  <c:v>513</c:v>
                </c:pt>
                <c:pt idx="467">
                  <c:v>537</c:v>
                </c:pt>
                <c:pt idx="468">
                  <c:v>621</c:v>
                </c:pt>
                <c:pt idx="469">
                  <c:v>666</c:v>
                </c:pt>
                <c:pt idx="470">
                  <c:v>697</c:v>
                </c:pt>
                <c:pt idx="471">
                  <c:v>737</c:v>
                </c:pt>
                <c:pt idx="472">
                  <c:v>753</c:v>
                </c:pt>
                <c:pt idx="473">
                  <c:v>769</c:v>
                </c:pt>
                <c:pt idx="474">
                  <c:v>761</c:v>
                </c:pt>
                <c:pt idx="475">
                  <c:v>753</c:v>
                </c:pt>
                <c:pt idx="476">
                  <c:v>729</c:v>
                </c:pt>
                <c:pt idx="477">
                  <c:v>705</c:v>
                </c:pt>
                <c:pt idx="478">
                  <c:v>681</c:v>
                </c:pt>
                <c:pt idx="479">
                  <c:v>651</c:v>
                </c:pt>
                <c:pt idx="480">
                  <c:v>636</c:v>
                </c:pt>
                <c:pt idx="481">
                  <c:v>613</c:v>
                </c:pt>
                <c:pt idx="482">
                  <c:v>599</c:v>
                </c:pt>
                <c:pt idx="483">
                  <c:v>584</c:v>
                </c:pt>
                <c:pt idx="484">
                  <c:v>577</c:v>
                </c:pt>
                <c:pt idx="485">
                  <c:v>570</c:v>
                </c:pt>
                <c:pt idx="486">
                  <c:v>562</c:v>
                </c:pt>
                <c:pt idx="487">
                  <c:v>562</c:v>
                </c:pt>
                <c:pt idx="488">
                  <c:v>553</c:v>
                </c:pt>
                <c:pt idx="489">
                  <c:v>553</c:v>
                </c:pt>
                <c:pt idx="490">
                  <c:v>545</c:v>
                </c:pt>
                <c:pt idx="491">
                  <c:v>545</c:v>
                </c:pt>
                <c:pt idx="492">
                  <c:v>562</c:v>
                </c:pt>
                <c:pt idx="493">
                  <c:v>577</c:v>
                </c:pt>
                <c:pt idx="494">
                  <c:v>599</c:v>
                </c:pt>
                <c:pt idx="495">
                  <c:v>613</c:v>
                </c:pt>
                <c:pt idx="496">
                  <c:v>621</c:v>
                </c:pt>
                <c:pt idx="497">
                  <c:v>621</c:v>
                </c:pt>
                <c:pt idx="498">
                  <c:v>621</c:v>
                </c:pt>
                <c:pt idx="499">
                  <c:v>613</c:v>
                </c:pt>
                <c:pt idx="500">
                  <c:v>606</c:v>
                </c:pt>
                <c:pt idx="501">
                  <c:v>606</c:v>
                </c:pt>
                <c:pt idx="502">
                  <c:v>606</c:v>
                </c:pt>
                <c:pt idx="503">
                  <c:v>613</c:v>
                </c:pt>
                <c:pt idx="504">
                  <c:v>613</c:v>
                </c:pt>
                <c:pt idx="505">
                  <c:v>613</c:v>
                </c:pt>
                <c:pt idx="506">
                  <c:v>613</c:v>
                </c:pt>
                <c:pt idx="507">
                  <c:v>613</c:v>
                </c:pt>
                <c:pt idx="508">
                  <c:v>613</c:v>
                </c:pt>
                <c:pt idx="509">
                  <c:v>606</c:v>
                </c:pt>
                <c:pt idx="510">
                  <c:v>606</c:v>
                </c:pt>
                <c:pt idx="511">
                  <c:v>599</c:v>
                </c:pt>
                <c:pt idx="512">
                  <c:v>599</c:v>
                </c:pt>
                <c:pt idx="513">
                  <c:v>606</c:v>
                </c:pt>
                <c:pt idx="514">
                  <c:v>606</c:v>
                </c:pt>
                <c:pt idx="515">
                  <c:v>613</c:v>
                </c:pt>
                <c:pt idx="516">
                  <c:v>628</c:v>
                </c:pt>
                <c:pt idx="517">
                  <c:v>613</c:v>
                </c:pt>
                <c:pt idx="518">
                  <c:v>591</c:v>
                </c:pt>
                <c:pt idx="519">
                  <c:v>584</c:v>
                </c:pt>
                <c:pt idx="520">
                  <c:v>577</c:v>
                </c:pt>
                <c:pt idx="521">
                  <c:v>577</c:v>
                </c:pt>
                <c:pt idx="522">
                  <c:v>577</c:v>
                </c:pt>
                <c:pt idx="523">
                  <c:v>577</c:v>
                </c:pt>
                <c:pt idx="524">
                  <c:v>636</c:v>
                </c:pt>
                <c:pt idx="525">
                  <c:v>673</c:v>
                </c:pt>
                <c:pt idx="526">
                  <c:v>705</c:v>
                </c:pt>
                <c:pt idx="527">
                  <c:v>777</c:v>
                </c:pt>
                <c:pt idx="528">
                  <c:v>753</c:v>
                </c:pt>
                <c:pt idx="529">
                  <c:v>745</c:v>
                </c:pt>
                <c:pt idx="530">
                  <c:v>753</c:v>
                </c:pt>
                <c:pt idx="531">
                  <c:v>761</c:v>
                </c:pt>
                <c:pt idx="532">
                  <c:v>753</c:v>
                </c:pt>
                <c:pt idx="533">
                  <c:v>753</c:v>
                </c:pt>
                <c:pt idx="534">
                  <c:v>745</c:v>
                </c:pt>
                <c:pt idx="535">
                  <c:v>737</c:v>
                </c:pt>
                <c:pt idx="536">
                  <c:v>721</c:v>
                </c:pt>
                <c:pt idx="537">
                  <c:v>713</c:v>
                </c:pt>
                <c:pt idx="538">
                  <c:v>697</c:v>
                </c:pt>
                <c:pt idx="539">
                  <c:v>681</c:v>
                </c:pt>
                <c:pt idx="540">
                  <c:v>666</c:v>
                </c:pt>
                <c:pt idx="541">
                  <c:v>658</c:v>
                </c:pt>
                <c:pt idx="542">
                  <c:v>643</c:v>
                </c:pt>
                <c:pt idx="543">
                  <c:v>636</c:v>
                </c:pt>
                <c:pt idx="544">
                  <c:v>643</c:v>
                </c:pt>
                <c:pt idx="545">
                  <c:v>666</c:v>
                </c:pt>
                <c:pt idx="546">
                  <c:v>673</c:v>
                </c:pt>
                <c:pt idx="547">
                  <c:v>666</c:v>
                </c:pt>
                <c:pt idx="548">
                  <c:v>666</c:v>
                </c:pt>
                <c:pt idx="549">
                  <c:v>658</c:v>
                </c:pt>
                <c:pt idx="550">
                  <c:v>658</c:v>
                </c:pt>
                <c:pt idx="551">
                  <c:v>658</c:v>
                </c:pt>
                <c:pt idx="552">
                  <c:v>651</c:v>
                </c:pt>
                <c:pt idx="553">
                  <c:v>643</c:v>
                </c:pt>
                <c:pt idx="554">
                  <c:v>636</c:v>
                </c:pt>
                <c:pt idx="555">
                  <c:v>636</c:v>
                </c:pt>
                <c:pt idx="556">
                  <c:v>636</c:v>
                </c:pt>
                <c:pt idx="557">
                  <c:v>643</c:v>
                </c:pt>
                <c:pt idx="558">
                  <c:v>658</c:v>
                </c:pt>
                <c:pt idx="559">
                  <c:v>666</c:v>
                </c:pt>
                <c:pt idx="560">
                  <c:v>658</c:v>
                </c:pt>
                <c:pt idx="561">
                  <c:v>643</c:v>
                </c:pt>
                <c:pt idx="562">
                  <c:v>636</c:v>
                </c:pt>
                <c:pt idx="563">
                  <c:v>628</c:v>
                </c:pt>
                <c:pt idx="564">
                  <c:v>628</c:v>
                </c:pt>
                <c:pt idx="565">
                  <c:v>621</c:v>
                </c:pt>
                <c:pt idx="566">
                  <c:v>613</c:v>
                </c:pt>
                <c:pt idx="567">
                  <c:v>613</c:v>
                </c:pt>
                <c:pt idx="568">
                  <c:v>606</c:v>
                </c:pt>
                <c:pt idx="569">
                  <c:v>599</c:v>
                </c:pt>
                <c:pt idx="570">
                  <c:v>599</c:v>
                </c:pt>
                <c:pt idx="571">
                  <c:v>599</c:v>
                </c:pt>
                <c:pt idx="572">
                  <c:v>599</c:v>
                </c:pt>
                <c:pt idx="573">
                  <c:v>606</c:v>
                </c:pt>
                <c:pt idx="574">
                  <c:v>606</c:v>
                </c:pt>
                <c:pt idx="575">
                  <c:v>606</c:v>
                </c:pt>
                <c:pt idx="576">
                  <c:v>613</c:v>
                </c:pt>
                <c:pt idx="577">
                  <c:v>613</c:v>
                </c:pt>
                <c:pt idx="578">
                  <c:v>606</c:v>
                </c:pt>
                <c:pt idx="579">
                  <c:v>599</c:v>
                </c:pt>
                <c:pt idx="580">
                  <c:v>599</c:v>
                </c:pt>
                <c:pt idx="581">
                  <c:v>591</c:v>
                </c:pt>
                <c:pt idx="582">
                  <c:v>584</c:v>
                </c:pt>
                <c:pt idx="583">
                  <c:v>584</c:v>
                </c:pt>
                <c:pt idx="584">
                  <c:v>584</c:v>
                </c:pt>
                <c:pt idx="585">
                  <c:v>584</c:v>
                </c:pt>
                <c:pt idx="586">
                  <c:v>591</c:v>
                </c:pt>
                <c:pt idx="587">
                  <c:v>621</c:v>
                </c:pt>
                <c:pt idx="588">
                  <c:v>658</c:v>
                </c:pt>
                <c:pt idx="589">
                  <c:v>643</c:v>
                </c:pt>
                <c:pt idx="590">
                  <c:v>628</c:v>
                </c:pt>
                <c:pt idx="591">
                  <c:v>658</c:v>
                </c:pt>
                <c:pt idx="592">
                  <c:v>811</c:v>
                </c:pt>
                <c:pt idx="593">
                  <c:v>943</c:v>
                </c:pt>
                <c:pt idx="594">
                  <c:v>1010</c:v>
                </c:pt>
                <c:pt idx="595">
                  <c:v>1120</c:v>
                </c:pt>
                <c:pt idx="596">
                  <c:v>1140</c:v>
                </c:pt>
                <c:pt idx="597">
                  <c:v>1090</c:v>
                </c:pt>
                <c:pt idx="598">
                  <c:v>1030</c:v>
                </c:pt>
                <c:pt idx="599">
                  <c:v>962</c:v>
                </c:pt>
                <c:pt idx="600">
                  <c:v>916</c:v>
                </c:pt>
                <c:pt idx="601">
                  <c:v>898</c:v>
                </c:pt>
                <c:pt idx="602">
                  <c:v>889</c:v>
                </c:pt>
                <c:pt idx="603">
                  <c:v>907</c:v>
                </c:pt>
                <c:pt idx="604">
                  <c:v>916</c:v>
                </c:pt>
                <c:pt idx="605">
                  <c:v>916</c:v>
                </c:pt>
                <c:pt idx="606">
                  <c:v>934</c:v>
                </c:pt>
                <c:pt idx="607">
                  <c:v>952</c:v>
                </c:pt>
                <c:pt idx="608">
                  <c:v>943</c:v>
                </c:pt>
                <c:pt idx="609">
                  <c:v>916</c:v>
                </c:pt>
                <c:pt idx="610">
                  <c:v>898</c:v>
                </c:pt>
                <c:pt idx="611">
                  <c:v>898</c:v>
                </c:pt>
                <c:pt idx="612">
                  <c:v>943</c:v>
                </c:pt>
                <c:pt idx="613">
                  <c:v>990</c:v>
                </c:pt>
                <c:pt idx="614">
                  <c:v>1090</c:v>
                </c:pt>
                <c:pt idx="615">
                  <c:v>1130</c:v>
                </c:pt>
                <c:pt idx="616">
                  <c:v>1100</c:v>
                </c:pt>
                <c:pt idx="617">
                  <c:v>1070</c:v>
                </c:pt>
                <c:pt idx="618">
                  <c:v>1070</c:v>
                </c:pt>
                <c:pt idx="619">
                  <c:v>1050</c:v>
                </c:pt>
                <c:pt idx="620">
                  <c:v>1050</c:v>
                </c:pt>
                <c:pt idx="621">
                  <c:v>1060</c:v>
                </c:pt>
                <c:pt idx="622">
                  <c:v>1070</c:v>
                </c:pt>
                <c:pt idx="623">
                  <c:v>1070</c:v>
                </c:pt>
                <c:pt idx="624">
                  <c:v>1070</c:v>
                </c:pt>
                <c:pt idx="625">
                  <c:v>1060</c:v>
                </c:pt>
                <c:pt idx="626">
                  <c:v>1060</c:v>
                </c:pt>
                <c:pt idx="627">
                  <c:v>1050</c:v>
                </c:pt>
                <c:pt idx="628">
                  <c:v>1050</c:v>
                </c:pt>
                <c:pt idx="629">
                  <c:v>1060</c:v>
                </c:pt>
                <c:pt idx="630">
                  <c:v>1060</c:v>
                </c:pt>
                <c:pt idx="631">
                  <c:v>1060</c:v>
                </c:pt>
                <c:pt idx="632">
                  <c:v>1040</c:v>
                </c:pt>
                <c:pt idx="633">
                  <c:v>1020</c:v>
                </c:pt>
                <c:pt idx="634">
                  <c:v>999</c:v>
                </c:pt>
                <c:pt idx="635">
                  <c:v>971</c:v>
                </c:pt>
                <c:pt idx="636">
                  <c:v>962</c:v>
                </c:pt>
                <c:pt idx="637">
                  <c:v>952</c:v>
                </c:pt>
                <c:pt idx="638">
                  <c:v>952</c:v>
                </c:pt>
                <c:pt idx="639">
                  <c:v>943</c:v>
                </c:pt>
                <c:pt idx="640">
                  <c:v>952</c:v>
                </c:pt>
                <c:pt idx="641">
                  <c:v>952</c:v>
                </c:pt>
                <c:pt idx="642">
                  <c:v>934</c:v>
                </c:pt>
                <c:pt idx="643">
                  <c:v>880</c:v>
                </c:pt>
                <c:pt idx="644">
                  <c:v>794</c:v>
                </c:pt>
                <c:pt idx="645">
                  <c:v>705</c:v>
                </c:pt>
                <c:pt idx="646">
                  <c:v>636</c:v>
                </c:pt>
                <c:pt idx="647">
                  <c:v>591</c:v>
                </c:pt>
                <c:pt idx="648">
                  <c:v>562</c:v>
                </c:pt>
                <c:pt idx="649">
                  <c:v>553</c:v>
                </c:pt>
                <c:pt idx="650">
                  <c:v>545</c:v>
                </c:pt>
                <c:pt idx="651">
                  <c:v>545</c:v>
                </c:pt>
                <c:pt idx="652">
                  <c:v>545</c:v>
                </c:pt>
                <c:pt idx="653">
                  <c:v>537</c:v>
                </c:pt>
                <c:pt idx="654">
                  <c:v>537</c:v>
                </c:pt>
                <c:pt idx="655">
                  <c:v>537</c:v>
                </c:pt>
                <c:pt idx="656">
                  <c:v>537</c:v>
                </c:pt>
                <c:pt idx="657">
                  <c:v>537</c:v>
                </c:pt>
                <c:pt idx="658">
                  <c:v>545</c:v>
                </c:pt>
                <c:pt idx="659">
                  <c:v>545</c:v>
                </c:pt>
                <c:pt idx="660">
                  <c:v>545</c:v>
                </c:pt>
                <c:pt idx="661">
                  <c:v>545</c:v>
                </c:pt>
                <c:pt idx="662">
                  <c:v>562</c:v>
                </c:pt>
                <c:pt idx="663">
                  <c:v>591</c:v>
                </c:pt>
                <c:pt idx="664">
                  <c:v>628</c:v>
                </c:pt>
                <c:pt idx="665">
                  <c:v>673</c:v>
                </c:pt>
                <c:pt idx="666">
                  <c:v>729</c:v>
                </c:pt>
                <c:pt idx="667">
                  <c:v>803</c:v>
                </c:pt>
                <c:pt idx="668">
                  <c:v>837</c:v>
                </c:pt>
                <c:pt idx="669">
                  <c:v>863</c:v>
                </c:pt>
                <c:pt idx="670">
                  <c:v>889</c:v>
                </c:pt>
                <c:pt idx="671">
                  <c:v>898</c:v>
                </c:pt>
                <c:pt idx="672">
                  <c:v>889</c:v>
                </c:pt>
                <c:pt idx="673">
                  <c:v>854</c:v>
                </c:pt>
                <c:pt idx="674">
                  <c:v>820</c:v>
                </c:pt>
                <c:pt idx="675">
                  <c:v>794</c:v>
                </c:pt>
                <c:pt idx="676">
                  <c:v>777</c:v>
                </c:pt>
                <c:pt idx="677">
                  <c:v>761</c:v>
                </c:pt>
                <c:pt idx="678">
                  <c:v>745</c:v>
                </c:pt>
                <c:pt idx="679">
                  <c:v>729</c:v>
                </c:pt>
                <c:pt idx="680">
                  <c:v>721</c:v>
                </c:pt>
                <c:pt idx="681">
                  <c:v>713</c:v>
                </c:pt>
                <c:pt idx="682">
                  <c:v>697</c:v>
                </c:pt>
                <c:pt idx="683">
                  <c:v>697</c:v>
                </c:pt>
                <c:pt idx="684">
                  <c:v>689</c:v>
                </c:pt>
                <c:pt idx="685">
                  <c:v>689</c:v>
                </c:pt>
                <c:pt idx="686">
                  <c:v>689</c:v>
                </c:pt>
                <c:pt idx="687">
                  <c:v>681</c:v>
                </c:pt>
                <c:pt idx="688">
                  <c:v>681</c:v>
                </c:pt>
                <c:pt idx="689">
                  <c:v>681</c:v>
                </c:pt>
                <c:pt idx="690">
                  <c:v>681</c:v>
                </c:pt>
                <c:pt idx="691">
                  <c:v>673</c:v>
                </c:pt>
                <c:pt idx="692">
                  <c:v>673</c:v>
                </c:pt>
                <c:pt idx="693">
                  <c:v>666</c:v>
                </c:pt>
                <c:pt idx="694">
                  <c:v>658</c:v>
                </c:pt>
                <c:pt idx="695">
                  <c:v>651</c:v>
                </c:pt>
                <c:pt idx="696">
                  <c:v>636</c:v>
                </c:pt>
                <c:pt idx="697">
                  <c:v>628</c:v>
                </c:pt>
                <c:pt idx="698">
                  <c:v>613</c:v>
                </c:pt>
                <c:pt idx="699">
                  <c:v>591</c:v>
                </c:pt>
                <c:pt idx="700">
                  <c:v>570</c:v>
                </c:pt>
                <c:pt idx="701">
                  <c:v>545</c:v>
                </c:pt>
                <c:pt idx="702">
                  <c:v>537</c:v>
                </c:pt>
                <c:pt idx="703">
                  <c:v>537</c:v>
                </c:pt>
                <c:pt idx="704">
                  <c:v>521</c:v>
                </c:pt>
                <c:pt idx="705">
                  <c:v>570</c:v>
                </c:pt>
                <c:pt idx="706">
                  <c:v>636</c:v>
                </c:pt>
                <c:pt idx="707">
                  <c:v>613</c:v>
                </c:pt>
                <c:pt idx="708">
                  <c:v>606</c:v>
                </c:pt>
                <c:pt idx="709">
                  <c:v>606</c:v>
                </c:pt>
                <c:pt idx="710">
                  <c:v>613</c:v>
                </c:pt>
                <c:pt idx="711">
                  <c:v>621</c:v>
                </c:pt>
                <c:pt idx="712">
                  <c:v>613</c:v>
                </c:pt>
                <c:pt idx="713">
                  <c:v>606</c:v>
                </c:pt>
                <c:pt idx="714">
                  <c:v>651</c:v>
                </c:pt>
                <c:pt idx="715">
                  <c:v>621</c:v>
                </c:pt>
                <c:pt idx="716">
                  <c:v>591</c:v>
                </c:pt>
                <c:pt idx="717">
                  <c:v>577</c:v>
                </c:pt>
                <c:pt idx="718">
                  <c:v>570</c:v>
                </c:pt>
                <c:pt idx="719">
                  <c:v>562</c:v>
                </c:pt>
                <c:pt idx="720">
                  <c:v>553</c:v>
                </c:pt>
                <c:pt idx="721">
                  <c:v>553</c:v>
                </c:pt>
                <c:pt idx="722">
                  <c:v>553</c:v>
                </c:pt>
                <c:pt idx="723">
                  <c:v>553</c:v>
                </c:pt>
                <c:pt idx="724">
                  <c:v>545</c:v>
                </c:pt>
                <c:pt idx="725">
                  <c:v>545</c:v>
                </c:pt>
                <c:pt idx="726">
                  <c:v>529</c:v>
                </c:pt>
                <c:pt idx="727">
                  <c:v>521</c:v>
                </c:pt>
                <c:pt idx="728">
                  <c:v>505</c:v>
                </c:pt>
                <c:pt idx="729">
                  <c:v>497</c:v>
                </c:pt>
                <c:pt idx="730">
                  <c:v>489</c:v>
                </c:pt>
                <c:pt idx="731">
                  <c:v>482</c:v>
                </c:pt>
                <c:pt idx="732">
                  <c:v>474</c:v>
                </c:pt>
                <c:pt idx="733">
                  <c:v>466</c:v>
                </c:pt>
                <c:pt idx="734">
                  <c:v>466</c:v>
                </c:pt>
                <c:pt idx="735">
                  <c:v>466</c:v>
                </c:pt>
                <c:pt idx="736">
                  <c:v>459</c:v>
                </c:pt>
                <c:pt idx="737">
                  <c:v>452</c:v>
                </c:pt>
                <c:pt idx="738">
                  <c:v>444</c:v>
                </c:pt>
                <c:pt idx="739">
                  <c:v>437</c:v>
                </c:pt>
                <c:pt idx="740">
                  <c:v>430</c:v>
                </c:pt>
                <c:pt idx="741">
                  <c:v>423</c:v>
                </c:pt>
                <c:pt idx="742">
                  <c:v>416</c:v>
                </c:pt>
                <c:pt idx="743">
                  <c:v>409</c:v>
                </c:pt>
                <c:pt idx="744">
                  <c:v>402</c:v>
                </c:pt>
                <c:pt idx="745">
                  <c:v>395</c:v>
                </c:pt>
                <c:pt idx="746">
                  <c:v>395</c:v>
                </c:pt>
                <c:pt idx="747">
                  <c:v>388</c:v>
                </c:pt>
                <c:pt idx="748">
                  <c:v>382</c:v>
                </c:pt>
                <c:pt idx="749">
                  <c:v>375</c:v>
                </c:pt>
                <c:pt idx="750">
                  <c:v>375</c:v>
                </c:pt>
                <c:pt idx="751">
                  <c:v>368</c:v>
                </c:pt>
                <c:pt idx="752">
                  <c:v>362</c:v>
                </c:pt>
                <c:pt idx="753">
                  <c:v>355</c:v>
                </c:pt>
                <c:pt idx="754">
                  <c:v>355</c:v>
                </c:pt>
                <c:pt idx="755">
                  <c:v>355</c:v>
                </c:pt>
                <c:pt idx="756">
                  <c:v>355</c:v>
                </c:pt>
                <c:pt idx="757">
                  <c:v>349</c:v>
                </c:pt>
                <c:pt idx="758">
                  <c:v>343</c:v>
                </c:pt>
                <c:pt idx="759">
                  <c:v>343</c:v>
                </c:pt>
                <c:pt idx="760">
                  <c:v>337</c:v>
                </c:pt>
                <c:pt idx="761">
                  <c:v>337</c:v>
                </c:pt>
                <c:pt idx="762">
                  <c:v>330</c:v>
                </c:pt>
                <c:pt idx="763">
                  <c:v>330</c:v>
                </c:pt>
                <c:pt idx="764">
                  <c:v>324</c:v>
                </c:pt>
                <c:pt idx="765">
                  <c:v>324</c:v>
                </c:pt>
                <c:pt idx="766">
                  <c:v>324</c:v>
                </c:pt>
                <c:pt idx="767">
                  <c:v>324</c:v>
                </c:pt>
                <c:pt idx="768">
                  <c:v>324</c:v>
                </c:pt>
                <c:pt idx="769">
                  <c:v>318</c:v>
                </c:pt>
                <c:pt idx="770">
                  <c:v>318</c:v>
                </c:pt>
                <c:pt idx="771">
                  <c:v>318</c:v>
                </c:pt>
                <c:pt idx="772">
                  <c:v>312</c:v>
                </c:pt>
                <c:pt idx="773">
                  <c:v>312</c:v>
                </c:pt>
                <c:pt idx="774">
                  <c:v>312</c:v>
                </c:pt>
                <c:pt idx="775">
                  <c:v>306</c:v>
                </c:pt>
                <c:pt idx="776">
                  <c:v>306</c:v>
                </c:pt>
                <c:pt idx="777">
                  <c:v>306</c:v>
                </c:pt>
                <c:pt idx="778">
                  <c:v>301</c:v>
                </c:pt>
                <c:pt idx="779">
                  <c:v>301</c:v>
                </c:pt>
                <c:pt idx="780">
                  <c:v>301</c:v>
                </c:pt>
                <c:pt idx="781">
                  <c:v>301</c:v>
                </c:pt>
                <c:pt idx="782">
                  <c:v>295</c:v>
                </c:pt>
                <c:pt idx="783">
                  <c:v>295</c:v>
                </c:pt>
                <c:pt idx="784">
                  <c:v>295</c:v>
                </c:pt>
                <c:pt idx="785">
                  <c:v>295</c:v>
                </c:pt>
                <c:pt idx="786">
                  <c:v>295</c:v>
                </c:pt>
                <c:pt idx="787">
                  <c:v>289</c:v>
                </c:pt>
                <c:pt idx="788">
                  <c:v>289</c:v>
                </c:pt>
                <c:pt idx="789">
                  <c:v>289</c:v>
                </c:pt>
                <c:pt idx="790">
                  <c:v>284</c:v>
                </c:pt>
                <c:pt idx="791">
                  <c:v>284</c:v>
                </c:pt>
                <c:pt idx="792">
                  <c:v>284</c:v>
                </c:pt>
                <c:pt idx="793">
                  <c:v>284</c:v>
                </c:pt>
                <c:pt idx="794">
                  <c:v>278</c:v>
                </c:pt>
                <c:pt idx="795">
                  <c:v>278</c:v>
                </c:pt>
                <c:pt idx="796">
                  <c:v>278</c:v>
                </c:pt>
                <c:pt idx="797">
                  <c:v>272</c:v>
                </c:pt>
                <c:pt idx="798">
                  <c:v>272</c:v>
                </c:pt>
                <c:pt idx="799">
                  <c:v>272</c:v>
                </c:pt>
                <c:pt idx="800">
                  <c:v>272</c:v>
                </c:pt>
                <c:pt idx="801">
                  <c:v>267</c:v>
                </c:pt>
                <c:pt idx="802">
                  <c:v>267</c:v>
                </c:pt>
                <c:pt idx="803">
                  <c:v>267</c:v>
                </c:pt>
                <c:pt idx="804">
                  <c:v>267</c:v>
                </c:pt>
                <c:pt idx="805">
                  <c:v>267</c:v>
                </c:pt>
                <c:pt idx="806">
                  <c:v>267</c:v>
                </c:pt>
                <c:pt idx="807">
                  <c:v>262</c:v>
                </c:pt>
                <c:pt idx="808">
                  <c:v>262</c:v>
                </c:pt>
                <c:pt idx="809">
                  <c:v>256</c:v>
                </c:pt>
                <c:pt idx="810">
                  <c:v>256</c:v>
                </c:pt>
                <c:pt idx="811">
                  <c:v>251</c:v>
                </c:pt>
                <c:pt idx="812">
                  <c:v>246</c:v>
                </c:pt>
                <c:pt idx="813">
                  <c:v>246</c:v>
                </c:pt>
                <c:pt idx="814">
                  <c:v>246</c:v>
                </c:pt>
                <c:pt idx="815">
                  <c:v>246</c:v>
                </c:pt>
                <c:pt idx="816">
                  <c:v>246</c:v>
                </c:pt>
                <c:pt idx="817">
                  <c:v>246</c:v>
                </c:pt>
                <c:pt idx="818">
                  <c:v>246</c:v>
                </c:pt>
                <c:pt idx="819">
                  <c:v>246</c:v>
                </c:pt>
                <c:pt idx="820">
                  <c:v>246</c:v>
                </c:pt>
                <c:pt idx="821">
                  <c:v>246</c:v>
                </c:pt>
                <c:pt idx="822">
                  <c:v>246</c:v>
                </c:pt>
                <c:pt idx="823">
                  <c:v>241</c:v>
                </c:pt>
                <c:pt idx="824">
                  <c:v>241</c:v>
                </c:pt>
                <c:pt idx="825">
                  <c:v>241</c:v>
                </c:pt>
                <c:pt idx="826">
                  <c:v>241</c:v>
                </c:pt>
                <c:pt idx="827">
                  <c:v>241</c:v>
                </c:pt>
                <c:pt idx="828">
                  <c:v>241</c:v>
                </c:pt>
                <c:pt idx="829">
                  <c:v>241</c:v>
                </c:pt>
                <c:pt idx="830">
                  <c:v>241</c:v>
                </c:pt>
                <c:pt idx="831">
                  <c:v>236</c:v>
                </c:pt>
                <c:pt idx="832">
                  <c:v>236</c:v>
                </c:pt>
                <c:pt idx="833">
                  <c:v>231</c:v>
                </c:pt>
                <c:pt idx="834">
                  <c:v>226</c:v>
                </c:pt>
                <c:pt idx="835">
                  <c:v>212</c:v>
                </c:pt>
                <c:pt idx="836">
                  <c:v>202</c:v>
                </c:pt>
                <c:pt idx="837">
                  <c:v>202</c:v>
                </c:pt>
                <c:pt idx="838">
                  <c:v>193</c:v>
                </c:pt>
                <c:pt idx="839">
                  <c:v>184</c:v>
                </c:pt>
                <c:pt idx="840">
                  <c:v>176</c:v>
                </c:pt>
                <c:pt idx="841">
                  <c:v>163</c:v>
                </c:pt>
                <c:pt idx="842">
                  <c:v>155</c:v>
                </c:pt>
                <c:pt idx="843">
                  <c:v>151</c:v>
                </c:pt>
                <c:pt idx="844">
                  <c:v>159</c:v>
                </c:pt>
                <c:pt idx="845">
                  <c:v>171</c:v>
                </c:pt>
                <c:pt idx="846">
                  <c:v>184</c:v>
                </c:pt>
                <c:pt idx="847">
                  <c:v>193</c:v>
                </c:pt>
                <c:pt idx="848">
                  <c:v>202</c:v>
                </c:pt>
                <c:pt idx="849">
                  <c:v>207</c:v>
                </c:pt>
                <c:pt idx="850">
                  <c:v>216</c:v>
                </c:pt>
                <c:pt idx="851">
                  <c:v>241</c:v>
                </c:pt>
                <c:pt idx="852">
                  <c:v>262</c:v>
                </c:pt>
                <c:pt idx="853">
                  <c:v>272</c:v>
                </c:pt>
                <c:pt idx="854">
                  <c:v>278</c:v>
                </c:pt>
                <c:pt idx="855">
                  <c:v>278</c:v>
                </c:pt>
                <c:pt idx="856">
                  <c:v>267</c:v>
                </c:pt>
                <c:pt idx="857">
                  <c:v>262</c:v>
                </c:pt>
                <c:pt idx="858">
                  <c:v>246</c:v>
                </c:pt>
                <c:pt idx="859">
                  <c:v>241</c:v>
                </c:pt>
                <c:pt idx="860">
                  <c:v>241</c:v>
                </c:pt>
                <c:pt idx="861">
                  <c:v>236</c:v>
                </c:pt>
                <c:pt idx="862">
                  <c:v>236</c:v>
                </c:pt>
                <c:pt idx="863">
                  <c:v>231</c:v>
                </c:pt>
                <c:pt idx="864">
                  <c:v>226</c:v>
                </c:pt>
                <c:pt idx="865">
                  <c:v>226</c:v>
                </c:pt>
                <c:pt idx="866">
                  <c:v>221</c:v>
                </c:pt>
                <c:pt idx="867">
                  <c:v>216</c:v>
                </c:pt>
                <c:pt idx="868">
                  <c:v>212</c:v>
                </c:pt>
                <c:pt idx="869">
                  <c:v>202</c:v>
                </c:pt>
                <c:pt idx="870">
                  <c:v>189</c:v>
                </c:pt>
                <c:pt idx="871">
                  <c:v>180</c:v>
                </c:pt>
                <c:pt idx="872">
                  <c:v>167</c:v>
                </c:pt>
                <c:pt idx="873">
                  <c:v>155</c:v>
                </c:pt>
                <c:pt idx="874">
                  <c:v>147</c:v>
                </c:pt>
                <c:pt idx="875">
                  <c:v>143</c:v>
                </c:pt>
                <c:pt idx="876">
                  <c:v>139</c:v>
                </c:pt>
                <c:pt idx="877">
                  <c:v>135</c:v>
                </c:pt>
                <c:pt idx="878">
                  <c:v>132</c:v>
                </c:pt>
                <c:pt idx="879">
                  <c:v>132</c:v>
                </c:pt>
                <c:pt idx="880">
                  <c:v>128</c:v>
                </c:pt>
                <c:pt idx="881">
                  <c:v>128</c:v>
                </c:pt>
                <c:pt idx="882">
                  <c:v>125</c:v>
                </c:pt>
                <c:pt idx="883">
                  <c:v>125</c:v>
                </c:pt>
                <c:pt idx="884">
                  <c:v>121</c:v>
                </c:pt>
                <c:pt idx="885">
                  <c:v>121</c:v>
                </c:pt>
                <c:pt idx="886">
                  <c:v>118</c:v>
                </c:pt>
                <c:pt idx="887">
                  <c:v>118</c:v>
                </c:pt>
                <c:pt idx="888">
                  <c:v>118</c:v>
                </c:pt>
                <c:pt idx="889">
                  <c:v>118</c:v>
                </c:pt>
                <c:pt idx="890">
                  <c:v>114</c:v>
                </c:pt>
                <c:pt idx="891">
                  <c:v>114</c:v>
                </c:pt>
                <c:pt idx="892">
                  <c:v>114</c:v>
                </c:pt>
                <c:pt idx="893">
                  <c:v>111</c:v>
                </c:pt>
                <c:pt idx="894">
                  <c:v>111</c:v>
                </c:pt>
                <c:pt idx="895">
                  <c:v>111</c:v>
                </c:pt>
                <c:pt idx="896">
                  <c:v>111</c:v>
                </c:pt>
                <c:pt idx="897">
                  <c:v>108</c:v>
                </c:pt>
                <c:pt idx="898">
                  <c:v>108</c:v>
                </c:pt>
                <c:pt idx="899">
                  <c:v>104</c:v>
                </c:pt>
                <c:pt idx="900">
                  <c:v>104</c:v>
                </c:pt>
                <c:pt idx="901">
                  <c:v>104</c:v>
                </c:pt>
                <c:pt idx="902">
                  <c:v>104</c:v>
                </c:pt>
                <c:pt idx="903">
                  <c:v>104</c:v>
                </c:pt>
                <c:pt idx="904">
                  <c:v>101</c:v>
                </c:pt>
                <c:pt idx="905">
                  <c:v>101</c:v>
                </c:pt>
                <c:pt idx="906">
                  <c:v>101</c:v>
                </c:pt>
                <c:pt idx="907">
                  <c:v>98</c:v>
                </c:pt>
                <c:pt idx="908">
                  <c:v>101</c:v>
                </c:pt>
                <c:pt idx="909">
                  <c:v>101</c:v>
                </c:pt>
                <c:pt idx="910">
                  <c:v>118</c:v>
                </c:pt>
                <c:pt idx="911">
                  <c:v>132</c:v>
                </c:pt>
                <c:pt idx="912">
                  <c:v>128</c:v>
                </c:pt>
                <c:pt idx="913">
                  <c:v>121</c:v>
                </c:pt>
                <c:pt idx="914">
                  <c:v>121</c:v>
                </c:pt>
                <c:pt idx="915">
                  <c:v>135</c:v>
                </c:pt>
                <c:pt idx="916">
                  <c:v>163</c:v>
                </c:pt>
                <c:pt idx="917">
                  <c:v>193</c:v>
                </c:pt>
                <c:pt idx="918">
                  <c:v>231</c:v>
                </c:pt>
                <c:pt idx="919">
                  <c:v>241</c:v>
                </c:pt>
                <c:pt idx="920">
                  <c:v>241</c:v>
                </c:pt>
                <c:pt idx="921">
                  <c:v>236</c:v>
                </c:pt>
                <c:pt idx="922">
                  <c:v>236</c:v>
                </c:pt>
                <c:pt idx="923">
                  <c:v>241</c:v>
                </c:pt>
                <c:pt idx="924">
                  <c:v>236</c:v>
                </c:pt>
                <c:pt idx="925">
                  <c:v>236</c:v>
                </c:pt>
                <c:pt idx="926">
                  <c:v>241</c:v>
                </c:pt>
                <c:pt idx="927">
                  <c:v>251</c:v>
                </c:pt>
                <c:pt idx="928">
                  <c:v>278</c:v>
                </c:pt>
                <c:pt idx="929">
                  <c:v>301</c:v>
                </c:pt>
                <c:pt idx="930">
                  <c:v>318</c:v>
                </c:pt>
                <c:pt idx="931">
                  <c:v>324</c:v>
                </c:pt>
                <c:pt idx="932">
                  <c:v>382</c:v>
                </c:pt>
                <c:pt idx="933">
                  <c:v>529</c:v>
                </c:pt>
                <c:pt idx="934">
                  <c:v>606</c:v>
                </c:pt>
                <c:pt idx="935">
                  <c:v>628</c:v>
                </c:pt>
                <c:pt idx="936">
                  <c:v>636</c:v>
                </c:pt>
                <c:pt idx="937">
                  <c:v>628</c:v>
                </c:pt>
                <c:pt idx="938">
                  <c:v>613</c:v>
                </c:pt>
                <c:pt idx="939">
                  <c:v>591</c:v>
                </c:pt>
                <c:pt idx="940">
                  <c:v>562</c:v>
                </c:pt>
                <c:pt idx="941">
                  <c:v>529</c:v>
                </c:pt>
                <c:pt idx="942">
                  <c:v>497</c:v>
                </c:pt>
                <c:pt idx="943">
                  <c:v>466</c:v>
                </c:pt>
                <c:pt idx="944">
                  <c:v>437</c:v>
                </c:pt>
                <c:pt idx="945">
                  <c:v>430</c:v>
                </c:pt>
                <c:pt idx="946">
                  <c:v>409</c:v>
                </c:pt>
                <c:pt idx="947">
                  <c:v>402</c:v>
                </c:pt>
                <c:pt idx="948">
                  <c:v>388</c:v>
                </c:pt>
                <c:pt idx="949">
                  <c:v>382</c:v>
                </c:pt>
                <c:pt idx="950">
                  <c:v>368</c:v>
                </c:pt>
                <c:pt idx="951">
                  <c:v>355</c:v>
                </c:pt>
                <c:pt idx="952">
                  <c:v>349</c:v>
                </c:pt>
                <c:pt idx="953">
                  <c:v>337</c:v>
                </c:pt>
                <c:pt idx="954">
                  <c:v>324</c:v>
                </c:pt>
                <c:pt idx="955">
                  <c:v>318</c:v>
                </c:pt>
                <c:pt idx="956">
                  <c:v>306</c:v>
                </c:pt>
                <c:pt idx="957">
                  <c:v>301</c:v>
                </c:pt>
                <c:pt idx="958">
                  <c:v>295</c:v>
                </c:pt>
                <c:pt idx="959">
                  <c:v>284</c:v>
                </c:pt>
                <c:pt idx="960">
                  <c:v>272</c:v>
                </c:pt>
                <c:pt idx="961">
                  <c:v>267</c:v>
                </c:pt>
                <c:pt idx="962">
                  <c:v>262</c:v>
                </c:pt>
                <c:pt idx="963">
                  <c:v>256</c:v>
                </c:pt>
                <c:pt idx="964">
                  <c:v>246</c:v>
                </c:pt>
                <c:pt idx="965">
                  <c:v>241</c:v>
                </c:pt>
                <c:pt idx="966">
                  <c:v>241</c:v>
                </c:pt>
                <c:pt idx="967">
                  <c:v>236</c:v>
                </c:pt>
                <c:pt idx="968">
                  <c:v>231</c:v>
                </c:pt>
                <c:pt idx="969">
                  <c:v>226</c:v>
                </c:pt>
                <c:pt idx="970">
                  <c:v>221</c:v>
                </c:pt>
                <c:pt idx="971">
                  <c:v>216</c:v>
                </c:pt>
                <c:pt idx="972">
                  <c:v>216</c:v>
                </c:pt>
                <c:pt idx="973">
                  <c:v>212</c:v>
                </c:pt>
                <c:pt idx="974">
                  <c:v>212</c:v>
                </c:pt>
                <c:pt idx="975">
                  <c:v>207</c:v>
                </c:pt>
                <c:pt idx="976">
                  <c:v>202</c:v>
                </c:pt>
                <c:pt idx="977">
                  <c:v>198</c:v>
                </c:pt>
                <c:pt idx="978">
                  <c:v>193</c:v>
                </c:pt>
                <c:pt idx="979">
                  <c:v>193</c:v>
                </c:pt>
                <c:pt idx="980">
                  <c:v>189</c:v>
                </c:pt>
                <c:pt idx="981">
                  <c:v>189</c:v>
                </c:pt>
                <c:pt idx="982">
                  <c:v>184</c:v>
                </c:pt>
                <c:pt idx="983">
                  <c:v>180</c:v>
                </c:pt>
                <c:pt idx="984">
                  <c:v>180</c:v>
                </c:pt>
                <c:pt idx="985">
                  <c:v>176</c:v>
                </c:pt>
                <c:pt idx="986">
                  <c:v>171</c:v>
                </c:pt>
                <c:pt idx="987">
                  <c:v>167</c:v>
                </c:pt>
                <c:pt idx="988">
                  <c:v>167</c:v>
                </c:pt>
                <c:pt idx="989">
                  <c:v>163</c:v>
                </c:pt>
                <c:pt idx="990">
                  <c:v>163</c:v>
                </c:pt>
                <c:pt idx="991">
                  <c:v>159</c:v>
                </c:pt>
                <c:pt idx="992">
                  <c:v>159</c:v>
                </c:pt>
                <c:pt idx="993">
                  <c:v>155</c:v>
                </c:pt>
                <c:pt idx="994">
                  <c:v>155</c:v>
                </c:pt>
                <c:pt idx="995">
                  <c:v>151</c:v>
                </c:pt>
                <c:pt idx="996">
                  <c:v>151</c:v>
                </c:pt>
                <c:pt idx="997">
                  <c:v>151</c:v>
                </c:pt>
                <c:pt idx="998">
                  <c:v>147</c:v>
                </c:pt>
                <c:pt idx="999">
                  <c:v>147</c:v>
                </c:pt>
                <c:pt idx="1000">
                  <c:v>147</c:v>
                </c:pt>
                <c:pt idx="1001">
                  <c:v>143</c:v>
                </c:pt>
                <c:pt idx="1002">
                  <c:v>143</c:v>
                </c:pt>
                <c:pt idx="1003">
                  <c:v>143</c:v>
                </c:pt>
                <c:pt idx="1004">
                  <c:v>139</c:v>
                </c:pt>
                <c:pt idx="1005">
                  <c:v>139</c:v>
                </c:pt>
                <c:pt idx="1006">
                  <c:v>139</c:v>
                </c:pt>
                <c:pt idx="1007">
                  <c:v>139</c:v>
                </c:pt>
                <c:pt idx="1008">
                  <c:v>135</c:v>
                </c:pt>
                <c:pt idx="1009">
                  <c:v>135</c:v>
                </c:pt>
                <c:pt idx="1010">
                  <c:v>139</c:v>
                </c:pt>
                <c:pt idx="1011">
                  <c:v>207</c:v>
                </c:pt>
                <c:pt idx="1012">
                  <c:v>267</c:v>
                </c:pt>
                <c:pt idx="1013">
                  <c:v>301</c:v>
                </c:pt>
                <c:pt idx="1014">
                  <c:v>324</c:v>
                </c:pt>
                <c:pt idx="1015">
                  <c:v>330</c:v>
                </c:pt>
                <c:pt idx="1016">
                  <c:v>337</c:v>
                </c:pt>
                <c:pt idx="1017">
                  <c:v>343</c:v>
                </c:pt>
                <c:pt idx="1018">
                  <c:v>343</c:v>
                </c:pt>
                <c:pt idx="1019">
                  <c:v>343</c:v>
                </c:pt>
                <c:pt idx="1020">
                  <c:v>343</c:v>
                </c:pt>
                <c:pt idx="1021">
                  <c:v>343</c:v>
                </c:pt>
                <c:pt idx="1022">
                  <c:v>343</c:v>
                </c:pt>
                <c:pt idx="1023">
                  <c:v>343</c:v>
                </c:pt>
                <c:pt idx="1024">
                  <c:v>343</c:v>
                </c:pt>
                <c:pt idx="1025">
                  <c:v>343</c:v>
                </c:pt>
                <c:pt idx="1026">
                  <c:v>343</c:v>
                </c:pt>
                <c:pt idx="1027">
                  <c:v>337</c:v>
                </c:pt>
                <c:pt idx="1028">
                  <c:v>337</c:v>
                </c:pt>
                <c:pt idx="1029">
                  <c:v>337</c:v>
                </c:pt>
                <c:pt idx="1030">
                  <c:v>337</c:v>
                </c:pt>
                <c:pt idx="1031">
                  <c:v>337</c:v>
                </c:pt>
                <c:pt idx="1032">
                  <c:v>337</c:v>
                </c:pt>
                <c:pt idx="1033">
                  <c:v>337</c:v>
                </c:pt>
                <c:pt idx="1034">
                  <c:v>330</c:v>
                </c:pt>
                <c:pt idx="1035">
                  <c:v>330</c:v>
                </c:pt>
                <c:pt idx="1036">
                  <c:v>330</c:v>
                </c:pt>
                <c:pt idx="1037">
                  <c:v>330</c:v>
                </c:pt>
                <c:pt idx="1038">
                  <c:v>330</c:v>
                </c:pt>
                <c:pt idx="1039">
                  <c:v>330</c:v>
                </c:pt>
                <c:pt idx="1040">
                  <c:v>330</c:v>
                </c:pt>
                <c:pt idx="1041">
                  <c:v>330</c:v>
                </c:pt>
                <c:pt idx="1042">
                  <c:v>330</c:v>
                </c:pt>
                <c:pt idx="1043">
                  <c:v>324</c:v>
                </c:pt>
                <c:pt idx="1044">
                  <c:v>324</c:v>
                </c:pt>
                <c:pt idx="1045">
                  <c:v>324</c:v>
                </c:pt>
                <c:pt idx="1046">
                  <c:v>324</c:v>
                </c:pt>
                <c:pt idx="1047">
                  <c:v>324</c:v>
                </c:pt>
                <c:pt idx="1048">
                  <c:v>324</c:v>
                </c:pt>
                <c:pt idx="1049">
                  <c:v>324</c:v>
                </c:pt>
                <c:pt idx="1050">
                  <c:v>324</c:v>
                </c:pt>
                <c:pt idx="1051">
                  <c:v>324</c:v>
                </c:pt>
                <c:pt idx="1052">
                  <c:v>324</c:v>
                </c:pt>
                <c:pt idx="1053">
                  <c:v>324</c:v>
                </c:pt>
                <c:pt idx="1054">
                  <c:v>324</c:v>
                </c:pt>
                <c:pt idx="1055">
                  <c:v>324</c:v>
                </c:pt>
                <c:pt idx="1056">
                  <c:v>324</c:v>
                </c:pt>
                <c:pt idx="1057">
                  <c:v>324</c:v>
                </c:pt>
                <c:pt idx="1058">
                  <c:v>324</c:v>
                </c:pt>
                <c:pt idx="1059">
                  <c:v>324</c:v>
                </c:pt>
                <c:pt idx="1060">
                  <c:v>324</c:v>
                </c:pt>
                <c:pt idx="1061">
                  <c:v>324</c:v>
                </c:pt>
                <c:pt idx="1062">
                  <c:v>324</c:v>
                </c:pt>
                <c:pt idx="1063">
                  <c:v>324</c:v>
                </c:pt>
                <c:pt idx="1064">
                  <c:v>324</c:v>
                </c:pt>
                <c:pt idx="1065">
                  <c:v>324</c:v>
                </c:pt>
                <c:pt idx="1066">
                  <c:v>324</c:v>
                </c:pt>
                <c:pt idx="1067">
                  <c:v>324</c:v>
                </c:pt>
                <c:pt idx="1068">
                  <c:v>324</c:v>
                </c:pt>
                <c:pt idx="1069">
                  <c:v>324</c:v>
                </c:pt>
                <c:pt idx="1070">
                  <c:v>324</c:v>
                </c:pt>
                <c:pt idx="1071">
                  <c:v>324</c:v>
                </c:pt>
                <c:pt idx="1072">
                  <c:v>324</c:v>
                </c:pt>
                <c:pt idx="1073">
                  <c:v>324</c:v>
                </c:pt>
                <c:pt idx="1074">
                  <c:v>324</c:v>
                </c:pt>
                <c:pt idx="1075">
                  <c:v>324</c:v>
                </c:pt>
                <c:pt idx="1076">
                  <c:v>324</c:v>
                </c:pt>
                <c:pt idx="1077">
                  <c:v>324</c:v>
                </c:pt>
                <c:pt idx="1078">
                  <c:v>324</c:v>
                </c:pt>
                <c:pt idx="1079">
                  <c:v>324</c:v>
                </c:pt>
                <c:pt idx="1080">
                  <c:v>324</c:v>
                </c:pt>
                <c:pt idx="1081">
                  <c:v>324</c:v>
                </c:pt>
                <c:pt idx="1082">
                  <c:v>324</c:v>
                </c:pt>
                <c:pt idx="1083">
                  <c:v>324</c:v>
                </c:pt>
                <c:pt idx="1084">
                  <c:v>324</c:v>
                </c:pt>
                <c:pt idx="1085">
                  <c:v>324</c:v>
                </c:pt>
                <c:pt idx="1086">
                  <c:v>324</c:v>
                </c:pt>
                <c:pt idx="1087">
                  <c:v>324</c:v>
                </c:pt>
                <c:pt idx="1088">
                  <c:v>324</c:v>
                </c:pt>
                <c:pt idx="1089">
                  <c:v>324</c:v>
                </c:pt>
                <c:pt idx="1090">
                  <c:v>324</c:v>
                </c:pt>
                <c:pt idx="1091">
                  <c:v>324</c:v>
                </c:pt>
                <c:pt idx="1092">
                  <c:v>324</c:v>
                </c:pt>
                <c:pt idx="1093">
                  <c:v>324</c:v>
                </c:pt>
                <c:pt idx="1094">
                  <c:v>324</c:v>
                </c:pt>
                <c:pt idx="1095">
                  <c:v>324</c:v>
                </c:pt>
                <c:pt idx="1096">
                  <c:v>324</c:v>
                </c:pt>
                <c:pt idx="1097">
                  <c:v>324</c:v>
                </c:pt>
                <c:pt idx="1098">
                  <c:v>324</c:v>
                </c:pt>
                <c:pt idx="1099">
                  <c:v>324</c:v>
                </c:pt>
                <c:pt idx="1100">
                  <c:v>324</c:v>
                </c:pt>
                <c:pt idx="1101">
                  <c:v>324</c:v>
                </c:pt>
                <c:pt idx="1102">
                  <c:v>324</c:v>
                </c:pt>
                <c:pt idx="1103">
                  <c:v>324</c:v>
                </c:pt>
                <c:pt idx="1104">
                  <c:v>324</c:v>
                </c:pt>
                <c:pt idx="1105">
                  <c:v>324</c:v>
                </c:pt>
                <c:pt idx="1106">
                  <c:v>324</c:v>
                </c:pt>
                <c:pt idx="1107">
                  <c:v>324</c:v>
                </c:pt>
                <c:pt idx="1108">
                  <c:v>324</c:v>
                </c:pt>
                <c:pt idx="1109">
                  <c:v>324</c:v>
                </c:pt>
                <c:pt idx="1110">
                  <c:v>324</c:v>
                </c:pt>
                <c:pt idx="1111">
                  <c:v>324</c:v>
                </c:pt>
                <c:pt idx="1112">
                  <c:v>324</c:v>
                </c:pt>
                <c:pt idx="1113">
                  <c:v>324</c:v>
                </c:pt>
                <c:pt idx="1114">
                  <c:v>324</c:v>
                </c:pt>
                <c:pt idx="1115">
                  <c:v>324</c:v>
                </c:pt>
                <c:pt idx="1116">
                  <c:v>324</c:v>
                </c:pt>
                <c:pt idx="1117">
                  <c:v>324</c:v>
                </c:pt>
                <c:pt idx="1118">
                  <c:v>324</c:v>
                </c:pt>
                <c:pt idx="1119">
                  <c:v>324</c:v>
                </c:pt>
                <c:pt idx="1120">
                  <c:v>324</c:v>
                </c:pt>
                <c:pt idx="1121">
                  <c:v>324</c:v>
                </c:pt>
                <c:pt idx="1122">
                  <c:v>324</c:v>
                </c:pt>
                <c:pt idx="1123">
                  <c:v>324</c:v>
                </c:pt>
                <c:pt idx="1124">
                  <c:v>324</c:v>
                </c:pt>
                <c:pt idx="1125">
                  <c:v>324</c:v>
                </c:pt>
                <c:pt idx="1126">
                  <c:v>324</c:v>
                </c:pt>
                <c:pt idx="1127">
                  <c:v>324</c:v>
                </c:pt>
                <c:pt idx="1128">
                  <c:v>324</c:v>
                </c:pt>
                <c:pt idx="1129">
                  <c:v>324</c:v>
                </c:pt>
                <c:pt idx="1130">
                  <c:v>324</c:v>
                </c:pt>
                <c:pt idx="1131">
                  <c:v>324</c:v>
                </c:pt>
                <c:pt idx="1132">
                  <c:v>324</c:v>
                </c:pt>
                <c:pt idx="1133">
                  <c:v>324</c:v>
                </c:pt>
                <c:pt idx="1134">
                  <c:v>324</c:v>
                </c:pt>
                <c:pt idx="1135">
                  <c:v>324</c:v>
                </c:pt>
                <c:pt idx="1136">
                  <c:v>324</c:v>
                </c:pt>
                <c:pt idx="1137">
                  <c:v>324</c:v>
                </c:pt>
                <c:pt idx="1138">
                  <c:v>324</c:v>
                </c:pt>
                <c:pt idx="1139">
                  <c:v>318</c:v>
                </c:pt>
                <c:pt idx="1140">
                  <c:v>318</c:v>
                </c:pt>
                <c:pt idx="1141">
                  <c:v>318</c:v>
                </c:pt>
                <c:pt idx="1142">
                  <c:v>318</c:v>
                </c:pt>
                <c:pt idx="1143">
                  <c:v>318</c:v>
                </c:pt>
                <c:pt idx="1144">
                  <c:v>318</c:v>
                </c:pt>
                <c:pt idx="1145">
                  <c:v>318</c:v>
                </c:pt>
                <c:pt idx="1146">
                  <c:v>318</c:v>
                </c:pt>
                <c:pt idx="1147">
                  <c:v>318</c:v>
                </c:pt>
                <c:pt idx="1148">
                  <c:v>318</c:v>
                </c:pt>
                <c:pt idx="1149">
                  <c:v>318</c:v>
                </c:pt>
                <c:pt idx="1150">
                  <c:v>318</c:v>
                </c:pt>
                <c:pt idx="1151">
                  <c:v>318</c:v>
                </c:pt>
                <c:pt idx="1152">
                  <c:v>318</c:v>
                </c:pt>
                <c:pt idx="1153">
                  <c:v>318</c:v>
                </c:pt>
                <c:pt idx="1154">
                  <c:v>318</c:v>
                </c:pt>
                <c:pt idx="1155">
                  <c:v>318</c:v>
                </c:pt>
                <c:pt idx="1156">
                  <c:v>318</c:v>
                </c:pt>
                <c:pt idx="1157">
                  <c:v>318</c:v>
                </c:pt>
                <c:pt idx="1158">
                  <c:v>318</c:v>
                </c:pt>
                <c:pt idx="1159">
                  <c:v>318</c:v>
                </c:pt>
                <c:pt idx="1160">
                  <c:v>318</c:v>
                </c:pt>
                <c:pt idx="1161">
                  <c:v>318</c:v>
                </c:pt>
                <c:pt idx="1162">
                  <c:v>318</c:v>
                </c:pt>
                <c:pt idx="1163">
                  <c:v>318</c:v>
                </c:pt>
                <c:pt idx="1164">
                  <c:v>318</c:v>
                </c:pt>
                <c:pt idx="1165">
                  <c:v>318</c:v>
                </c:pt>
                <c:pt idx="1166">
                  <c:v>318</c:v>
                </c:pt>
                <c:pt idx="1167">
                  <c:v>318</c:v>
                </c:pt>
                <c:pt idx="1168">
                  <c:v>324</c:v>
                </c:pt>
                <c:pt idx="1169">
                  <c:v>324</c:v>
                </c:pt>
                <c:pt idx="1170">
                  <c:v>324</c:v>
                </c:pt>
                <c:pt idx="1171">
                  <c:v>324</c:v>
                </c:pt>
                <c:pt idx="1172">
                  <c:v>324</c:v>
                </c:pt>
                <c:pt idx="1173">
                  <c:v>324</c:v>
                </c:pt>
                <c:pt idx="1174">
                  <c:v>324</c:v>
                </c:pt>
                <c:pt idx="1175">
                  <c:v>324</c:v>
                </c:pt>
                <c:pt idx="1176">
                  <c:v>324</c:v>
                </c:pt>
                <c:pt idx="1177">
                  <c:v>324</c:v>
                </c:pt>
                <c:pt idx="1178">
                  <c:v>324</c:v>
                </c:pt>
                <c:pt idx="1179">
                  <c:v>324</c:v>
                </c:pt>
                <c:pt idx="1180">
                  <c:v>324</c:v>
                </c:pt>
                <c:pt idx="1181">
                  <c:v>318</c:v>
                </c:pt>
                <c:pt idx="1182">
                  <c:v>318</c:v>
                </c:pt>
                <c:pt idx="1183">
                  <c:v>318</c:v>
                </c:pt>
                <c:pt idx="1184">
                  <c:v>318</c:v>
                </c:pt>
                <c:pt idx="1185">
                  <c:v>318</c:v>
                </c:pt>
                <c:pt idx="1186">
                  <c:v>318</c:v>
                </c:pt>
                <c:pt idx="1187">
                  <c:v>318</c:v>
                </c:pt>
                <c:pt idx="1188">
                  <c:v>318</c:v>
                </c:pt>
                <c:pt idx="1189">
                  <c:v>318</c:v>
                </c:pt>
                <c:pt idx="1190">
                  <c:v>318</c:v>
                </c:pt>
                <c:pt idx="1191">
                  <c:v>318</c:v>
                </c:pt>
                <c:pt idx="1192">
                  <c:v>318</c:v>
                </c:pt>
                <c:pt idx="1193">
                  <c:v>318</c:v>
                </c:pt>
                <c:pt idx="1194">
                  <c:v>318</c:v>
                </c:pt>
                <c:pt idx="1195">
                  <c:v>318</c:v>
                </c:pt>
                <c:pt idx="1196">
                  <c:v>318</c:v>
                </c:pt>
                <c:pt idx="1197">
                  <c:v>318</c:v>
                </c:pt>
                <c:pt idx="1198">
                  <c:v>318</c:v>
                </c:pt>
                <c:pt idx="1199">
                  <c:v>312</c:v>
                </c:pt>
                <c:pt idx="1200">
                  <c:v>312</c:v>
                </c:pt>
                <c:pt idx="1201">
                  <c:v>312</c:v>
                </c:pt>
                <c:pt idx="1202">
                  <c:v>312</c:v>
                </c:pt>
                <c:pt idx="1203">
                  <c:v>312</c:v>
                </c:pt>
                <c:pt idx="1204">
                  <c:v>312</c:v>
                </c:pt>
                <c:pt idx="1205">
                  <c:v>312</c:v>
                </c:pt>
                <c:pt idx="1206">
                  <c:v>312</c:v>
                </c:pt>
                <c:pt idx="1207">
                  <c:v>312</c:v>
                </c:pt>
                <c:pt idx="1208">
                  <c:v>312</c:v>
                </c:pt>
                <c:pt idx="1209">
                  <c:v>312</c:v>
                </c:pt>
                <c:pt idx="1210">
                  <c:v>312</c:v>
                </c:pt>
                <c:pt idx="1211">
                  <c:v>312</c:v>
                </c:pt>
                <c:pt idx="1212">
                  <c:v>318</c:v>
                </c:pt>
                <c:pt idx="1213">
                  <c:v>318</c:v>
                </c:pt>
                <c:pt idx="1214">
                  <c:v>318</c:v>
                </c:pt>
                <c:pt idx="1215">
                  <c:v>318</c:v>
                </c:pt>
                <c:pt idx="1216">
                  <c:v>318</c:v>
                </c:pt>
                <c:pt idx="1217">
                  <c:v>318</c:v>
                </c:pt>
                <c:pt idx="1218">
                  <c:v>318</c:v>
                </c:pt>
                <c:pt idx="1219">
                  <c:v>318</c:v>
                </c:pt>
                <c:pt idx="1220">
                  <c:v>318</c:v>
                </c:pt>
                <c:pt idx="1221">
                  <c:v>318</c:v>
                </c:pt>
                <c:pt idx="1222">
                  <c:v>318</c:v>
                </c:pt>
                <c:pt idx="1223">
                  <c:v>318</c:v>
                </c:pt>
                <c:pt idx="1224">
                  <c:v>318</c:v>
                </c:pt>
                <c:pt idx="1225">
                  <c:v>318</c:v>
                </c:pt>
                <c:pt idx="1226">
                  <c:v>318</c:v>
                </c:pt>
                <c:pt idx="1227">
                  <c:v>318</c:v>
                </c:pt>
                <c:pt idx="1228">
                  <c:v>318</c:v>
                </c:pt>
                <c:pt idx="1229">
                  <c:v>318</c:v>
                </c:pt>
                <c:pt idx="1230">
                  <c:v>318</c:v>
                </c:pt>
                <c:pt idx="1231">
                  <c:v>318</c:v>
                </c:pt>
                <c:pt idx="1232">
                  <c:v>318</c:v>
                </c:pt>
                <c:pt idx="1233">
                  <c:v>318</c:v>
                </c:pt>
                <c:pt idx="1234">
                  <c:v>318</c:v>
                </c:pt>
                <c:pt idx="1235">
                  <c:v>318</c:v>
                </c:pt>
                <c:pt idx="1236">
                  <c:v>318</c:v>
                </c:pt>
                <c:pt idx="1237">
                  <c:v>318</c:v>
                </c:pt>
                <c:pt idx="1238">
                  <c:v>318</c:v>
                </c:pt>
                <c:pt idx="1239">
                  <c:v>318</c:v>
                </c:pt>
                <c:pt idx="1240">
                  <c:v>318</c:v>
                </c:pt>
                <c:pt idx="1241">
                  <c:v>318</c:v>
                </c:pt>
                <c:pt idx="1242">
                  <c:v>318</c:v>
                </c:pt>
                <c:pt idx="1243">
                  <c:v>318</c:v>
                </c:pt>
                <c:pt idx="1244">
                  <c:v>318</c:v>
                </c:pt>
                <c:pt idx="1245">
                  <c:v>318</c:v>
                </c:pt>
                <c:pt idx="1246">
                  <c:v>318</c:v>
                </c:pt>
                <c:pt idx="1247">
                  <c:v>318</c:v>
                </c:pt>
                <c:pt idx="1248">
                  <c:v>318</c:v>
                </c:pt>
                <c:pt idx="1249">
                  <c:v>318</c:v>
                </c:pt>
                <c:pt idx="1250">
                  <c:v>318</c:v>
                </c:pt>
                <c:pt idx="1251">
                  <c:v>318</c:v>
                </c:pt>
                <c:pt idx="1252">
                  <c:v>318</c:v>
                </c:pt>
                <c:pt idx="1253">
                  <c:v>318</c:v>
                </c:pt>
                <c:pt idx="1254">
                  <c:v>318</c:v>
                </c:pt>
                <c:pt idx="1255">
                  <c:v>318</c:v>
                </c:pt>
                <c:pt idx="1256">
                  <c:v>318</c:v>
                </c:pt>
                <c:pt idx="1257">
                  <c:v>318</c:v>
                </c:pt>
                <c:pt idx="1258">
                  <c:v>318</c:v>
                </c:pt>
                <c:pt idx="1259">
                  <c:v>318</c:v>
                </c:pt>
                <c:pt idx="1260">
                  <c:v>318</c:v>
                </c:pt>
                <c:pt idx="1261">
                  <c:v>318</c:v>
                </c:pt>
                <c:pt idx="1262">
                  <c:v>318</c:v>
                </c:pt>
                <c:pt idx="1263">
                  <c:v>318</c:v>
                </c:pt>
                <c:pt idx="1264">
                  <c:v>318</c:v>
                </c:pt>
                <c:pt idx="1265">
                  <c:v>318</c:v>
                </c:pt>
                <c:pt idx="1266">
                  <c:v>318</c:v>
                </c:pt>
                <c:pt idx="1267">
                  <c:v>318</c:v>
                </c:pt>
                <c:pt idx="1268">
                  <c:v>318</c:v>
                </c:pt>
                <c:pt idx="1269">
                  <c:v>318</c:v>
                </c:pt>
                <c:pt idx="1270">
                  <c:v>318</c:v>
                </c:pt>
                <c:pt idx="1271">
                  <c:v>318</c:v>
                </c:pt>
                <c:pt idx="1272">
                  <c:v>318</c:v>
                </c:pt>
                <c:pt idx="1273">
                  <c:v>318</c:v>
                </c:pt>
                <c:pt idx="1274">
                  <c:v>318</c:v>
                </c:pt>
                <c:pt idx="1275">
                  <c:v>318</c:v>
                </c:pt>
                <c:pt idx="1276">
                  <c:v>318</c:v>
                </c:pt>
                <c:pt idx="1277">
                  <c:v>318</c:v>
                </c:pt>
                <c:pt idx="1278">
                  <c:v>318</c:v>
                </c:pt>
                <c:pt idx="1279">
                  <c:v>318</c:v>
                </c:pt>
                <c:pt idx="1280">
                  <c:v>318</c:v>
                </c:pt>
                <c:pt idx="1281">
                  <c:v>318</c:v>
                </c:pt>
                <c:pt idx="1282">
                  <c:v>318</c:v>
                </c:pt>
                <c:pt idx="1283">
                  <c:v>318</c:v>
                </c:pt>
                <c:pt idx="1284">
                  <c:v>318</c:v>
                </c:pt>
                <c:pt idx="1285">
                  <c:v>318</c:v>
                </c:pt>
                <c:pt idx="1286">
                  <c:v>318</c:v>
                </c:pt>
                <c:pt idx="1287">
                  <c:v>312</c:v>
                </c:pt>
                <c:pt idx="1288">
                  <c:v>312</c:v>
                </c:pt>
                <c:pt idx="1289">
                  <c:v>312</c:v>
                </c:pt>
                <c:pt idx="1290">
                  <c:v>312</c:v>
                </c:pt>
                <c:pt idx="1291">
                  <c:v>312</c:v>
                </c:pt>
                <c:pt idx="1292">
                  <c:v>312</c:v>
                </c:pt>
                <c:pt idx="1293">
                  <c:v>312</c:v>
                </c:pt>
                <c:pt idx="1294">
                  <c:v>312</c:v>
                </c:pt>
                <c:pt idx="1295">
                  <c:v>312</c:v>
                </c:pt>
                <c:pt idx="1296">
                  <c:v>312</c:v>
                </c:pt>
                <c:pt idx="1297">
                  <c:v>312</c:v>
                </c:pt>
                <c:pt idx="1298">
                  <c:v>312</c:v>
                </c:pt>
                <c:pt idx="1299">
                  <c:v>312</c:v>
                </c:pt>
                <c:pt idx="1300">
                  <c:v>312</c:v>
                </c:pt>
                <c:pt idx="1301">
                  <c:v>312</c:v>
                </c:pt>
                <c:pt idx="1302">
                  <c:v>312</c:v>
                </c:pt>
                <c:pt idx="1303">
                  <c:v>312</c:v>
                </c:pt>
                <c:pt idx="1304">
                  <c:v>312</c:v>
                </c:pt>
                <c:pt idx="1305">
                  <c:v>312</c:v>
                </c:pt>
                <c:pt idx="1306">
                  <c:v>312</c:v>
                </c:pt>
                <c:pt idx="1307">
                  <c:v>312</c:v>
                </c:pt>
                <c:pt idx="1308">
                  <c:v>312</c:v>
                </c:pt>
                <c:pt idx="1309">
                  <c:v>312</c:v>
                </c:pt>
                <c:pt idx="1310">
                  <c:v>312</c:v>
                </c:pt>
                <c:pt idx="1311">
                  <c:v>312</c:v>
                </c:pt>
                <c:pt idx="1312">
                  <c:v>318</c:v>
                </c:pt>
                <c:pt idx="1313">
                  <c:v>318</c:v>
                </c:pt>
                <c:pt idx="1314">
                  <c:v>318</c:v>
                </c:pt>
                <c:pt idx="1315">
                  <c:v>318</c:v>
                </c:pt>
                <c:pt idx="1316">
                  <c:v>318</c:v>
                </c:pt>
                <c:pt idx="1317">
                  <c:v>318</c:v>
                </c:pt>
                <c:pt idx="1318">
                  <c:v>318</c:v>
                </c:pt>
                <c:pt idx="1319">
                  <c:v>318</c:v>
                </c:pt>
                <c:pt idx="1320">
                  <c:v>318</c:v>
                </c:pt>
                <c:pt idx="1321">
                  <c:v>318</c:v>
                </c:pt>
                <c:pt idx="1322">
                  <c:v>318</c:v>
                </c:pt>
                <c:pt idx="1323">
                  <c:v>318</c:v>
                </c:pt>
                <c:pt idx="1324">
                  <c:v>318</c:v>
                </c:pt>
                <c:pt idx="1325">
                  <c:v>318</c:v>
                </c:pt>
                <c:pt idx="1326">
                  <c:v>318</c:v>
                </c:pt>
                <c:pt idx="1327">
                  <c:v>318</c:v>
                </c:pt>
                <c:pt idx="1328">
                  <c:v>318</c:v>
                </c:pt>
                <c:pt idx="1329">
                  <c:v>318</c:v>
                </c:pt>
                <c:pt idx="1330">
                  <c:v>318</c:v>
                </c:pt>
                <c:pt idx="1331">
                  <c:v>318</c:v>
                </c:pt>
                <c:pt idx="1332">
                  <c:v>318</c:v>
                </c:pt>
                <c:pt idx="1333">
                  <c:v>318</c:v>
                </c:pt>
                <c:pt idx="1334">
                  <c:v>318</c:v>
                </c:pt>
                <c:pt idx="1335">
                  <c:v>318</c:v>
                </c:pt>
                <c:pt idx="1336">
                  <c:v>318</c:v>
                </c:pt>
                <c:pt idx="1337">
                  <c:v>318</c:v>
                </c:pt>
                <c:pt idx="1338">
                  <c:v>318</c:v>
                </c:pt>
                <c:pt idx="1339">
                  <c:v>318</c:v>
                </c:pt>
                <c:pt idx="1340">
                  <c:v>318</c:v>
                </c:pt>
                <c:pt idx="1341">
                  <c:v>318</c:v>
                </c:pt>
                <c:pt idx="1342">
                  <c:v>318</c:v>
                </c:pt>
                <c:pt idx="1343">
                  <c:v>318</c:v>
                </c:pt>
                <c:pt idx="1344">
                  <c:v>318</c:v>
                </c:pt>
                <c:pt idx="1345">
                  <c:v>318</c:v>
                </c:pt>
                <c:pt idx="1346">
                  <c:v>318</c:v>
                </c:pt>
                <c:pt idx="1347">
                  <c:v>318</c:v>
                </c:pt>
                <c:pt idx="1348">
                  <c:v>318</c:v>
                </c:pt>
                <c:pt idx="1349">
                  <c:v>318</c:v>
                </c:pt>
                <c:pt idx="1350">
                  <c:v>318</c:v>
                </c:pt>
                <c:pt idx="1351">
                  <c:v>318</c:v>
                </c:pt>
                <c:pt idx="1352">
                  <c:v>318</c:v>
                </c:pt>
                <c:pt idx="1353">
                  <c:v>318</c:v>
                </c:pt>
                <c:pt idx="1354">
                  <c:v>318</c:v>
                </c:pt>
                <c:pt idx="1355">
                  <c:v>318</c:v>
                </c:pt>
                <c:pt idx="1356">
                  <c:v>318</c:v>
                </c:pt>
                <c:pt idx="1357">
                  <c:v>318</c:v>
                </c:pt>
                <c:pt idx="1358">
                  <c:v>318</c:v>
                </c:pt>
                <c:pt idx="1359">
                  <c:v>318</c:v>
                </c:pt>
                <c:pt idx="1360">
                  <c:v>318</c:v>
                </c:pt>
                <c:pt idx="1361">
                  <c:v>318</c:v>
                </c:pt>
                <c:pt idx="1362">
                  <c:v>318</c:v>
                </c:pt>
                <c:pt idx="1363">
                  <c:v>318</c:v>
                </c:pt>
                <c:pt idx="1364">
                  <c:v>318</c:v>
                </c:pt>
                <c:pt idx="1365">
                  <c:v>324</c:v>
                </c:pt>
                <c:pt idx="1366">
                  <c:v>330</c:v>
                </c:pt>
                <c:pt idx="1367">
                  <c:v>343</c:v>
                </c:pt>
                <c:pt idx="1368">
                  <c:v>349</c:v>
                </c:pt>
                <c:pt idx="1369">
                  <c:v>349</c:v>
                </c:pt>
                <c:pt idx="1370">
                  <c:v>343</c:v>
                </c:pt>
                <c:pt idx="1371">
                  <c:v>337</c:v>
                </c:pt>
                <c:pt idx="1372">
                  <c:v>324</c:v>
                </c:pt>
                <c:pt idx="1373">
                  <c:v>324</c:v>
                </c:pt>
                <c:pt idx="1374">
                  <c:v>312</c:v>
                </c:pt>
                <c:pt idx="1375">
                  <c:v>306</c:v>
                </c:pt>
                <c:pt idx="1376">
                  <c:v>306</c:v>
                </c:pt>
                <c:pt idx="1377">
                  <c:v>301</c:v>
                </c:pt>
                <c:pt idx="1378">
                  <c:v>301</c:v>
                </c:pt>
                <c:pt idx="1379">
                  <c:v>295</c:v>
                </c:pt>
                <c:pt idx="1380">
                  <c:v>301</c:v>
                </c:pt>
                <c:pt idx="1381">
                  <c:v>301</c:v>
                </c:pt>
                <c:pt idx="1382">
                  <c:v>301</c:v>
                </c:pt>
                <c:pt idx="1383">
                  <c:v>306</c:v>
                </c:pt>
                <c:pt idx="1384">
                  <c:v>306</c:v>
                </c:pt>
                <c:pt idx="1385">
                  <c:v>306</c:v>
                </c:pt>
                <c:pt idx="1386">
                  <c:v>312</c:v>
                </c:pt>
                <c:pt idx="1387">
                  <c:v>312</c:v>
                </c:pt>
                <c:pt idx="1388">
                  <c:v>312</c:v>
                </c:pt>
                <c:pt idx="1389">
                  <c:v>312</c:v>
                </c:pt>
                <c:pt idx="1390">
                  <c:v>312</c:v>
                </c:pt>
                <c:pt idx="1391">
                  <c:v>312</c:v>
                </c:pt>
                <c:pt idx="1392">
                  <c:v>312</c:v>
                </c:pt>
                <c:pt idx="1393">
                  <c:v>312</c:v>
                </c:pt>
                <c:pt idx="1394">
                  <c:v>312</c:v>
                </c:pt>
                <c:pt idx="1395">
                  <c:v>312</c:v>
                </c:pt>
                <c:pt idx="1396">
                  <c:v>312</c:v>
                </c:pt>
                <c:pt idx="1397">
                  <c:v>312</c:v>
                </c:pt>
                <c:pt idx="1398">
                  <c:v>312</c:v>
                </c:pt>
                <c:pt idx="1399">
                  <c:v>312</c:v>
                </c:pt>
                <c:pt idx="1400">
                  <c:v>312</c:v>
                </c:pt>
                <c:pt idx="1401">
                  <c:v>312</c:v>
                </c:pt>
                <c:pt idx="1402">
                  <c:v>312</c:v>
                </c:pt>
                <c:pt idx="1403">
                  <c:v>312</c:v>
                </c:pt>
                <c:pt idx="1404">
                  <c:v>312</c:v>
                </c:pt>
                <c:pt idx="1405">
                  <c:v>312</c:v>
                </c:pt>
                <c:pt idx="1406">
                  <c:v>312</c:v>
                </c:pt>
                <c:pt idx="1407">
                  <c:v>312</c:v>
                </c:pt>
                <c:pt idx="1408">
                  <c:v>312</c:v>
                </c:pt>
                <c:pt idx="1409">
                  <c:v>312</c:v>
                </c:pt>
                <c:pt idx="1410">
                  <c:v>318</c:v>
                </c:pt>
                <c:pt idx="1411">
                  <c:v>318</c:v>
                </c:pt>
                <c:pt idx="1412">
                  <c:v>318</c:v>
                </c:pt>
                <c:pt idx="1413">
                  <c:v>318</c:v>
                </c:pt>
                <c:pt idx="1414">
                  <c:v>318</c:v>
                </c:pt>
                <c:pt idx="1415">
                  <c:v>318</c:v>
                </c:pt>
                <c:pt idx="1416">
                  <c:v>318</c:v>
                </c:pt>
                <c:pt idx="1417">
                  <c:v>318</c:v>
                </c:pt>
                <c:pt idx="1418">
                  <c:v>318</c:v>
                </c:pt>
                <c:pt idx="1419">
                  <c:v>318</c:v>
                </c:pt>
                <c:pt idx="1420">
                  <c:v>318</c:v>
                </c:pt>
                <c:pt idx="1421">
                  <c:v>318</c:v>
                </c:pt>
                <c:pt idx="1422">
                  <c:v>318</c:v>
                </c:pt>
                <c:pt idx="1423">
                  <c:v>318</c:v>
                </c:pt>
                <c:pt idx="1424">
                  <c:v>318</c:v>
                </c:pt>
                <c:pt idx="1425">
                  <c:v>318</c:v>
                </c:pt>
                <c:pt idx="1426">
                  <c:v>318</c:v>
                </c:pt>
                <c:pt idx="1427">
                  <c:v>318</c:v>
                </c:pt>
                <c:pt idx="1428">
                  <c:v>318</c:v>
                </c:pt>
                <c:pt idx="1429">
                  <c:v>318</c:v>
                </c:pt>
                <c:pt idx="1430">
                  <c:v>312</c:v>
                </c:pt>
                <c:pt idx="1431">
                  <c:v>312</c:v>
                </c:pt>
                <c:pt idx="1432">
                  <c:v>312</c:v>
                </c:pt>
                <c:pt idx="1433">
                  <c:v>312</c:v>
                </c:pt>
                <c:pt idx="1434">
                  <c:v>312</c:v>
                </c:pt>
                <c:pt idx="1435">
                  <c:v>312</c:v>
                </c:pt>
                <c:pt idx="1436">
                  <c:v>312</c:v>
                </c:pt>
                <c:pt idx="1437">
                  <c:v>312</c:v>
                </c:pt>
                <c:pt idx="1438">
                  <c:v>312</c:v>
                </c:pt>
                <c:pt idx="1439">
                  <c:v>312</c:v>
                </c:pt>
              </c:numCache>
            </c:numRef>
          </c:yVal>
          <c:smooth val="1"/>
        </c:ser>
        <c:ser>
          <c:idx val="4"/>
          <c:order val="2"/>
          <c:tx>
            <c:strRef>
              <c:f>ALL!$F$2</c:f>
              <c:strCache>
                <c:ptCount val="1"/>
                <c:pt idx="0">
                  <c:v>Commerce</c:v>
                </c:pt>
              </c:strCache>
            </c:strRef>
          </c:tx>
          <c:spPr>
            <a:ln>
              <a:solidFill>
                <a:srgbClr val="7030A0"/>
              </a:solidFill>
            </a:ln>
          </c:spPr>
          <c:marker>
            <c:symbol val="none"/>
          </c:marker>
          <c:xVal>
            <c:numRef>
              <c:f>ALL!$A$4:$A$1443</c:f>
              <c:numCache>
                <c:formatCode>m/d/yyyy\ h:mm</c:formatCode>
                <c:ptCount val="1440"/>
                <c:pt idx="0">
                  <c:v>41523</c:v>
                </c:pt>
                <c:pt idx="1">
                  <c:v>41523.010416666664</c:v>
                </c:pt>
                <c:pt idx="2">
                  <c:v>41523.020833333336</c:v>
                </c:pt>
                <c:pt idx="3">
                  <c:v>41523.03125</c:v>
                </c:pt>
                <c:pt idx="4">
                  <c:v>41523.041666666657</c:v>
                </c:pt>
                <c:pt idx="5">
                  <c:v>41523.052083333336</c:v>
                </c:pt>
                <c:pt idx="6">
                  <c:v>41523.0625</c:v>
                </c:pt>
                <c:pt idx="7">
                  <c:v>41523.072916666664</c:v>
                </c:pt>
                <c:pt idx="8">
                  <c:v>41523.083333333336</c:v>
                </c:pt>
                <c:pt idx="9">
                  <c:v>41523.093749999993</c:v>
                </c:pt>
                <c:pt idx="10">
                  <c:v>41523.104166666657</c:v>
                </c:pt>
                <c:pt idx="11">
                  <c:v>41523.114583333336</c:v>
                </c:pt>
                <c:pt idx="12">
                  <c:v>41523.124999999993</c:v>
                </c:pt>
                <c:pt idx="13">
                  <c:v>41523.135416666657</c:v>
                </c:pt>
                <c:pt idx="14">
                  <c:v>41523.145833333336</c:v>
                </c:pt>
                <c:pt idx="15">
                  <c:v>41523.156250000007</c:v>
                </c:pt>
                <c:pt idx="16">
                  <c:v>41523.166666666657</c:v>
                </c:pt>
                <c:pt idx="17">
                  <c:v>41523.177083333328</c:v>
                </c:pt>
                <c:pt idx="18">
                  <c:v>41523.1875</c:v>
                </c:pt>
                <c:pt idx="19">
                  <c:v>41523.197916666657</c:v>
                </c:pt>
                <c:pt idx="20">
                  <c:v>41523.208333333336</c:v>
                </c:pt>
                <c:pt idx="21">
                  <c:v>41523.21875</c:v>
                </c:pt>
                <c:pt idx="22">
                  <c:v>41523.22916666665</c:v>
                </c:pt>
                <c:pt idx="23">
                  <c:v>41523.239583333328</c:v>
                </c:pt>
                <c:pt idx="24">
                  <c:v>41523.25</c:v>
                </c:pt>
                <c:pt idx="25">
                  <c:v>41523.260416666657</c:v>
                </c:pt>
                <c:pt idx="26">
                  <c:v>41523.270833333336</c:v>
                </c:pt>
                <c:pt idx="27">
                  <c:v>41523.28125</c:v>
                </c:pt>
                <c:pt idx="28">
                  <c:v>41523.29166666665</c:v>
                </c:pt>
                <c:pt idx="29">
                  <c:v>41523.302083333336</c:v>
                </c:pt>
                <c:pt idx="30">
                  <c:v>41523.312500000007</c:v>
                </c:pt>
                <c:pt idx="31">
                  <c:v>41523.322916666664</c:v>
                </c:pt>
                <c:pt idx="32">
                  <c:v>41523.333333333336</c:v>
                </c:pt>
                <c:pt idx="33">
                  <c:v>41523.34375</c:v>
                </c:pt>
                <c:pt idx="34">
                  <c:v>41523.354166666664</c:v>
                </c:pt>
                <c:pt idx="35">
                  <c:v>41523.364583333336</c:v>
                </c:pt>
                <c:pt idx="36">
                  <c:v>41523.375</c:v>
                </c:pt>
                <c:pt idx="37">
                  <c:v>41523.385416666664</c:v>
                </c:pt>
                <c:pt idx="38">
                  <c:v>41523.395833333336</c:v>
                </c:pt>
                <c:pt idx="39">
                  <c:v>41523.406250000007</c:v>
                </c:pt>
                <c:pt idx="40">
                  <c:v>41523.416666666664</c:v>
                </c:pt>
                <c:pt idx="41">
                  <c:v>41523.427083333328</c:v>
                </c:pt>
                <c:pt idx="42">
                  <c:v>41523.4375</c:v>
                </c:pt>
                <c:pt idx="43">
                  <c:v>41523.447916666664</c:v>
                </c:pt>
                <c:pt idx="44">
                  <c:v>41523.458333333343</c:v>
                </c:pt>
                <c:pt idx="45">
                  <c:v>41523.46875</c:v>
                </c:pt>
                <c:pt idx="46">
                  <c:v>41523.479166666657</c:v>
                </c:pt>
                <c:pt idx="47">
                  <c:v>41523.489583333336</c:v>
                </c:pt>
                <c:pt idx="48">
                  <c:v>41523.5</c:v>
                </c:pt>
                <c:pt idx="49">
                  <c:v>41523.510416666664</c:v>
                </c:pt>
                <c:pt idx="50">
                  <c:v>41523.520833333336</c:v>
                </c:pt>
                <c:pt idx="51">
                  <c:v>41523.53125</c:v>
                </c:pt>
                <c:pt idx="52">
                  <c:v>41523.541666666657</c:v>
                </c:pt>
                <c:pt idx="53">
                  <c:v>41523.552083333336</c:v>
                </c:pt>
                <c:pt idx="54">
                  <c:v>41523.5625</c:v>
                </c:pt>
                <c:pt idx="55">
                  <c:v>41523.572916666664</c:v>
                </c:pt>
                <c:pt idx="56">
                  <c:v>41523.583333333336</c:v>
                </c:pt>
                <c:pt idx="57">
                  <c:v>41523.593749999993</c:v>
                </c:pt>
                <c:pt idx="58">
                  <c:v>41523.604166666657</c:v>
                </c:pt>
                <c:pt idx="59">
                  <c:v>41523.614583333336</c:v>
                </c:pt>
                <c:pt idx="60">
                  <c:v>41523.624999999993</c:v>
                </c:pt>
                <c:pt idx="61">
                  <c:v>41523.635416666657</c:v>
                </c:pt>
                <c:pt idx="62">
                  <c:v>41523.645833333336</c:v>
                </c:pt>
                <c:pt idx="63">
                  <c:v>41523.656250000007</c:v>
                </c:pt>
                <c:pt idx="64">
                  <c:v>41523.666666666657</c:v>
                </c:pt>
                <c:pt idx="65">
                  <c:v>41523.677083333328</c:v>
                </c:pt>
                <c:pt idx="66">
                  <c:v>41523.6875</c:v>
                </c:pt>
                <c:pt idx="67">
                  <c:v>41523.697916666657</c:v>
                </c:pt>
                <c:pt idx="68">
                  <c:v>41523.708333333336</c:v>
                </c:pt>
                <c:pt idx="69">
                  <c:v>41523.71875</c:v>
                </c:pt>
                <c:pt idx="70">
                  <c:v>41523.72916666665</c:v>
                </c:pt>
                <c:pt idx="71">
                  <c:v>41523.739583333328</c:v>
                </c:pt>
                <c:pt idx="72">
                  <c:v>41523.75</c:v>
                </c:pt>
                <c:pt idx="73">
                  <c:v>41523.760416666657</c:v>
                </c:pt>
                <c:pt idx="74">
                  <c:v>41523.770833333336</c:v>
                </c:pt>
                <c:pt idx="75">
                  <c:v>41523.78125</c:v>
                </c:pt>
                <c:pt idx="76">
                  <c:v>41523.79166666665</c:v>
                </c:pt>
                <c:pt idx="77">
                  <c:v>41523.802083333336</c:v>
                </c:pt>
                <c:pt idx="78">
                  <c:v>41523.812500000007</c:v>
                </c:pt>
                <c:pt idx="79">
                  <c:v>41523.822916666664</c:v>
                </c:pt>
                <c:pt idx="80">
                  <c:v>41523.833333333336</c:v>
                </c:pt>
                <c:pt idx="81">
                  <c:v>41523.84375</c:v>
                </c:pt>
                <c:pt idx="82">
                  <c:v>41523.854166666664</c:v>
                </c:pt>
                <c:pt idx="83">
                  <c:v>41523.864583333336</c:v>
                </c:pt>
                <c:pt idx="84">
                  <c:v>41523.875</c:v>
                </c:pt>
                <c:pt idx="85">
                  <c:v>41523.885416666664</c:v>
                </c:pt>
                <c:pt idx="86">
                  <c:v>41523.895833333336</c:v>
                </c:pt>
                <c:pt idx="87">
                  <c:v>41523.906250000007</c:v>
                </c:pt>
                <c:pt idx="88">
                  <c:v>41523.916666666664</c:v>
                </c:pt>
                <c:pt idx="89">
                  <c:v>41523.927083333328</c:v>
                </c:pt>
                <c:pt idx="90">
                  <c:v>41523.9375</c:v>
                </c:pt>
                <c:pt idx="91">
                  <c:v>41523.947916666664</c:v>
                </c:pt>
                <c:pt idx="92">
                  <c:v>41523.958333333343</c:v>
                </c:pt>
                <c:pt idx="93">
                  <c:v>41523.96875</c:v>
                </c:pt>
                <c:pt idx="94">
                  <c:v>41523.979166666657</c:v>
                </c:pt>
                <c:pt idx="95">
                  <c:v>41523.989583333336</c:v>
                </c:pt>
                <c:pt idx="96">
                  <c:v>41524</c:v>
                </c:pt>
                <c:pt idx="97">
                  <c:v>41524.010416666664</c:v>
                </c:pt>
                <c:pt idx="98">
                  <c:v>41524.020833333336</c:v>
                </c:pt>
                <c:pt idx="99">
                  <c:v>41524.03125</c:v>
                </c:pt>
                <c:pt idx="100">
                  <c:v>41524.041666666657</c:v>
                </c:pt>
                <c:pt idx="101">
                  <c:v>41524.052083333336</c:v>
                </c:pt>
                <c:pt idx="102">
                  <c:v>41524.0625</c:v>
                </c:pt>
                <c:pt idx="103">
                  <c:v>41524.072916666664</c:v>
                </c:pt>
                <c:pt idx="104">
                  <c:v>41524.083333333336</c:v>
                </c:pt>
                <c:pt idx="105">
                  <c:v>41524.093749999993</c:v>
                </c:pt>
                <c:pt idx="106">
                  <c:v>41524.104166666657</c:v>
                </c:pt>
                <c:pt idx="107">
                  <c:v>41524.114583333336</c:v>
                </c:pt>
                <c:pt idx="108">
                  <c:v>41524.124999999993</c:v>
                </c:pt>
                <c:pt idx="109">
                  <c:v>41524.135416666657</c:v>
                </c:pt>
                <c:pt idx="110">
                  <c:v>41524.145833333336</c:v>
                </c:pt>
                <c:pt idx="111">
                  <c:v>41524.156250000007</c:v>
                </c:pt>
                <c:pt idx="112">
                  <c:v>41524.166666666657</c:v>
                </c:pt>
                <c:pt idx="113">
                  <c:v>41524.177083333328</c:v>
                </c:pt>
                <c:pt idx="114">
                  <c:v>41524.1875</c:v>
                </c:pt>
                <c:pt idx="115">
                  <c:v>41524.197916666657</c:v>
                </c:pt>
                <c:pt idx="116">
                  <c:v>41524.208333333336</c:v>
                </c:pt>
                <c:pt idx="117">
                  <c:v>41524.21875</c:v>
                </c:pt>
                <c:pt idx="118">
                  <c:v>41524.22916666665</c:v>
                </c:pt>
                <c:pt idx="119">
                  <c:v>41524.239583333328</c:v>
                </c:pt>
                <c:pt idx="120">
                  <c:v>41524.25</c:v>
                </c:pt>
                <c:pt idx="121">
                  <c:v>41524.260416666657</c:v>
                </c:pt>
                <c:pt idx="122">
                  <c:v>41524.270833333336</c:v>
                </c:pt>
                <c:pt idx="123">
                  <c:v>41524.28125</c:v>
                </c:pt>
                <c:pt idx="124">
                  <c:v>41524.29166666665</c:v>
                </c:pt>
                <c:pt idx="125">
                  <c:v>41524.302083333336</c:v>
                </c:pt>
                <c:pt idx="126">
                  <c:v>41524.312500000007</c:v>
                </c:pt>
                <c:pt idx="127">
                  <c:v>41524.322916666664</c:v>
                </c:pt>
                <c:pt idx="128">
                  <c:v>41524.333333333336</c:v>
                </c:pt>
                <c:pt idx="129">
                  <c:v>41524.34375</c:v>
                </c:pt>
                <c:pt idx="130">
                  <c:v>41524.354166666664</c:v>
                </c:pt>
                <c:pt idx="131">
                  <c:v>41524.364583333336</c:v>
                </c:pt>
                <c:pt idx="132">
                  <c:v>41524.375</c:v>
                </c:pt>
                <c:pt idx="133">
                  <c:v>41524.385416666664</c:v>
                </c:pt>
                <c:pt idx="134">
                  <c:v>41524.395833333336</c:v>
                </c:pt>
                <c:pt idx="135">
                  <c:v>41524.406250000007</c:v>
                </c:pt>
                <c:pt idx="136">
                  <c:v>41524.416666666664</c:v>
                </c:pt>
                <c:pt idx="137">
                  <c:v>41524.427083333328</c:v>
                </c:pt>
                <c:pt idx="138">
                  <c:v>41524.4375</c:v>
                </c:pt>
                <c:pt idx="139">
                  <c:v>41524.447916666664</c:v>
                </c:pt>
                <c:pt idx="140">
                  <c:v>41524.458333333343</c:v>
                </c:pt>
                <c:pt idx="141">
                  <c:v>41524.46875</c:v>
                </c:pt>
                <c:pt idx="142">
                  <c:v>41524.479166666657</c:v>
                </c:pt>
                <c:pt idx="143">
                  <c:v>41524.489583333336</c:v>
                </c:pt>
                <c:pt idx="144">
                  <c:v>41524.5</c:v>
                </c:pt>
                <c:pt idx="145">
                  <c:v>41524.510416666664</c:v>
                </c:pt>
                <c:pt idx="146">
                  <c:v>41524.520833333336</c:v>
                </c:pt>
                <c:pt idx="147">
                  <c:v>41524.53125</c:v>
                </c:pt>
                <c:pt idx="148">
                  <c:v>41524.541666666657</c:v>
                </c:pt>
                <c:pt idx="149">
                  <c:v>41524.552083333336</c:v>
                </c:pt>
                <c:pt idx="150">
                  <c:v>41524.5625</c:v>
                </c:pt>
                <c:pt idx="151">
                  <c:v>41524.572916666664</c:v>
                </c:pt>
                <c:pt idx="152">
                  <c:v>41524.583333333336</c:v>
                </c:pt>
                <c:pt idx="153">
                  <c:v>41524.593749999993</c:v>
                </c:pt>
                <c:pt idx="154">
                  <c:v>41524.604166666657</c:v>
                </c:pt>
                <c:pt idx="155">
                  <c:v>41524.614583333336</c:v>
                </c:pt>
                <c:pt idx="156">
                  <c:v>41524.624999999993</c:v>
                </c:pt>
                <c:pt idx="157">
                  <c:v>41524.635416666657</c:v>
                </c:pt>
                <c:pt idx="158">
                  <c:v>41524.645833333336</c:v>
                </c:pt>
                <c:pt idx="159">
                  <c:v>41524.656250000007</c:v>
                </c:pt>
                <c:pt idx="160">
                  <c:v>41524.666666666657</c:v>
                </c:pt>
                <c:pt idx="161">
                  <c:v>41524.677083333328</c:v>
                </c:pt>
                <c:pt idx="162">
                  <c:v>41524.6875</c:v>
                </c:pt>
                <c:pt idx="163">
                  <c:v>41524.697916666657</c:v>
                </c:pt>
                <c:pt idx="164">
                  <c:v>41524.708333333336</c:v>
                </c:pt>
                <c:pt idx="165">
                  <c:v>41524.71875</c:v>
                </c:pt>
                <c:pt idx="166">
                  <c:v>41524.72916666665</c:v>
                </c:pt>
                <c:pt idx="167">
                  <c:v>41524.739583333328</c:v>
                </c:pt>
                <c:pt idx="168">
                  <c:v>41524.75</c:v>
                </c:pt>
                <c:pt idx="169">
                  <c:v>41524.760416666657</c:v>
                </c:pt>
                <c:pt idx="170">
                  <c:v>41524.770833333336</c:v>
                </c:pt>
                <c:pt idx="171">
                  <c:v>41524.78125</c:v>
                </c:pt>
                <c:pt idx="172">
                  <c:v>41524.79166666665</c:v>
                </c:pt>
                <c:pt idx="173">
                  <c:v>41524.802083333336</c:v>
                </c:pt>
                <c:pt idx="174">
                  <c:v>41524.812500000007</c:v>
                </c:pt>
                <c:pt idx="175">
                  <c:v>41524.822916666664</c:v>
                </c:pt>
                <c:pt idx="176">
                  <c:v>41524.833333333336</c:v>
                </c:pt>
                <c:pt idx="177">
                  <c:v>41524.84375</c:v>
                </c:pt>
                <c:pt idx="178">
                  <c:v>41524.854166666664</c:v>
                </c:pt>
                <c:pt idx="179">
                  <c:v>41524.864583333336</c:v>
                </c:pt>
                <c:pt idx="180">
                  <c:v>41524.875</c:v>
                </c:pt>
                <c:pt idx="181">
                  <c:v>41524.885416666664</c:v>
                </c:pt>
                <c:pt idx="182">
                  <c:v>41524.895833333336</c:v>
                </c:pt>
                <c:pt idx="183">
                  <c:v>41524.906250000007</c:v>
                </c:pt>
                <c:pt idx="184">
                  <c:v>41524.916666666664</c:v>
                </c:pt>
                <c:pt idx="185">
                  <c:v>41524.927083333328</c:v>
                </c:pt>
                <c:pt idx="186">
                  <c:v>41524.9375</c:v>
                </c:pt>
                <c:pt idx="187">
                  <c:v>41524.947916666664</c:v>
                </c:pt>
                <c:pt idx="188">
                  <c:v>41524.958333333343</c:v>
                </c:pt>
                <c:pt idx="189">
                  <c:v>41524.96875</c:v>
                </c:pt>
                <c:pt idx="190">
                  <c:v>41524.979166666657</c:v>
                </c:pt>
                <c:pt idx="191">
                  <c:v>41524.989583333336</c:v>
                </c:pt>
                <c:pt idx="192">
                  <c:v>41525</c:v>
                </c:pt>
                <c:pt idx="193">
                  <c:v>41525.010416666664</c:v>
                </c:pt>
                <c:pt idx="194">
                  <c:v>41525.020833333336</c:v>
                </c:pt>
                <c:pt idx="195">
                  <c:v>41525.03125</c:v>
                </c:pt>
                <c:pt idx="196">
                  <c:v>41525.041666666657</c:v>
                </c:pt>
                <c:pt idx="197">
                  <c:v>41525.052083333336</c:v>
                </c:pt>
                <c:pt idx="198">
                  <c:v>41525.0625</c:v>
                </c:pt>
                <c:pt idx="199">
                  <c:v>41525.072916666664</c:v>
                </c:pt>
                <c:pt idx="200">
                  <c:v>41525.083333333336</c:v>
                </c:pt>
                <c:pt idx="201">
                  <c:v>41525.093749999993</c:v>
                </c:pt>
                <c:pt idx="202">
                  <c:v>41525.104166666657</c:v>
                </c:pt>
                <c:pt idx="203">
                  <c:v>41525.114583333336</c:v>
                </c:pt>
                <c:pt idx="204">
                  <c:v>41525.124999999993</c:v>
                </c:pt>
                <c:pt idx="205">
                  <c:v>41525.135416666657</c:v>
                </c:pt>
                <c:pt idx="206">
                  <c:v>41525.145833333336</c:v>
                </c:pt>
                <c:pt idx="207">
                  <c:v>41525.156250000007</c:v>
                </c:pt>
                <c:pt idx="208">
                  <c:v>41525.166666666657</c:v>
                </c:pt>
                <c:pt idx="209">
                  <c:v>41525.177083333328</c:v>
                </c:pt>
                <c:pt idx="210">
                  <c:v>41525.1875</c:v>
                </c:pt>
                <c:pt idx="211">
                  <c:v>41525.197916666657</c:v>
                </c:pt>
                <c:pt idx="212">
                  <c:v>41525.208333333336</c:v>
                </c:pt>
                <c:pt idx="213">
                  <c:v>41525.21875</c:v>
                </c:pt>
                <c:pt idx="214">
                  <c:v>41525.22916666665</c:v>
                </c:pt>
                <c:pt idx="215">
                  <c:v>41525.239583333328</c:v>
                </c:pt>
                <c:pt idx="216">
                  <c:v>41525.25</c:v>
                </c:pt>
                <c:pt idx="217">
                  <c:v>41525.260416666657</c:v>
                </c:pt>
                <c:pt idx="218">
                  <c:v>41525.270833333336</c:v>
                </c:pt>
                <c:pt idx="219">
                  <c:v>41525.28125</c:v>
                </c:pt>
                <c:pt idx="220">
                  <c:v>41525.29166666665</c:v>
                </c:pt>
                <c:pt idx="221">
                  <c:v>41525.302083333336</c:v>
                </c:pt>
                <c:pt idx="222">
                  <c:v>41525.312500000007</c:v>
                </c:pt>
                <c:pt idx="223">
                  <c:v>41525.322916666664</c:v>
                </c:pt>
                <c:pt idx="224">
                  <c:v>41525.333333333336</c:v>
                </c:pt>
                <c:pt idx="225">
                  <c:v>41525.34375</c:v>
                </c:pt>
                <c:pt idx="226">
                  <c:v>41525.354166666664</c:v>
                </c:pt>
                <c:pt idx="227">
                  <c:v>41525.364583333336</c:v>
                </c:pt>
                <c:pt idx="228">
                  <c:v>41525.375</c:v>
                </c:pt>
                <c:pt idx="229">
                  <c:v>41525.385416666664</c:v>
                </c:pt>
                <c:pt idx="230">
                  <c:v>41525.395833333336</c:v>
                </c:pt>
                <c:pt idx="231">
                  <c:v>41525.406250000007</c:v>
                </c:pt>
                <c:pt idx="232">
                  <c:v>41525.416666666664</c:v>
                </c:pt>
                <c:pt idx="233">
                  <c:v>41525.427083333328</c:v>
                </c:pt>
                <c:pt idx="234">
                  <c:v>41525.4375</c:v>
                </c:pt>
                <c:pt idx="235">
                  <c:v>41525.447916666664</c:v>
                </c:pt>
                <c:pt idx="236">
                  <c:v>41525.458333333343</c:v>
                </c:pt>
                <c:pt idx="237">
                  <c:v>41525.46875</c:v>
                </c:pt>
                <c:pt idx="238">
                  <c:v>41525.479166666657</c:v>
                </c:pt>
                <c:pt idx="239">
                  <c:v>41525.489583333336</c:v>
                </c:pt>
                <c:pt idx="240">
                  <c:v>41525.5</c:v>
                </c:pt>
                <c:pt idx="241">
                  <c:v>41525.510416666664</c:v>
                </c:pt>
                <c:pt idx="242">
                  <c:v>41525.520833333336</c:v>
                </c:pt>
                <c:pt idx="243">
                  <c:v>41525.53125</c:v>
                </c:pt>
                <c:pt idx="244">
                  <c:v>41525.541666666657</c:v>
                </c:pt>
                <c:pt idx="245">
                  <c:v>41525.552083333336</c:v>
                </c:pt>
                <c:pt idx="246">
                  <c:v>41525.5625</c:v>
                </c:pt>
                <c:pt idx="247">
                  <c:v>41525.572916666664</c:v>
                </c:pt>
                <c:pt idx="248">
                  <c:v>41525.583333333336</c:v>
                </c:pt>
                <c:pt idx="249">
                  <c:v>41525.593749999993</c:v>
                </c:pt>
                <c:pt idx="250">
                  <c:v>41525.604166666657</c:v>
                </c:pt>
                <c:pt idx="251">
                  <c:v>41525.614583333336</c:v>
                </c:pt>
                <c:pt idx="252">
                  <c:v>41525.624999999993</c:v>
                </c:pt>
                <c:pt idx="253">
                  <c:v>41525.635416666657</c:v>
                </c:pt>
                <c:pt idx="254">
                  <c:v>41525.645833333336</c:v>
                </c:pt>
                <c:pt idx="255">
                  <c:v>41525.656250000007</c:v>
                </c:pt>
                <c:pt idx="256">
                  <c:v>41525.666666666657</c:v>
                </c:pt>
                <c:pt idx="257">
                  <c:v>41525.677083333328</c:v>
                </c:pt>
                <c:pt idx="258">
                  <c:v>41525.6875</c:v>
                </c:pt>
                <c:pt idx="259">
                  <c:v>41525.697916666657</c:v>
                </c:pt>
                <c:pt idx="260">
                  <c:v>41525.708333333336</c:v>
                </c:pt>
                <c:pt idx="261">
                  <c:v>41525.71875</c:v>
                </c:pt>
                <c:pt idx="262">
                  <c:v>41525.72916666665</c:v>
                </c:pt>
                <c:pt idx="263">
                  <c:v>41525.739583333328</c:v>
                </c:pt>
                <c:pt idx="264">
                  <c:v>41525.75</c:v>
                </c:pt>
                <c:pt idx="265">
                  <c:v>41525.760416666657</c:v>
                </c:pt>
                <c:pt idx="266">
                  <c:v>41525.770833333336</c:v>
                </c:pt>
                <c:pt idx="267">
                  <c:v>41525.78125</c:v>
                </c:pt>
                <c:pt idx="268">
                  <c:v>41525.79166666665</c:v>
                </c:pt>
                <c:pt idx="269">
                  <c:v>41525.802083333336</c:v>
                </c:pt>
                <c:pt idx="270">
                  <c:v>41525.812500000007</c:v>
                </c:pt>
                <c:pt idx="271">
                  <c:v>41525.822916666664</c:v>
                </c:pt>
                <c:pt idx="272">
                  <c:v>41525.833333333336</c:v>
                </c:pt>
                <c:pt idx="273">
                  <c:v>41525.84375</c:v>
                </c:pt>
                <c:pt idx="274">
                  <c:v>41525.854166666664</c:v>
                </c:pt>
                <c:pt idx="275">
                  <c:v>41525.864583333336</c:v>
                </c:pt>
                <c:pt idx="276">
                  <c:v>41525.875</c:v>
                </c:pt>
                <c:pt idx="277">
                  <c:v>41525.885416666664</c:v>
                </c:pt>
                <c:pt idx="278">
                  <c:v>41525.895833333336</c:v>
                </c:pt>
                <c:pt idx="279">
                  <c:v>41525.906250000007</c:v>
                </c:pt>
                <c:pt idx="280">
                  <c:v>41525.916666666664</c:v>
                </c:pt>
                <c:pt idx="281">
                  <c:v>41525.927083333328</c:v>
                </c:pt>
                <c:pt idx="282">
                  <c:v>41525.9375</c:v>
                </c:pt>
                <c:pt idx="283">
                  <c:v>41525.947916666664</c:v>
                </c:pt>
                <c:pt idx="284">
                  <c:v>41525.958333333343</c:v>
                </c:pt>
                <c:pt idx="285">
                  <c:v>41525.96875</c:v>
                </c:pt>
                <c:pt idx="286">
                  <c:v>41525.979166666657</c:v>
                </c:pt>
                <c:pt idx="287">
                  <c:v>41525.989583333336</c:v>
                </c:pt>
                <c:pt idx="288">
                  <c:v>41526</c:v>
                </c:pt>
                <c:pt idx="289">
                  <c:v>41526.010416666664</c:v>
                </c:pt>
                <c:pt idx="290">
                  <c:v>41526.020833333336</c:v>
                </c:pt>
                <c:pt idx="291">
                  <c:v>41526.03125</c:v>
                </c:pt>
                <c:pt idx="292">
                  <c:v>41526.041666666657</c:v>
                </c:pt>
                <c:pt idx="293">
                  <c:v>41526.052083333336</c:v>
                </c:pt>
                <c:pt idx="294">
                  <c:v>41526.0625</c:v>
                </c:pt>
                <c:pt idx="295">
                  <c:v>41526.072916666664</c:v>
                </c:pt>
                <c:pt idx="296">
                  <c:v>41526.083333333336</c:v>
                </c:pt>
                <c:pt idx="297">
                  <c:v>41526.093749999993</c:v>
                </c:pt>
                <c:pt idx="298">
                  <c:v>41526.104166666657</c:v>
                </c:pt>
                <c:pt idx="299">
                  <c:v>41526.114583333336</c:v>
                </c:pt>
                <c:pt idx="300">
                  <c:v>41526.124999999993</c:v>
                </c:pt>
                <c:pt idx="301">
                  <c:v>41526.135416666657</c:v>
                </c:pt>
                <c:pt idx="302">
                  <c:v>41526.145833333336</c:v>
                </c:pt>
                <c:pt idx="303">
                  <c:v>41526.156250000007</c:v>
                </c:pt>
                <c:pt idx="304">
                  <c:v>41526.166666666657</c:v>
                </c:pt>
                <c:pt idx="305">
                  <c:v>41526.177083333328</c:v>
                </c:pt>
                <c:pt idx="306">
                  <c:v>41526.1875</c:v>
                </c:pt>
                <c:pt idx="307">
                  <c:v>41526.197916666657</c:v>
                </c:pt>
                <c:pt idx="308">
                  <c:v>41526.208333333336</c:v>
                </c:pt>
                <c:pt idx="309">
                  <c:v>41526.21875</c:v>
                </c:pt>
                <c:pt idx="310">
                  <c:v>41526.22916666665</c:v>
                </c:pt>
                <c:pt idx="311">
                  <c:v>41526.239583333328</c:v>
                </c:pt>
                <c:pt idx="312">
                  <c:v>41526.25</c:v>
                </c:pt>
                <c:pt idx="313">
                  <c:v>41526.260416666657</c:v>
                </c:pt>
                <c:pt idx="314">
                  <c:v>41526.270833333336</c:v>
                </c:pt>
                <c:pt idx="315">
                  <c:v>41526.28125</c:v>
                </c:pt>
                <c:pt idx="316">
                  <c:v>41526.29166666665</c:v>
                </c:pt>
                <c:pt idx="317">
                  <c:v>41526.302083333336</c:v>
                </c:pt>
                <c:pt idx="318">
                  <c:v>41526.312500000007</c:v>
                </c:pt>
                <c:pt idx="319">
                  <c:v>41526.322916666664</c:v>
                </c:pt>
                <c:pt idx="320">
                  <c:v>41526.333333333336</c:v>
                </c:pt>
                <c:pt idx="321">
                  <c:v>41526.34375</c:v>
                </c:pt>
                <c:pt idx="322">
                  <c:v>41526.354166666664</c:v>
                </c:pt>
                <c:pt idx="323">
                  <c:v>41526.364583333336</c:v>
                </c:pt>
                <c:pt idx="324">
                  <c:v>41526.375</c:v>
                </c:pt>
                <c:pt idx="325">
                  <c:v>41526.385416666664</c:v>
                </c:pt>
                <c:pt idx="326">
                  <c:v>41526.395833333336</c:v>
                </c:pt>
                <c:pt idx="327">
                  <c:v>41526.406250000007</c:v>
                </c:pt>
                <c:pt idx="328">
                  <c:v>41526.416666666664</c:v>
                </c:pt>
                <c:pt idx="329">
                  <c:v>41526.427083333328</c:v>
                </c:pt>
                <c:pt idx="330">
                  <c:v>41526.4375</c:v>
                </c:pt>
                <c:pt idx="331">
                  <c:v>41526.447916666664</c:v>
                </c:pt>
                <c:pt idx="332">
                  <c:v>41526.458333333343</c:v>
                </c:pt>
                <c:pt idx="333">
                  <c:v>41526.46875</c:v>
                </c:pt>
                <c:pt idx="334">
                  <c:v>41526.479166666657</c:v>
                </c:pt>
                <c:pt idx="335">
                  <c:v>41526.489583333336</c:v>
                </c:pt>
                <c:pt idx="336">
                  <c:v>41526.5</c:v>
                </c:pt>
                <c:pt idx="337">
                  <c:v>41526.510416666664</c:v>
                </c:pt>
                <c:pt idx="338">
                  <c:v>41526.520833333336</c:v>
                </c:pt>
                <c:pt idx="339">
                  <c:v>41526.53125</c:v>
                </c:pt>
                <c:pt idx="340">
                  <c:v>41526.541666666657</c:v>
                </c:pt>
                <c:pt idx="341">
                  <c:v>41526.552083333336</c:v>
                </c:pt>
                <c:pt idx="342">
                  <c:v>41526.5625</c:v>
                </c:pt>
                <c:pt idx="343">
                  <c:v>41526.572916666664</c:v>
                </c:pt>
                <c:pt idx="344">
                  <c:v>41526.583333333336</c:v>
                </c:pt>
                <c:pt idx="345">
                  <c:v>41526.593749999993</c:v>
                </c:pt>
                <c:pt idx="346">
                  <c:v>41526.604166666657</c:v>
                </c:pt>
                <c:pt idx="347">
                  <c:v>41526.614583333336</c:v>
                </c:pt>
                <c:pt idx="348">
                  <c:v>41526.624999999993</c:v>
                </c:pt>
                <c:pt idx="349">
                  <c:v>41526.635416666657</c:v>
                </c:pt>
                <c:pt idx="350">
                  <c:v>41526.645833333336</c:v>
                </c:pt>
                <c:pt idx="351">
                  <c:v>41526.656250000007</c:v>
                </c:pt>
                <c:pt idx="352">
                  <c:v>41526.666666666657</c:v>
                </c:pt>
                <c:pt idx="353">
                  <c:v>41526.677083333328</c:v>
                </c:pt>
                <c:pt idx="354">
                  <c:v>41526.6875</c:v>
                </c:pt>
                <c:pt idx="355">
                  <c:v>41526.697916666657</c:v>
                </c:pt>
                <c:pt idx="356">
                  <c:v>41526.708333333336</c:v>
                </c:pt>
                <c:pt idx="357">
                  <c:v>41526.71875</c:v>
                </c:pt>
                <c:pt idx="358">
                  <c:v>41526.72916666665</c:v>
                </c:pt>
                <c:pt idx="359">
                  <c:v>41526.739583333328</c:v>
                </c:pt>
                <c:pt idx="360">
                  <c:v>41526.75</c:v>
                </c:pt>
                <c:pt idx="361">
                  <c:v>41526.760416666657</c:v>
                </c:pt>
                <c:pt idx="362">
                  <c:v>41526.770833333336</c:v>
                </c:pt>
                <c:pt idx="363">
                  <c:v>41526.78125</c:v>
                </c:pt>
                <c:pt idx="364">
                  <c:v>41526.79166666665</c:v>
                </c:pt>
                <c:pt idx="365">
                  <c:v>41526.802083333336</c:v>
                </c:pt>
                <c:pt idx="366">
                  <c:v>41526.812500000007</c:v>
                </c:pt>
                <c:pt idx="367">
                  <c:v>41526.822916666664</c:v>
                </c:pt>
                <c:pt idx="368">
                  <c:v>41526.833333333336</c:v>
                </c:pt>
                <c:pt idx="369">
                  <c:v>41526.84375</c:v>
                </c:pt>
                <c:pt idx="370">
                  <c:v>41526.854166666664</c:v>
                </c:pt>
                <c:pt idx="371">
                  <c:v>41526.864583333336</c:v>
                </c:pt>
                <c:pt idx="372">
                  <c:v>41526.875</c:v>
                </c:pt>
                <c:pt idx="373">
                  <c:v>41526.885416666664</c:v>
                </c:pt>
                <c:pt idx="374">
                  <c:v>41526.895833333336</c:v>
                </c:pt>
                <c:pt idx="375">
                  <c:v>41526.906250000007</c:v>
                </c:pt>
                <c:pt idx="376">
                  <c:v>41526.916666666664</c:v>
                </c:pt>
                <c:pt idx="377">
                  <c:v>41526.927083333328</c:v>
                </c:pt>
                <c:pt idx="378">
                  <c:v>41526.9375</c:v>
                </c:pt>
                <c:pt idx="379">
                  <c:v>41526.947916666664</c:v>
                </c:pt>
                <c:pt idx="380">
                  <c:v>41526.958333333343</c:v>
                </c:pt>
                <c:pt idx="381">
                  <c:v>41526.96875</c:v>
                </c:pt>
                <c:pt idx="382">
                  <c:v>41526.979166666657</c:v>
                </c:pt>
                <c:pt idx="383">
                  <c:v>41526.989583333336</c:v>
                </c:pt>
                <c:pt idx="384">
                  <c:v>41527</c:v>
                </c:pt>
                <c:pt idx="385">
                  <c:v>41527.010416666664</c:v>
                </c:pt>
                <c:pt idx="386">
                  <c:v>41527.020833333336</c:v>
                </c:pt>
                <c:pt idx="387">
                  <c:v>41527.03125</c:v>
                </c:pt>
                <c:pt idx="388">
                  <c:v>41527.041666666657</c:v>
                </c:pt>
                <c:pt idx="389">
                  <c:v>41527.052083333336</c:v>
                </c:pt>
                <c:pt idx="390">
                  <c:v>41527.0625</c:v>
                </c:pt>
                <c:pt idx="391">
                  <c:v>41527.072916666664</c:v>
                </c:pt>
                <c:pt idx="392">
                  <c:v>41527.083333333336</c:v>
                </c:pt>
                <c:pt idx="393">
                  <c:v>41527.093749999993</c:v>
                </c:pt>
                <c:pt idx="394">
                  <c:v>41527.104166666657</c:v>
                </c:pt>
                <c:pt idx="395">
                  <c:v>41527.114583333336</c:v>
                </c:pt>
                <c:pt idx="396">
                  <c:v>41527.124999999993</c:v>
                </c:pt>
                <c:pt idx="397">
                  <c:v>41527.135416666657</c:v>
                </c:pt>
                <c:pt idx="398">
                  <c:v>41527.145833333336</c:v>
                </c:pt>
                <c:pt idx="399">
                  <c:v>41527.156250000007</c:v>
                </c:pt>
                <c:pt idx="400">
                  <c:v>41527.166666666657</c:v>
                </c:pt>
                <c:pt idx="401">
                  <c:v>41527.177083333328</c:v>
                </c:pt>
                <c:pt idx="402">
                  <c:v>41527.1875</c:v>
                </c:pt>
                <c:pt idx="403">
                  <c:v>41527.197916666657</c:v>
                </c:pt>
                <c:pt idx="404">
                  <c:v>41527.208333333336</c:v>
                </c:pt>
                <c:pt idx="405">
                  <c:v>41527.21875</c:v>
                </c:pt>
                <c:pt idx="406">
                  <c:v>41527.22916666665</c:v>
                </c:pt>
                <c:pt idx="407">
                  <c:v>41527.239583333328</c:v>
                </c:pt>
                <c:pt idx="408">
                  <c:v>41527.25</c:v>
                </c:pt>
                <c:pt idx="409">
                  <c:v>41527.260416666657</c:v>
                </c:pt>
                <c:pt idx="410">
                  <c:v>41527.270833333336</c:v>
                </c:pt>
                <c:pt idx="411">
                  <c:v>41527.28125</c:v>
                </c:pt>
                <c:pt idx="412">
                  <c:v>41527.29166666665</c:v>
                </c:pt>
                <c:pt idx="413">
                  <c:v>41527.302083333336</c:v>
                </c:pt>
                <c:pt idx="414">
                  <c:v>41527.312500000007</c:v>
                </c:pt>
                <c:pt idx="415">
                  <c:v>41527.322916666664</c:v>
                </c:pt>
                <c:pt idx="416">
                  <c:v>41527.333333333336</c:v>
                </c:pt>
                <c:pt idx="417">
                  <c:v>41527.34375</c:v>
                </c:pt>
                <c:pt idx="418">
                  <c:v>41527.354166666664</c:v>
                </c:pt>
                <c:pt idx="419">
                  <c:v>41527.364583333336</c:v>
                </c:pt>
                <c:pt idx="420">
                  <c:v>41527.375</c:v>
                </c:pt>
                <c:pt idx="421">
                  <c:v>41527.385416666664</c:v>
                </c:pt>
                <c:pt idx="422">
                  <c:v>41527.395833333336</c:v>
                </c:pt>
                <c:pt idx="423">
                  <c:v>41527.406250000007</c:v>
                </c:pt>
                <c:pt idx="424">
                  <c:v>41527.416666666664</c:v>
                </c:pt>
                <c:pt idx="425">
                  <c:v>41527.427083333328</c:v>
                </c:pt>
                <c:pt idx="426">
                  <c:v>41527.4375</c:v>
                </c:pt>
                <c:pt idx="427">
                  <c:v>41527.447916666664</c:v>
                </c:pt>
                <c:pt idx="428">
                  <c:v>41527.458333333343</c:v>
                </c:pt>
                <c:pt idx="429">
                  <c:v>41527.46875</c:v>
                </c:pt>
                <c:pt idx="430">
                  <c:v>41527.479166666657</c:v>
                </c:pt>
                <c:pt idx="431">
                  <c:v>41527.489583333336</c:v>
                </c:pt>
                <c:pt idx="432">
                  <c:v>41527.5</c:v>
                </c:pt>
                <c:pt idx="433">
                  <c:v>41527.510416666664</c:v>
                </c:pt>
                <c:pt idx="434">
                  <c:v>41527.520833333336</c:v>
                </c:pt>
                <c:pt idx="435">
                  <c:v>41527.53125</c:v>
                </c:pt>
                <c:pt idx="436">
                  <c:v>41527.541666666657</c:v>
                </c:pt>
                <c:pt idx="437">
                  <c:v>41527.552083333336</c:v>
                </c:pt>
                <c:pt idx="438">
                  <c:v>41527.5625</c:v>
                </c:pt>
                <c:pt idx="439">
                  <c:v>41527.572916666664</c:v>
                </c:pt>
                <c:pt idx="440">
                  <c:v>41527.583333333336</c:v>
                </c:pt>
                <c:pt idx="441">
                  <c:v>41527.593749999993</c:v>
                </c:pt>
                <c:pt idx="442">
                  <c:v>41527.604166666657</c:v>
                </c:pt>
                <c:pt idx="443">
                  <c:v>41527.614583333336</c:v>
                </c:pt>
                <c:pt idx="444">
                  <c:v>41527.624999999993</c:v>
                </c:pt>
                <c:pt idx="445">
                  <c:v>41527.635416666657</c:v>
                </c:pt>
                <c:pt idx="446">
                  <c:v>41527.645833333336</c:v>
                </c:pt>
                <c:pt idx="447">
                  <c:v>41527.656250000007</c:v>
                </c:pt>
                <c:pt idx="448">
                  <c:v>41527.666666666657</c:v>
                </c:pt>
                <c:pt idx="449">
                  <c:v>41527.677083333328</c:v>
                </c:pt>
                <c:pt idx="450">
                  <c:v>41527.6875</c:v>
                </c:pt>
                <c:pt idx="451">
                  <c:v>41527.697916666657</c:v>
                </c:pt>
                <c:pt idx="452">
                  <c:v>41527.708333333336</c:v>
                </c:pt>
                <c:pt idx="453">
                  <c:v>41527.71875</c:v>
                </c:pt>
                <c:pt idx="454">
                  <c:v>41527.72916666665</c:v>
                </c:pt>
                <c:pt idx="455">
                  <c:v>41527.739583333328</c:v>
                </c:pt>
                <c:pt idx="456">
                  <c:v>41527.75</c:v>
                </c:pt>
                <c:pt idx="457">
                  <c:v>41527.760416666657</c:v>
                </c:pt>
                <c:pt idx="458">
                  <c:v>41527.770833333336</c:v>
                </c:pt>
                <c:pt idx="459">
                  <c:v>41527.78125</c:v>
                </c:pt>
                <c:pt idx="460">
                  <c:v>41527.79166666665</c:v>
                </c:pt>
                <c:pt idx="461">
                  <c:v>41527.802083333336</c:v>
                </c:pt>
                <c:pt idx="462">
                  <c:v>41527.812500000007</c:v>
                </c:pt>
                <c:pt idx="463">
                  <c:v>41527.822916666664</c:v>
                </c:pt>
                <c:pt idx="464">
                  <c:v>41527.833333333336</c:v>
                </c:pt>
                <c:pt idx="465">
                  <c:v>41527.84375</c:v>
                </c:pt>
                <c:pt idx="466">
                  <c:v>41527.854166666664</c:v>
                </c:pt>
                <c:pt idx="467">
                  <c:v>41527.864583333336</c:v>
                </c:pt>
                <c:pt idx="468">
                  <c:v>41527.875</c:v>
                </c:pt>
                <c:pt idx="469">
                  <c:v>41527.885416666664</c:v>
                </c:pt>
                <c:pt idx="470">
                  <c:v>41527.895833333336</c:v>
                </c:pt>
                <c:pt idx="471">
                  <c:v>41527.906250000007</c:v>
                </c:pt>
                <c:pt idx="472">
                  <c:v>41527.916666666664</c:v>
                </c:pt>
                <c:pt idx="473">
                  <c:v>41527.927083333328</c:v>
                </c:pt>
                <c:pt idx="474">
                  <c:v>41527.9375</c:v>
                </c:pt>
                <c:pt idx="475">
                  <c:v>41527.947916666664</c:v>
                </c:pt>
                <c:pt idx="476">
                  <c:v>41527.958333333343</c:v>
                </c:pt>
                <c:pt idx="477">
                  <c:v>41527.96875</c:v>
                </c:pt>
                <c:pt idx="478">
                  <c:v>41527.979166666657</c:v>
                </c:pt>
                <c:pt idx="479">
                  <c:v>41527.989583333336</c:v>
                </c:pt>
                <c:pt idx="480">
                  <c:v>41528</c:v>
                </c:pt>
                <c:pt idx="481">
                  <c:v>41528.010416666664</c:v>
                </c:pt>
                <c:pt idx="482">
                  <c:v>41528.020833333336</c:v>
                </c:pt>
                <c:pt idx="483">
                  <c:v>41528.03125</c:v>
                </c:pt>
                <c:pt idx="484">
                  <c:v>41528.041666666657</c:v>
                </c:pt>
                <c:pt idx="485">
                  <c:v>41528.052083333336</c:v>
                </c:pt>
                <c:pt idx="486">
                  <c:v>41528.0625</c:v>
                </c:pt>
                <c:pt idx="487">
                  <c:v>41528.072916666664</c:v>
                </c:pt>
                <c:pt idx="488">
                  <c:v>41528.083333333336</c:v>
                </c:pt>
                <c:pt idx="489">
                  <c:v>41528.093749999993</c:v>
                </c:pt>
                <c:pt idx="490">
                  <c:v>41528.104166666657</c:v>
                </c:pt>
                <c:pt idx="491">
                  <c:v>41528.114583333336</c:v>
                </c:pt>
                <c:pt idx="492">
                  <c:v>41528.124999999993</c:v>
                </c:pt>
                <c:pt idx="493">
                  <c:v>41528.135416666657</c:v>
                </c:pt>
                <c:pt idx="494">
                  <c:v>41528.145833333336</c:v>
                </c:pt>
                <c:pt idx="495">
                  <c:v>41528.156250000007</c:v>
                </c:pt>
                <c:pt idx="496">
                  <c:v>41528.166666666657</c:v>
                </c:pt>
                <c:pt idx="497">
                  <c:v>41528.177083333328</c:v>
                </c:pt>
                <c:pt idx="498">
                  <c:v>41528.1875</c:v>
                </c:pt>
                <c:pt idx="499">
                  <c:v>41528.197916666657</c:v>
                </c:pt>
                <c:pt idx="500">
                  <c:v>41528.208333333336</c:v>
                </c:pt>
                <c:pt idx="501">
                  <c:v>41528.21875</c:v>
                </c:pt>
                <c:pt idx="502">
                  <c:v>41528.22916666665</c:v>
                </c:pt>
                <c:pt idx="503">
                  <c:v>41528.239583333328</c:v>
                </c:pt>
                <c:pt idx="504">
                  <c:v>41528.25</c:v>
                </c:pt>
                <c:pt idx="505">
                  <c:v>41528.260416666657</c:v>
                </c:pt>
                <c:pt idx="506">
                  <c:v>41528.270833333336</c:v>
                </c:pt>
                <c:pt idx="507">
                  <c:v>41528.28125</c:v>
                </c:pt>
                <c:pt idx="508">
                  <c:v>41528.29166666665</c:v>
                </c:pt>
                <c:pt idx="509">
                  <c:v>41528.302083333336</c:v>
                </c:pt>
                <c:pt idx="510">
                  <c:v>41528.312500000007</c:v>
                </c:pt>
                <c:pt idx="511">
                  <c:v>41528.322916666664</c:v>
                </c:pt>
                <c:pt idx="512">
                  <c:v>41528.333333333336</c:v>
                </c:pt>
                <c:pt idx="513">
                  <c:v>41528.34375</c:v>
                </c:pt>
                <c:pt idx="514">
                  <c:v>41528.354166666664</c:v>
                </c:pt>
                <c:pt idx="515">
                  <c:v>41528.364583333336</c:v>
                </c:pt>
                <c:pt idx="516">
                  <c:v>41528.375</c:v>
                </c:pt>
                <c:pt idx="517">
                  <c:v>41528.385416666664</c:v>
                </c:pt>
                <c:pt idx="518">
                  <c:v>41528.395833333336</c:v>
                </c:pt>
                <c:pt idx="519">
                  <c:v>41528.406250000007</c:v>
                </c:pt>
                <c:pt idx="520">
                  <c:v>41528.416666666664</c:v>
                </c:pt>
                <c:pt idx="521">
                  <c:v>41528.427083333328</c:v>
                </c:pt>
                <c:pt idx="522">
                  <c:v>41528.4375</c:v>
                </c:pt>
                <c:pt idx="523">
                  <c:v>41528.447916666664</c:v>
                </c:pt>
                <c:pt idx="524">
                  <c:v>41528.458333333343</c:v>
                </c:pt>
                <c:pt idx="525">
                  <c:v>41528.46875</c:v>
                </c:pt>
                <c:pt idx="526">
                  <c:v>41528.479166666657</c:v>
                </c:pt>
                <c:pt idx="527">
                  <c:v>41528.489583333336</c:v>
                </c:pt>
                <c:pt idx="528">
                  <c:v>41528.5</c:v>
                </c:pt>
                <c:pt idx="529">
                  <c:v>41528.510416666664</c:v>
                </c:pt>
                <c:pt idx="530">
                  <c:v>41528.520833333336</c:v>
                </c:pt>
                <c:pt idx="531">
                  <c:v>41528.53125</c:v>
                </c:pt>
                <c:pt idx="532">
                  <c:v>41528.541666666657</c:v>
                </c:pt>
                <c:pt idx="533">
                  <c:v>41528.552083333336</c:v>
                </c:pt>
                <c:pt idx="534">
                  <c:v>41528.5625</c:v>
                </c:pt>
                <c:pt idx="535">
                  <c:v>41528.572916666664</c:v>
                </c:pt>
                <c:pt idx="536">
                  <c:v>41528.583333333336</c:v>
                </c:pt>
                <c:pt idx="537">
                  <c:v>41528.593749999993</c:v>
                </c:pt>
                <c:pt idx="538">
                  <c:v>41528.604166666657</c:v>
                </c:pt>
                <c:pt idx="539">
                  <c:v>41528.614583333336</c:v>
                </c:pt>
                <c:pt idx="540">
                  <c:v>41528.624999999993</c:v>
                </c:pt>
                <c:pt idx="541">
                  <c:v>41528.635416666657</c:v>
                </c:pt>
                <c:pt idx="542">
                  <c:v>41528.645833333336</c:v>
                </c:pt>
                <c:pt idx="543">
                  <c:v>41528.656250000007</c:v>
                </c:pt>
                <c:pt idx="544">
                  <c:v>41528.666666666657</c:v>
                </c:pt>
                <c:pt idx="545">
                  <c:v>41528.677083333328</c:v>
                </c:pt>
                <c:pt idx="546">
                  <c:v>41528.6875</c:v>
                </c:pt>
                <c:pt idx="547">
                  <c:v>41528.697916666657</c:v>
                </c:pt>
                <c:pt idx="548">
                  <c:v>41528.708333333336</c:v>
                </c:pt>
                <c:pt idx="549">
                  <c:v>41528.71875</c:v>
                </c:pt>
                <c:pt idx="550">
                  <c:v>41528.72916666665</c:v>
                </c:pt>
                <c:pt idx="551">
                  <c:v>41528.739583333328</c:v>
                </c:pt>
                <c:pt idx="552">
                  <c:v>41528.75</c:v>
                </c:pt>
                <c:pt idx="553">
                  <c:v>41528.760416666657</c:v>
                </c:pt>
                <c:pt idx="554">
                  <c:v>41528.770833333336</c:v>
                </c:pt>
                <c:pt idx="555">
                  <c:v>41528.78125</c:v>
                </c:pt>
                <c:pt idx="556">
                  <c:v>41528.79166666665</c:v>
                </c:pt>
                <c:pt idx="557">
                  <c:v>41528.802083333336</c:v>
                </c:pt>
                <c:pt idx="558">
                  <c:v>41528.812500000007</c:v>
                </c:pt>
                <c:pt idx="559">
                  <c:v>41528.822916666664</c:v>
                </c:pt>
                <c:pt idx="560">
                  <c:v>41528.833333333336</c:v>
                </c:pt>
                <c:pt idx="561">
                  <c:v>41528.84375</c:v>
                </c:pt>
                <c:pt idx="562">
                  <c:v>41528.854166666664</c:v>
                </c:pt>
                <c:pt idx="563">
                  <c:v>41528.864583333336</c:v>
                </c:pt>
                <c:pt idx="564">
                  <c:v>41528.875</c:v>
                </c:pt>
                <c:pt idx="565">
                  <c:v>41528.885416666664</c:v>
                </c:pt>
                <c:pt idx="566">
                  <c:v>41528.895833333336</c:v>
                </c:pt>
                <c:pt idx="567">
                  <c:v>41528.906250000007</c:v>
                </c:pt>
                <c:pt idx="568">
                  <c:v>41528.916666666664</c:v>
                </c:pt>
                <c:pt idx="569">
                  <c:v>41528.927083333328</c:v>
                </c:pt>
                <c:pt idx="570">
                  <c:v>41528.9375</c:v>
                </c:pt>
                <c:pt idx="571">
                  <c:v>41528.947916666664</c:v>
                </c:pt>
                <c:pt idx="572">
                  <c:v>41528.958333333343</c:v>
                </c:pt>
                <c:pt idx="573">
                  <c:v>41528.96875</c:v>
                </c:pt>
                <c:pt idx="574">
                  <c:v>41528.979166666657</c:v>
                </c:pt>
                <c:pt idx="575">
                  <c:v>41528.989583333336</c:v>
                </c:pt>
                <c:pt idx="576">
                  <c:v>41529</c:v>
                </c:pt>
                <c:pt idx="577">
                  <c:v>41529.010416666664</c:v>
                </c:pt>
                <c:pt idx="578">
                  <c:v>41529.020833333336</c:v>
                </c:pt>
                <c:pt idx="579">
                  <c:v>41529.03125</c:v>
                </c:pt>
                <c:pt idx="580">
                  <c:v>41529.041666666657</c:v>
                </c:pt>
                <c:pt idx="581">
                  <c:v>41529.052083333336</c:v>
                </c:pt>
                <c:pt idx="582">
                  <c:v>41529.0625</c:v>
                </c:pt>
                <c:pt idx="583">
                  <c:v>41529.072916666664</c:v>
                </c:pt>
                <c:pt idx="584">
                  <c:v>41529.083333333336</c:v>
                </c:pt>
                <c:pt idx="585">
                  <c:v>41529.093749999993</c:v>
                </c:pt>
                <c:pt idx="586">
                  <c:v>41529.104166666657</c:v>
                </c:pt>
                <c:pt idx="587">
                  <c:v>41529.114583333336</c:v>
                </c:pt>
                <c:pt idx="588">
                  <c:v>41529.124999999993</c:v>
                </c:pt>
                <c:pt idx="589">
                  <c:v>41529.135416666657</c:v>
                </c:pt>
                <c:pt idx="590">
                  <c:v>41529.145833333336</c:v>
                </c:pt>
                <c:pt idx="591">
                  <c:v>41529.156250000007</c:v>
                </c:pt>
                <c:pt idx="592">
                  <c:v>41529.166666666657</c:v>
                </c:pt>
                <c:pt idx="593">
                  <c:v>41529.177083333328</c:v>
                </c:pt>
                <c:pt idx="594">
                  <c:v>41529.1875</c:v>
                </c:pt>
                <c:pt idx="595">
                  <c:v>41529.197916666657</c:v>
                </c:pt>
                <c:pt idx="596">
                  <c:v>41529.208333333336</c:v>
                </c:pt>
                <c:pt idx="597">
                  <c:v>41529.21875</c:v>
                </c:pt>
                <c:pt idx="598">
                  <c:v>41529.22916666665</c:v>
                </c:pt>
                <c:pt idx="599">
                  <c:v>41529.239583333328</c:v>
                </c:pt>
                <c:pt idx="600">
                  <c:v>41529.25</c:v>
                </c:pt>
                <c:pt idx="601">
                  <c:v>41529.260416666657</c:v>
                </c:pt>
                <c:pt idx="602">
                  <c:v>41529.270833333336</c:v>
                </c:pt>
                <c:pt idx="603">
                  <c:v>41529.28125</c:v>
                </c:pt>
                <c:pt idx="604">
                  <c:v>41529.29166666665</c:v>
                </c:pt>
                <c:pt idx="605">
                  <c:v>41529.302083333336</c:v>
                </c:pt>
                <c:pt idx="606">
                  <c:v>41529.312500000007</c:v>
                </c:pt>
                <c:pt idx="607">
                  <c:v>41529.322916666664</c:v>
                </c:pt>
                <c:pt idx="608">
                  <c:v>41529.333333333336</c:v>
                </c:pt>
                <c:pt idx="609">
                  <c:v>41529.34375</c:v>
                </c:pt>
                <c:pt idx="610">
                  <c:v>41529.354166666664</c:v>
                </c:pt>
                <c:pt idx="611">
                  <c:v>41529.364583333336</c:v>
                </c:pt>
                <c:pt idx="612">
                  <c:v>41529.375</c:v>
                </c:pt>
                <c:pt idx="613">
                  <c:v>41529.385416666664</c:v>
                </c:pt>
                <c:pt idx="614">
                  <c:v>41529.395833333336</c:v>
                </c:pt>
                <c:pt idx="615">
                  <c:v>41529.406250000007</c:v>
                </c:pt>
                <c:pt idx="616">
                  <c:v>41529.416666666664</c:v>
                </c:pt>
                <c:pt idx="617">
                  <c:v>41529.427083333328</c:v>
                </c:pt>
                <c:pt idx="618">
                  <c:v>41529.4375</c:v>
                </c:pt>
                <c:pt idx="619">
                  <c:v>41529.447916666664</c:v>
                </c:pt>
                <c:pt idx="620">
                  <c:v>41529.458333333343</c:v>
                </c:pt>
                <c:pt idx="621">
                  <c:v>41529.46875</c:v>
                </c:pt>
                <c:pt idx="622">
                  <c:v>41529.479166666657</c:v>
                </c:pt>
                <c:pt idx="623">
                  <c:v>41529.489583333336</c:v>
                </c:pt>
                <c:pt idx="624">
                  <c:v>41529.5</c:v>
                </c:pt>
                <c:pt idx="625">
                  <c:v>41529.510416666664</c:v>
                </c:pt>
                <c:pt idx="626">
                  <c:v>41529.520833333336</c:v>
                </c:pt>
                <c:pt idx="627">
                  <c:v>41529.53125</c:v>
                </c:pt>
                <c:pt idx="628">
                  <c:v>41529.541666666657</c:v>
                </c:pt>
                <c:pt idx="629">
                  <c:v>41529.552083333336</c:v>
                </c:pt>
                <c:pt idx="630">
                  <c:v>41529.5625</c:v>
                </c:pt>
                <c:pt idx="631">
                  <c:v>41529.572916666664</c:v>
                </c:pt>
                <c:pt idx="632">
                  <c:v>41529.583333333336</c:v>
                </c:pt>
                <c:pt idx="633">
                  <c:v>41529.593749999993</c:v>
                </c:pt>
                <c:pt idx="634">
                  <c:v>41529.604166666657</c:v>
                </c:pt>
                <c:pt idx="635">
                  <c:v>41529.614583333336</c:v>
                </c:pt>
                <c:pt idx="636">
                  <c:v>41529.624999999993</c:v>
                </c:pt>
                <c:pt idx="637">
                  <c:v>41529.635416666657</c:v>
                </c:pt>
                <c:pt idx="638">
                  <c:v>41529.645833333336</c:v>
                </c:pt>
                <c:pt idx="639">
                  <c:v>41529.656250000007</c:v>
                </c:pt>
                <c:pt idx="640">
                  <c:v>41529.666666666657</c:v>
                </c:pt>
                <c:pt idx="641">
                  <c:v>41529.677083333328</c:v>
                </c:pt>
                <c:pt idx="642">
                  <c:v>41529.6875</c:v>
                </c:pt>
                <c:pt idx="643">
                  <c:v>41529.697916666657</c:v>
                </c:pt>
                <c:pt idx="644">
                  <c:v>41529.708333333336</c:v>
                </c:pt>
                <c:pt idx="645">
                  <c:v>41529.71875</c:v>
                </c:pt>
                <c:pt idx="646">
                  <c:v>41529.72916666665</c:v>
                </c:pt>
                <c:pt idx="647">
                  <c:v>41529.739583333328</c:v>
                </c:pt>
                <c:pt idx="648">
                  <c:v>41529.75</c:v>
                </c:pt>
                <c:pt idx="649">
                  <c:v>41529.760416666657</c:v>
                </c:pt>
                <c:pt idx="650">
                  <c:v>41529.770833333336</c:v>
                </c:pt>
                <c:pt idx="651">
                  <c:v>41529.78125</c:v>
                </c:pt>
                <c:pt idx="652">
                  <c:v>41529.79166666665</c:v>
                </c:pt>
                <c:pt idx="653">
                  <c:v>41529.802083333336</c:v>
                </c:pt>
                <c:pt idx="654">
                  <c:v>41529.812500000007</c:v>
                </c:pt>
                <c:pt idx="655">
                  <c:v>41529.822916666664</c:v>
                </c:pt>
                <c:pt idx="656">
                  <c:v>41529.833333333336</c:v>
                </c:pt>
                <c:pt idx="657">
                  <c:v>41529.84375</c:v>
                </c:pt>
                <c:pt idx="658">
                  <c:v>41529.854166666664</c:v>
                </c:pt>
                <c:pt idx="659">
                  <c:v>41529.864583333336</c:v>
                </c:pt>
                <c:pt idx="660">
                  <c:v>41529.875</c:v>
                </c:pt>
                <c:pt idx="661">
                  <c:v>41529.885416666664</c:v>
                </c:pt>
                <c:pt idx="662">
                  <c:v>41529.895833333336</c:v>
                </c:pt>
                <c:pt idx="663">
                  <c:v>41529.906250000007</c:v>
                </c:pt>
                <c:pt idx="664">
                  <c:v>41529.916666666664</c:v>
                </c:pt>
                <c:pt idx="665">
                  <c:v>41529.927083333328</c:v>
                </c:pt>
                <c:pt idx="666">
                  <c:v>41529.9375</c:v>
                </c:pt>
                <c:pt idx="667">
                  <c:v>41529.947916666664</c:v>
                </c:pt>
                <c:pt idx="668">
                  <c:v>41529.958333333343</c:v>
                </c:pt>
                <c:pt idx="669">
                  <c:v>41529.96875</c:v>
                </c:pt>
                <c:pt idx="670">
                  <c:v>41529.979166666657</c:v>
                </c:pt>
                <c:pt idx="671">
                  <c:v>41529.989583333336</c:v>
                </c:pt>
                <c:pt idx="672">
                  <c:v>41530</c:v>
                </c:pt>
                <c:pt idx="673">
                  <c:v>41530.010416666664</c:v>
                </c:pt>
                <c:pt idx="674">
                  <c:v>41530.020833333336</c:v>
                </c:pt>
                <c:pt idx="675">
                  <c:v>41530.03125</c:v>
                </c:pt>
                <c:pt idx="676">
                  <c:v>41530.041666666657</c:v>
                </c:pt>
                <c:pt idx="677">
                  <c:v>41530.052083333336</c:v>
                </c:pt>
                <c:pt idx="678">
                  <c:v>41530.0625</c:v>
                </c:pt>
                <c:pt idx="679">
                  <c:v>41530.072916666664</c:v>
                </c:pt>
                <c:pt idx="680">
                  <c:v>41530.083333333336</c:v>
                </c:pt>
                <c:pt idx="681">
                  <c:v>41530.093749999993</c:v>
                </c:pt>
                <c:pt idx="682">
                  <c:v>41530.104166666657</c:v>
                </c:pt>
                <c:pt idx="683">
                  <c:v>41530.114583333336</c:v>
                </c:pt>
                <c:pt idx="684">
                  <c:v>41530.124999999993</c:v>
                </c:pt>
                <c:pt idx="685">
                  <c:v>41530.135416666657</c:v>
                </c:pt>
                <c:pt idx="686">
                  <c:v>41530.145833333336</c:v>
                </c:pt>
                <c:pt idx="687">
                  <c:v>41530.156250000007</c:v>
                </c:pt>
                <c:pt idx="688">
                  <c:v>41530.166666666657</c:v>
                </c:pt>
                <c:pt idx="689">
                  <c:v>41530.177083333328</c:v>
                </c:pt>
                <c:pt idx="690">
                  <c:v>41530.1875</c:v>
                </c:pt>
                <c:pt idx="691">
                  <c:v>41530.197916666657</c:v>
                </c:pt>
                <c:pt idx="692">
                  <c:v>41530.208333333336</c:v>
                </c:pt>
                <c:pt idx="693">
                  <c:v>41530.21875</c:v>
                </c:pt>
                <c:pt idx="694">
                  <c:v>41530.22916666665</c:v>
                </c:pt>
                <c:pt idx="695">
                  <c:v>41530.239583333328</c:v>
                </c:pt>
                <c:pt idx="696">
                  <c:v>41530.25</c:v>
                </c:pt>
                <c:pt idx="697">
                  <c:v>41530.260416666657</c:v>
                </c:pt>
                <c:pt idx="698">
                  <c:v>41530.270833333336</c:v>
                </c:pt>
                <c:pt idx="699">
                  <c:v>41530.28125</c:v>
                </c:pt>
                <c:pt idx="700">
                  <c:v>41530.29166666665</c:v>
                </c:pt>
                <c:pt idx="701">
                  <c:v>41530.302083333336</c:v>
                </c:pt>
                <c:pt idx="702">
                  <c:v>41530.312500000007</c:v>
                </c:pt>
                <c:pt idx="703">
                  <c:v>41530.322916666664</c:v>
                </c:pt>
                <c:pt idx="704">
                  <c:v>41530.333333333336</c:v>
                </c:pt>
                <c:pt idx="705">
                  <c:v>41530.34375</c:v>
                </c:pt>
                <c:pt idx="706">
                  <c:v>41530.354166666664</c:v>
                </c:pt>
                <c:pt idx="707">
                  <c:v>41530.364583333336</c:v>
                </c:pt>
                <c:pt idx="708">
                  <c:v>41530.375</c:v>
                </c:pt>
                <c:pt idx="709">
                  <c:v>41530.385416666664</c:v>
                </c:pt>
                <c:pt idx="710">
                  <c:v>41530.395833333336</c:v>
                </c:pt>
                <c:pt idx="711">
                  <c:v>41530.406250000007</c:v>
                </c:pt>
                <c:pt idx="712">
                  <c:v>41530.416666666664</c:v>
                </c:pt>
                <c:pt idx="713">
                  <c:v>41530.427083333328</c:v>
                </c:pt>
                <c:pt idx="714">
                  <c:v>41530.4375</c:v>
                </c:pt>
                <c:pt idx="715">
                  <c:v>41530.447916666664</c:v>
                </c:pt>
                <c:pt idx="716">
                  <c:v>41530.458333333343</c:v>
                </c:pt>
                <c:pt idx="717">
                  <c:v>41530.46875</c:v>
                </c:pt>
                <c:pt idx="718">
                  <c:v>41530.479166666657</c:v>
                </c:pt>
                <c:pt idx="719">
                  <c:v>41530.489583333336</c:v>
                </c:pt>
                <c:pt idx="720">
                  <c:v>41530.5</c:v>
                </c:pt>
                <c:pt idx="721">
                  <c:v>41530.510416666664</c:v>
                </c:pt>
                <c:pt idx="722">
                  <c:v>41530.520833333336</c:v>
                </c:pt>
                <c:pt idx="723">
                  <c:v>41530.53125</c:v>
                </c:pt>
                <c:pt idx="724">
                  <c:v>41530.541666666657</c:v>
                </c:pt>
                <c:pt idx="725">
                  <c:v>41530.552083333336</c:v>
                </c:pt>
                <c:pt idx="726">
                  <c:v>41530.5625</c:v>
                </c:pt>
                <c:pt idx="727">
                  <c:v>41530.572916666664</c:v>
                </c:pt>
                <c:pt idx="728">
                  <c:v>41530.583333333336</c:v>
                </c:pt>
                <c:pt idx="729">
                  <c:v>41530.593749999993</c:v>
                </c:pt>
                <c:pt idx="730">
                  <c:v>41530.604166666657</c:v>
                </c:pt>
                <c:pt idx="731">
                  <c:v>41530.614583333336</c:v>
                </c:pt>
                <c:pt idx="732">
                  <c:v>41530.624999999993</c:v>
                </c:pt>
                <c:pt idx="733">
                  <c:v>41530.635416666657</c:v>
                </c:pt>
                <c:pt idx="734">
                  <c:v>41530.645833333336</c:v>
                </c:pt>
                <c:pt idx="735">
                  <c:v>41530.656250000007</c:v>
                </c:pt>
                <c:pt idx="736">
                  <c:v>41530.666666666657</c:v>
                </c:pt>
                <c:pt idx="737">
                  <c:v>41530.677083333328</c:v>
                </c:pt>
                <c:pt idx="738">
                  <c:v>41530.6875</c:v>
                </c:pt>
                <c:pt idx="739">
                  <c:v>41530.697916666657</c:v>
                </c:pt>
                <c:pt idx="740">
                  <c:v>41530.708333333336</c:v>
                </c:pt>
                <c:pt idx="741">
                  <c:v>41530.71875</c:v>
                </c:pt>
                <c:pt idx="742">
                  <c:v>41530.72916666665</c:v>
                </c:pt>
                <c:pt idx="743">
                  <c:v>41530.739583333328</c:v>
                </c:pt>
                <c:pt idx="744">
                  <c:v>41530.75</c:v>
                </c:pt>
                <c:pt idx="745">
                  <c:v>41530.760416666657</c:v>
                </c:pt>
                <c:pt idx="746">
                  <c:v>41530.770833333336</c:v>
                </c:pt>
                <c:pt idx="747">
                  <c:v>41530.78125</c:v>
                </c:pt>
                <c:pt idx="748">
                  <c:v>41530.79166666665</c:v>
                </c:pt>
                <c:pt idx="749">
                  <c:v>41530.802083333336</c:v>
                </c:pt>
                <c:pt idx="750">
                  <c:v>41530.812500000007</c:v>
                </c:pt>
                <c:pt idx="751">
                  <c:v>41530.822916666664</c:v>
                </c:pt>
                <c:pt idx="752">
                  <c:v>41530.833333333336</c:v>
                </c:pt>
                <c:pt idx="753">
                  <c:v>41530.84375</c:v>
                </c:pt>
                <c:pt idx="754">
                  <c:v>41530.854166666664</c:v>
                </c:pt>
                <c:pt idx="755">
                  <c:v>41530.864583333336</c:v>
                </c:pt>
                <c:pt idx="756">
                  <c:v>41530.875</c:v>
                </c:pt>
                <c:pt idx="757">
                  <c:v>41530.885416666664</c:v>
                </c:pt>
                <c:pt idx="758">
                  <c:v>41530.895833333336</c:v>
                </c:pt>
                <c:pt idx="759">
                  <c:v>41530.906250000007</c:v>
                </c:pt>
                <c:pt idx="760">
                  <c:v>41530.916666666664</c:v>
                </c:pt>
                <c:pt idx="761">
                  <c:v>41530.927083333328</c:v>
                </c:pt>
                <c:pt idx="762">
                  <c:v>41530.9375</c:v>
                </c:pt>
                <c:pt idx="763">
                  <c:v>41530.947916666664</c:v>
                </c:pt>
                <c:pt idx="764">
                  <c:v>41530.958333333343</c:v>
                </c:pt>
                <c:pt idx="765">
                  <c:v>41530.96875</c:v>
                </c:pt>
                <c:pt idx="766">
                  <c:v>41530.979166666657</c:v>
                </c:pt>
                <c:pt idx="767">
                  <c:v>41530.989583333336</c:v>
                </c:pt>
                <c:pt idx="768">
                  <c:v>41531</c:v>
                </c:pt>
                <c:pt idx="769">
                  <c:v>41531.010416666664</c:v>
                </c:pt>
                <c:pt idx="770">
                  <c:v>41531.020833333336</c:v>
                </c:pt>
                <c:pt idx="771">
                  <c:v>41531.03125</c:v>
                </c:pt>
                <c:pt idx="772">
                  <c:v>41531.041666666657</c:v>
                </c:pt>
                <c:pt idx="773">
                  <c:v>41531.052083333336</c:v>
                </c:pt>
                <c:pt idx="774">
                  <c:v>41531.0625</c:v>
                </c:pt>
                <c:pt idx="775">
                  <c:v>41531.072916666664</c:v>
                </c:pt>
                <c:pt idx="776">
                  <c:v>41531.083333333336</c:v>
                </c:pt>
                <c:pt idx="777">
                  <c:v>41531.093749999993</c:v>
                </c:pt>
                <c:pt idx="778">
                  <c:v>41531.104166666657</c:v>
                </c:pt>
                <c:pt idx="779">
                  <c:v>41531.114583333336</c:v>
                </c:pt>
                <c:pt idx="780">
                  <c:v>41531.124999999993</c:v>
                </c:pt>
                <c:pt idx="781">
                  <c:v>41531.135416666657</c:v>
                </c:pt>
                <c:pt idx="782">
                  <c:v>41531.145833333336</c:v>
                </c:pt>
                <c:pt idx="783">
                  <c:v>41531.156250000007</c:v>
                </c:pt>
                <c:pt idx="784">
                  <c:v>41531.166666666657</c:v>
                </c:pt>
                <c:pt idx="785">
                  <c:v>41531.177083333328</c:v>
                </c:pt>
                <c:pt idx="786">
                  <c:v>41531.1875</c:v>
                </c:pt>
                <c:pt idx="787">
                  <c:v>41531.197916666657</c:v>
                </c:pt>
                <c:pt idx="788">
                  <c:v>41531.208333333336</c:v>
                </c:pt>
                <c:pt idx="789">
                  <c:v>41531.21875</c:v>
                </c:pt>
                <c:pt idx="790">
                  <c:v>41531.22916666665</c:v>
                </c:pt>
                <c:pt idx="791">
                  <c:v>41531.239583333328</c:v>
                </c:pt>
                <c:pt idx="792">
                  <c:v>41531.25</c:v>
                </c:pt>
                <c:pt idx="793">
                  <c:v>41531.260416666657</c:v>
                </c:pt>
                <c:pt idx="794">
                  <c:v>41531.270833333336</c:v>
                </c:pt>
                <c:pt idx="795">
                  <c:v>41531.28125</c:v>
                </c:pt>
                <c:pt idx="796">
                  <c:v>41531.29166666665</c:v>
                </c:pt>
                <c:pt idx="797">
                  <c:v>41531.302083333336</c:v>
                </c:pt>
                <c:pt idx="798">
                  <c:v>41531.312500000007</c:v>
                </c:pt>
                <c:pt idx="799">
                  <c:v>41531.322916666664</c:v>
                </c:pt>
                <c:pt idx="800">
                  <c:v>41531.333333333336</c:v>
                </c:pt>
                <c:pt idx="801">
                  <c:v>41531.34375</c:v>
                </c:pt>
                <c:pt idx="802">
                  <c:v>41531.354166666664</c:v>
                </c:pt>
                <c:pt idx="803">
                  <c:v>41531.364583333336</c:v>
                </c:pt>
                <c:pt idx="804">
                  <c:v>41531.375</c:v>
                </c:pt>
                <c:pt idx="805">
                  <c:v>41531.385416666664</c:v>
                </c:pt>
                <c:pt idx="806">
                  <c:v>41531.395833333336</c:v>
                </c:pt>
                <c:pt idx="807">
                  <c:v>41531.406250000007</c:v>
                </c:pt>
                <c:pt idx="808">
                  <c:v>41531.416666666664</c:v>
                </c:pt>
                <c:pt idx="809">
                  <c:v>41531.427083333328</c:v>
                </c:pt>
                <c:pt idx="810">
                  <c:v>41531.4375</c:v>
                </c:pt>
                <c:pt idx="811">
                  <c:v>41531.447916666664</c:v>
                </c:pt>
                <c:pt idx="812">
                  <c:v>41531.458333333343</c:v>
                </c:pt>
                <c:pt idx="813">
                  <c:v>41531.46875</c:v>
                </c:pt>
                <c:pt idx="814">
                  <c:v>41531.479166666657</c:v>
                </c:pt>
                <c:pt idx="815">
                  <c:v>41531.489583333336</c:v>
                </c:pt>
                <c:pt idx="816">
                  <c:v>41531.5</c:v>
                </c:pt>
                <c:pt idx="817">
                  <c:v>41531.510416666664</c:v>
                </c:pt>
                <c:pt idx="818">
                  <c:v>41531.520833333336</c:v>
                </c:pt>
                <c:pt idx="819">
                  <c:v>41531.53125</c:v>
                </c:pt>
                <c:pt idx="820">
                  <c:v>41531.541666666657</c:v>
                </c:pt>
                <c:pt idx="821">
                  <c:v>41531.552083333336</c:v>
                </c:pt>
                <c:pt idx="822">
                  <c:v>41531.5625</c:v>
                </c:pt>
                <c:pt idx="823">
                  <c:v>41531.572916666664</c:v>
                </c:pt>
                <c:pt idx="824">
                  <c:v>41531.583333333336</c:v>
                </c:pt>
                <c:pt idx="825">
                  <c:v>41531.593749999993</c:v>
                </c:pt>
                <c:pt idx="826">
                  <c:v>41531.604166666657</c:v>
                </c:pt>
                <c:pt idx="827">
                  <c:v>41531.614583333336</c:v>
                </c:pt>
                <c:pt idx="828">
                  <c:v>41531.624999999993</c:v>
                </c:pt>
                <c:pt idx="829">
                  <c:v>41531.635416666657</c:v>
                </c:pt>
                <c:pt idx="830">
                  <c:v>41531.645833333336</c:v>
                </c:pt>
                <c:pt idx="831">
                  <c:v>41531.656250000007</c:v>
                </c:pt>
                <c:pt idx="832">
                  <c:v>41531.666666666657</c:v>
                </c:pt>
                <c:pt idx="833">
                  <c:v>41531.677083333328</c:v>
                </c:pt>
                <c:pt idx="834">
                  <c:v>41531.6875</c:v>
                </c:pt>
                <c:pt idx="835">
                  <c:v>41531.697916666657</c:v>
                </c:pt>
                <c:pt idx="836">
                  <c:v>41531.708333333336</c:v>
                </c:pt>
                <c:pt idx="837">
                  <c:v>41531.71875</c:v>
                </c:pt>
                <c:pt idx="838">
                  <c:v>41531.72916666665</c:v>
                </c:pt>
                <c:pt idx="839">
                  <c:v>41531.739583333328</c:v>
                </c:pt>
                <c:pt idx="840">
                  <c:v>41531.75</c:v>
                </c:pt>
                <c:pt idx="841">
                  <c:v>41531.760416666657</c:v>
                </c:pt>
                <c:pt idx="842">
                  <c:v>41531.770833333336</c:v>
                </c:pt>
                <c:pt idx="843">
                  <c:v>41531.78125</c:v>
                </c:pt>
                <c:pt idx="844">
                  <c:v>41531.79166666665</c:v>
                </c:pt>
                <c:pt idx="845">
                  <c:v>41531.802083333336</c:v>
                </c:pt>
                <c:pt idx="846">
                  <c:v>41531.812500000007</c:v>
                </c:pt>
                <c:pt idx="847">
                  <c:v>41531.822916666664</c:v>
                </c:pt>
                <c:pt idx="848">
                  <c:v>41531.833333333336</c:v>
                </c:pt>
                <c:pt idx="849">
                  <c:v>41531.84375</c:v>
                </c:pt>
                <c:pt idx="850">
                  <c:v>41531.854166666664</c:v>
                </c:pt>
                <c:pt idx="851">
                  <c:v>41531.864583333336</c:v>
                </c:pt>
                <c:pt idx="852">
                  <c:v>41531.875</c:v>
                </c:pt>
                <c:pt idx="853">
                  <c:v>41531.885416666664</c:v>
                </c:pt>
                <c:pt idx="854">
                  <c:v>41531.895833333336</c:v>
                </c:pt>
                <c:pt idx="855">
                  <c:v>41531.906250000007</c:v>
                </c:pt>
                <c:pt idx="856">
                  <c:v>41531.916666666664</c:v>
                </c:pt>
                <c:pt idx="857">
                  <c:v>41531.927083333328</c:v>
                </c:pt>
                <c:pt idx="858">
                  <c:v>41531.9375</c:v>
                </c:pt>
                <c:pt idx="859">
                  <c:v>41531.947916666664</c:v>
                </c:pt>
                <c:pt idx="860">
                  <c:v>41531.958333333343</c:v>
                </c:pt>
                <c:pt idx="861">
                  <c:v>41531.96875</c:v>
                </c:pt>
                <c:pt idx="862">
                  <c:v>41531.979166666657</c:v>
                </c:pt>
                <c:pt idx="863">
                  <c:v>41531.989583333336</c:v>
                </c:pt>
                <c:pt idx="864">
                  <c:v>41532</c:v>
                </c:pt>
                <c:pt idx="865">
                  <c:v>41532.010416666664</c:v>
                </c:pt>
                <c:pt idx="866">
                  <c:v>41532.020833333336</c:v>
                </c:pt>
                <c:pt idx="867">
                  <c:v>41532.03125</c:v>
                </c:pt>
                <c:pt idx="868">
                  <c:v>41532.041666666657</c:v>
                </c:pt>
                <c:pt idx="869">
                  <c:v>41532.052083333336</c:v>
                </c:pt>
                <c:pt idx="870">
                  <c:v>41532.0625</c:v>
                </c:pt>
                <c:pt idx="871">
                  <c:v>41532.072916666664</c:v>
                </c:pt>
                <c:pt idx="872">
                  <c:v>41532.083333333336</c:v>
                </c:pt>
                <c:pt idx="873">
                  <c:v>41532.093749999993</c:v>
                </c:pt>
                <c:pt idx="874">
                  <c:v>41532.104166666657</c:v>
                </c:pt>
                <c:pt idx="875">
                  <c:v>41532.114583333336</c:v>
                </c:pt>
                <c:pt idx="876">
                  <c:v>41532.124999999993</c:v>
                </c:pt>
                <c:pt idx="877">
                  <c:v>41532.135416666657</c:v>
                </c:pt>
                <c:pt idx="878">
                  <c:v>41532.145833333336</c:v>
                </c:pt>
                <c:pt idx="879">
                  <c:v>41532.156250000007</c:v>
                </c:pt>
                <c:pt idx="880">
                  <c:v>41532.166666666657</c:v>
                </c:pt>
                <c:pt idx="881">
                  <c:v>41532.177083333328</c:v>
                </c:pt>
                <c:pt idx="882">
                  <c:v>41532.1875</c:v>
                </c:pt>
                <c:pt idx="883">
                  <c:v>41532.197916666657</c:v>
                </c:pt>
                <c:pt idx="884">
                  <c:v>41532.208333333336</c:v>
                </c:pt>
                <c:pt idx="885">
                  <c:v>41532.21875</c:v>
                </c:pt>
                <c:pt idx="886">
                  <c:v>41532.22916666665</c:v>
                </c:pt>
                <c:pt idx="887">
                  <c:v>41532.239583333328</c:v>
                </c:pt>
                <c:pt idx="888">
                  <c:v>41532.25</c:v>
                </c:pt>
                <c:pt idx="889">
                  <c:v>41532.260416666657</c:v>
                </c:pt>
                <c:pt idx="890">
                  <c:v>41532.270833333336</c:v>
                </c:pt>
                <c:pt idx="891">
                  <c:v>41532.28125</c:v>
                </c:pt>
                <c:pt idx="892">
                  <c:v>41532.29166666665</c:v>
                </c:pt>
                <c:pt idx="893">
                  <c:v>41532.302083333336</c:v>
                </c:pt>
                <c:pt idx="894">
                  <c:v>41532.312500000007</c:v>
                </c:pt>
                <c:pt idx="895">
                  <c:v>41532.322916666664</c:v>
                </c:pt>
                <c:pt idx="896">
                  <c:v>41532.333333333336</c:v>
                </c:pt>
                <c:pt idx="897">
                  <c:v>41532.34375</c:v>
                </c:pt>
                <c:pt idx="898">
                  <c:v>41532.354166666664</c:v>
                </c:pt>
                <c:pt idx="899">
                  <c:v>41532.364583333336</c:v>
                </c:pt>
                <c:pt idx="900">
                  <c:v>41532.375</c:v>
                </c:pt>
                <c:pt idx="901">
                  <c:v>41532.385416666664</c:v>
                </c:pt>
                <c:pt idx="902">
                  <c:v>41532.395833333336</c:v>
                </c:pt>
                <c:pt idx="903">
                  <c:v>41532.406250000007</c:v>
                </c:pt>
                <c:pt idx="904">
                  <c:v>41532.416666666664</c:v>
                </c:pt>
                <c:pt idx="905">
                  <c:v>41532.427083333328</c:v>
                </c:pt>
                <c:pt idx="906">
                  <c:v>41532.4375</c:v>
                </c:pt>
                <c:pt idx="907">
                  <c:v>41532.447916666664</c:v>
                </c:pt>
                <c:pt idx="908">
                  <c:v>41532.458333333343</c:v>
                </c:pt>
                <c:pt idx="909">
                  <c:v>41532.46875</c:v>
                </c:pt>
                <c:pt idx="910">
                  <c:v>41532.479166666657</c:v>
                </c:pt>
                <c:pt idx="911">
                  <c:v>41532.489583333336</c:v>
                </c:pt>
                <c:pt idx="912">
                  <c:v>41532.5</c:v>
                </c:pt>
                <c:pt idx="913">
                  <c:v>41532.510416666664</c:v>
                </c:pt>
                <c:pt idx="914">
                  <c:v>41532.520833333336</c:v>
                </c:pt>
                <c:pt idx="915">
                  <c:v>41532.53125</c:v>
                </c:pt>
                <c:pt idx="916">
                  <c:v>41532.541666666657</c:v>
                </c:pt>
                <c:pt idx="917">
                  <c:v>41532.552083333336</c:v>
                </c:pt>
                <c:pt idx="918">
                  <c:v>41532.5625</c:v>
                </c:pt>
                <c:pt idx="919">
                  <c:v>41532.572916666664</c:v>
                </c:pt>
                <c:pt idx="920">
                  <c:v>41532.583333333336</c:v>
                </c:pt>
                <c:pt idx="921">
                  <c:v>41532.593749999993</c:v>
                </c:pt>
                <c:pt idx="922">
                  <c:v>41532.604166666657</c:v>
                </c:pt>
                <c:pt idx="923">
                  <c:v>41532.614583333336</c:v>
                </c:pt>
                <c:pt idx="924">
                  <c:v>41532.624999999993</c:v>
                </c:pt>
                <c:pt idx="925">
                  <c:v>41532.635416666657</c:v>
                </c:pt>
                <c:pt idx="926">
                  <c:v>41532.645833333336</c:v>
                </c:pt>
                <c:pt idx="927">
                  <c:v>41532.656250000007</c:v>
                </c:pt>
                <c:pt idx="928">
                  <c:v>41532.666666666657</c:v>
                </c:pt>
                <c:pt idx="929">
                  <c:v>41532.677083333328</c:v>
                </c:pt>
                <c:pt idx="930">
                  <c:v>41532.6875</c:v>
                </c:pt>
                <c:pt idx="931">
                  <c:v>41532.697916666657</c:v>
                </c:pt>
                <c:pt idx="932">
                  <c:v>41532.708333333336</c:v>
                </c:pt>
                <c:pt idx="933">
                  <c:v>41532.71875</c:v>
                </c:pt>
                <c:pt idx="934">
                  <c:v>41532.72916666665</c:v>
                </c:pt>
                <c:pt idx="935">
                  <c:v>41532.739583333328</c:v>
                </c:pt>
                <c:pt idx="936">
                  <c:v>41532.75</c:v>
                </c:pt>
                <c:pt idx="937">
                  <c:v>41532.760416666657</c:v>
                </c:pt>
                <c:pt idx="938">
                  <c:v>41532.770833333336</c:v>
                </c:pt>
                <c:pt idx="939">
                  <c:v>41532.78125</c:v>
                </c:pt>
                <c:pt idx="940">
                  <c:v>41532.79166666665</c:v>
                </c:pt>
                <c:pt idx="941">
                  <c:v>41532.802083333336</c:v>
                </c:pt>
                <c:pt idx="942">
                  <c:v>41532.812500000007</c:v>
                </c:pt>
                <c:pt idx="943">
                  <c:v>41532.822916666664</c:v>
                </c:pt>
                <c:pt idx="944">
                  <c:v>41532.833333333336</c:v>
                </c:pt>
                <c:pt idx="945">
                  <c:v>41532.84375</c:v>
                </c:pt>
                <c:pt idx="946">
                  <c:v>41532.854166666664</c:v>
                </c:pt>
                <c:pt idx="947">
                  <c:v>41532.864583333336</c:v>
                </c:pt>
                <c:pt idx="948">
                  <c:v>41532.875</c:v>
                </c:pt>
                <c:pt idx="949">
                  <c:v>41532.885416666664</c:v>
                </c:pt>
                <c:pt idx="950">
                  <c:v>41532.895833333336</c:v>
                </c:pt>
                <c:pt idx="951">
                  <c:v>41532.906250000007</c:v>
                </c:pt>
                <c:pt idx="952">
                  <c:v>41532.916666666664</c:v>
                </c:pt>
                <c:pt idx="953">
                  <c:v>41532.927083333328</c:v>
                </c:pt>
                <c:pt idx="954">
                  <c:v>41532.9375</c:v>
                </c:pt>
                <c:pt idx="955">
                  <c:v>41532.947916666664</c:v>
                </c:pt>
                <c:pt idx="956">
                  <c:v>41532.958333333343</c:v>
                </c:pt>
                <c:pt idx="957">
                  <c:v>41532.96875</c:v>
                </c:pt>
                <c:pt idx="958">
                  <c:v>41532.979166666657</c:v>
                </c:pt>
                <c:pt idx="959">
                  <c:v>41532.989583333336</c:v>
                </c:pt>
                <c:pt idx="960">
                  <c:v>41533</c:v>
                </c:pt>
                <c:pt idx="961">
                  <c:v>41533.010416666664</c:v>
                </c:pt>
                <c:pt idx="962">
                  <c:v>41533.020833333336</c:v>
                </c:pt>
                <c:pt idx="963">
                  <c:v>41533.03125</c:v>
                </c:pt>
                <c:pt idx="964">
                  <c:v>41533.041666666657</c:v>
                </c:pt>
                <c:pt idx="965">
                  <c:v>41533.052083333336</c:v>
                </c:pt>
                <c:pt idx="966">
                  <c:v>41533.0625</c:v>
                </c:pt>
                <c:pt idx="967">
                  <c:v>41533.072916666664</c:v>
                </c:pt>
                <c:pt idx="968">
                  <c:v>41533.083333333336</c:v>
                </c:pt>
                <c:pt idx="969">
                  <c:v>41533.093749999993</c:v>
                </c:pt>
                <c:pt idx="970">
                  <c:v>41533.104166666657</c:v>
                </c:pt>
                <c:pt idx="971">
                  <c:v>41533.114583333336</c:v>
                </c:pt>
                <c:pt idx="972">
                  <c:v>41533.124999999993</c:v>
                </c:pt>
                <c:pt idx="973">
                  <c:v>41533.135416666657</c:v>
                </c:pt>
                <c:pt idx="974">
                  <c:v>41533.145833333336</c:v>
                </c:pt>
                <c:pt idx="975">
                  <c:v>41533.156250000007</c:v>
                </c:pt>
                <c:pt idx="976">
                  <c:v>41533.166666666657</c:v>
                </c:pt>
                <c:pt idx="977">
                  <c:v>41533.177083333328</c:v>
                </c:pt>
                <c:pt idx="978">
                  <c:v>41533.1875</c:v>
                </c:pt>
                <c:pt idx="979">
                  <c:v>41533.197916666657</c:v>
                </c:pt>
                <c:pt idx="980">
                  <c:v>41533.208333333336</c:v>
                </c:pt>
                <c:pt idx="981">
                  <c:v>41533.21875</c:v>
                </c:pt>
                <c:pt idx="982">
                  <c:v>41533.22916666665</c:v>
                </c:pt>
                <c:pt idx="983">
                  <c:v>41533.239583333328</c:v>
                </c:pt>
                <c:pt idx="984">
                  <c:v>41533.25</c:v>
                </c:pt>
                <c:pt idx="985">
                  <c:v>41533.260416666657</c:v>
                </c:pt>
                <c:pt idx="986">
                  <c:v>41533.270833333336</c:v>
                </c:pt>
                <c:pt idx="987">
                  <c:v>41533.28125</c:v>
                </c:pt>
                <c:pt idx="988">
                  <c:v>41533.29166666665</c:v>
                </c:pt>
                <c:pt idx="989">
                  <c:v>41533.302083333336</c:v>
                </c:pt>
                <c:pt idx="990">
                  <c:v>41533.312500000007</c:v>
                </c:pt>
                <c:pt idx="991">
                  <c:v>41533.322916666664</c:v>
                </c:pt>
                <c:pt idx="992">
                  <c:v>41533.333333333336</c:v>
                </c:pt>
                <c:pt idx="993">
                  <c:v>41533.34375</c:v>
                </c:pt>
                <c:pt idx="994">
                  <c:v>41533.354166666664</c:v>
                </c:pt>
                <c:pt idx="995">
                  <c:v>41533.364583333336</c:v>
                </c:pt>
                <c:pt idx="996">
                  <c:v>41533.375</c:v>
                </c:pt>
                <c:pt idx="997">
                  <c:v>41533.385416666664</c:v>
                </c:pt>
                <c:pt idx="998">
                  <c:v>41533.395833333336</c:v>
                </c:pt>
                <c:pt idx="999">
                  <c:v>41533.406250000007</c:v>
                </c:pt>
                <c:pt idx="1000">
                  <c:v>41533.416666666664</c:v>
                </c:pt>
                <c:pt idx="1001">
                  <c:v>41533.427083333328</c:v>
                </c:pt>
                <c:pt idx="1002">
                  <c:v>41533.4375</c:v>
                </c:pt>
                <c:pt idx="1003">
                  <c:v>41533.447916666664</c:v>
                </c:pt>
                <c:pt idx="1004">
                  <c:v>41533.458333333343</c:v>
                </c:pt>
                <c:pt idx="1005">
                  <c:v>41533.46875</c:v>
                </c:pt>
                <c:pt idx="1006">
                  <c:v>41533.479166666657</c:v>
                </c:pt>
                <c:pt idx="1007">
                  <c:v>41533.489583333336</c:v>
                </c:pt>
                <c:pt idx="1008">
                  <c:v>41533.5</c:v>
                </c:pt>
                <c:pt idx="1009">
                  <c:v>41533.510416666664</c:v>
                </c:pt>
                <c:pt idx="1010">
                  <c:v>41533.520833333336</c:v>
                </c:pt>
                <c:pt idx="1011">
                  <c:v>41533.53125</c:v>
                </c:pt>
                <c:pt idx="1012">
                  <c:v>41533.541666666657</c:v>
                </c:pt>
                <c:pt idx="1013">
                  <c:v>41533.552083333336</c:v>
                </c:pt>
                <c:pt idx="1014">
                  <c:v>41533.5625</c:v>
                </c:pt>
                <c:pt idx="1015">
                  <c:v>41533.572916666664</c:v>
                </c:pt>
                <c:pt idx="1016">
                  <c:v>41533.583333333336</c:v>
                </c:pt>
                <c:pt idx="1017">
                  <c:v>41533.593749999993</c:v>
                </c:pt>
                <c:pt idx="1018">
                  <c:v>41533.604166666657</c:v>
                </c:pt>
                <c:pt idx="1019">
                  <c:v>41533.614583333336</c:v>
                </c:pt>
                <c:pt idx="1020">
                  <c:v>41533.624999999993</c:v>
                </c:pt>
                <c:pt idx="1021">
                  <c:v>41533.635416666657</c:v>
                </c:pt>
                <c:pt idx="1022">
                  <c:v>41533.645833333336</c:v>
                </c:pt>
                <c:pt idx="1023">
                  <c:v>41533.656250000007</c:v>
                </c:pt>
                <c:pt idx="1024">
                  <c:v>41533.666666666657</c:v>
                </c:pt>
                <c:pt idx="1025">
                  <c:v>41533.677083333328</c:v>
                </c:pt>
                <c:pt idx="1026">
                  <c:v>41533.6875</c:v>
                </c:pt>
                <c:pt idx="1027">
                  <c:v>41533.697916666657</c:v>
                </c:pt>
                <c:pt idx="1028">
                  <c:v>41533.708333333336</c:v>
                </c:pt>
                <c:pt idx="1029">
                  <c:v>41533.71875</c:v>
                </c:pt>
                <c:pt idx="1030">
                  <c:v>41533.72916666665</c:v>
                </c:pt>
                <c:pt idx="1031">
                  <c:v>41533.739583333328</c:v>
                </c:pt>
                <c:pt idx="1032">
                  <c:v>41533.75</c:v>
                </c:pt>
                <c:pt idx="1033">
                  <c:v>41533.760416666657</c:v>
                </c:pt>
                <c:pt idx="1034">
                  <c:v>41533.770833333336</c:v>
                </c:pt>
                <c:pt idx="1035">
                  <c:v>41533.78125</c:v>
                </c:pt>
                <c:pt idx="1036">
                  <c:v>41533.79166666665</c:v>
                </c:pt>
                <c:pt idx="1037">
                  <c:v>41533.802083333336</c:v>
                </c:pt>
                <c:pt idx="1038">
                  <c:v>41533.812500000007</c:v>
                </c:pt>
                <c:pt idx="1039">
                  <c:v>41533.822916666664</c:v>
                </c:pt>
                <c:pt idx="1040">
                  <c:v>41533.833333333336</c:v>
                </c:pt>
                <c:pt idx="1041">
                  <c:v>41533.84375</c:v>
                </c:pt>
                <c:pt idx="1042">
                  <c:v>41533.854166666664</c:v>
                </c:pt>
                <c:pt idx="1043">
                  <c:v>41533.864583333336</c:v>
                </c:pt>
                <c:pt idx="1044">
                  <c:v>41533.875</c:v>
                </c:pt>
                <c:pt idx="1045">
                  <c:v>41533.885416666664</c:v>
                </c:pt>
                <c:pt idx="1046">
                  <c:v>41533.895833333336</c:v>
                </c:pt>
                <c:pt idx="1047">
                  <c:v>41533.906250000007</c:v>
                </c:pt>
                <c:pt idx="1048">
                  <c:v>41533.916666666664</c:v>
                </c:pt>
                <c:pt idx="1049">
                  <c:v>41533.927083333328</c:v>
                </c:pt>
                <c:pt idx="1050">
                  <c:v>41533.9375</c:v>
                </c:pt>
                <c:pt idx="1051">
                  <c:v>41533.947916666664</c:v>
                </c:pt>
                <c:pt idx="1052">
                  <c:v>41533.958333333343</c:v>
                </c:pt>
                <c:pt idx="1053">
                  <c:v>41533.96875</c:v>
                </c:pt>
                <c:pt idx="1054">
                  <c:v>41533.979166666657</c:v>
                </c:pt>
                <c:pt idx="1055">
                  <c:v>41533.989583333336</c:v>
                </c:pt>
                <c:pt idx="1056">
                  <c:v>41534</c:v>
                </c:pt>
                <c:pt idx="1057">
                  <c:v>41534.010416666664</c:v>
                </c:pt>
                <c:pt idx="1058">
                  <c:v>41534.020833333336</c:v>
                </c:pt>
                <c:pt idx="1059">
                  <c:v>41534.03125</c:v>
                </c:pt>
                <c:pt idx="1060">
                  <c:v>41534.041666666657</c:v>
                </c:pt>
                <c:pt idx="1061">
                  <c:v>41534.052083333336</c:v>
                </c:pt>
                <c:pt idx="1062">
                  <c:v>41534.0625</c:v>
                </c:pt>
                <c:pt idx="1063">
                  <c:v>41534.072916666664</c:v>
                </c:pt>
                <c:pt idx="1064">
                  <c:v>41534.083333333336</c:v>
                </c:pt>
                <c:pt idx="1065">
                  <c:v>41534.093749999993</c:v>
                </c:pt>
                <c:pt idx="1066">
                  <c:v>41534.104166666657</c:v>
                </c:pt>
                <c:pt idx="1067">
                  <c:v>41534.114583333336</c:v>
                </c:pt>
                <c:pt idx="1068">
                  <c:v>41534.124999999993</c:v>
                </c:pt>
                <c:pt idx="1069">
                  <c:v>41534.135416666657</c:v>
                </c:pt>
                <c:pt idx="1070">
                  <c:v>41534.145833333336</c:v>
                </c:pt>
                <c:pt idx="1071">
                  <c:v>41534.156250000007</c:v>
                </c:pt>
                <c:pt idx="1072">
                  <c:v>41534.166666666657</c:v>
                </c:pt>
                <c:pt idx="1073">
                  <c:v>41534.177083333328</c:v>
                </c:pt>
                <c:pt idx="1074">
                  <c:v>41534.1875</c:v>
                </c:pt>
                <c:pt idx="1075">
                  <c:v>41534.197916666657</c:v>
                </c:pt>
                <c:pt idx="1076">
                  <c:v>41534.208333333336</c:v>
                </c:pt>
                <c:pt idx="1077">
                  <c:v>41534.21875</c:v>
                </c:pt>
                <c:pt idx="1078">
                  <c:v>41534.22916666665</c:v>
                </c:pt>
                <c:pt idx="1079">
                  <c:v>41534.239583333328</c:v>
                </c:pt>
                <c:pt idx="1080">
                  <c:v>41534.25</c:v>
                </c:pt>
                <c:pt idx="1081">
                  <c:v>41534.260416666657</c:v>
                </c:pt>
                <c:pt idx="1082">
                  <c:v>41534.270833333336</c:v>
                </c:pt>
                <c:pt idx="1083">
                  <c:v>41534.28125</c:v>
                </c:pt>
                <c:pt idx="1084">
                  <c:v>41534.29166666665</c:v>
                </c:pt>
                <c:pt idx="1085">
                  <c:v>41534.302083333336</c:v>
                </c:pt>
                <c:pt idx="1086">
                  <c:v>41534.312500000007</c:v>
                </c:pt>
                <c:pt idx="1087">
                  <c:v>41534.322916666664</c:v>
                </c:pt>
                <c:pt idx="1088">
                  <c:v>41534.333333333336</c:v>
                </c:pt>
                <c:pt idx="1089">
                  <c:v>41534.34375</c:v>
                </c:pt>
                <c:pt idx="1090">
                  <c:v>41534.354166666664</c:v>
                </c:pt>
                <c:pt idx="1091">
                  <c:v>41534.364583333336</c:v>
                </c:pt>
                <c:pt idx="1092">
                  <c:v>41534.375</c:v>
                </c:pt>
                <c:pt idx="1093">
                  <c:v>41534.385416666664</c:v>
                </c:pt>
                <c:pt idx="1094">
                  <c:v>41534.395833333336</c:v>
                </c:pt>
                <c:pt idx="1095">
                  <c:v>41534.406250000007</c:v>
                </c:pt>
                <c:pt idx="1096">
                  <c:v>41534.416666666664</c:v>
                </c:pt>
                <c:pt idx="1097">
                  <c:v>41534.427083333328</c:v>
                </c:pt>
                <c:pt idx="1098">
                  <c:v>41534.4375</c:v>
                </c:pt>
                <c:pt idx="1099">
                  <c:v>41534.447916666664</c:v>
                </c:pt>
                <c:pt idx="1100">
                  <c:v>41534.458333333343</c:v>
                </c:pt>
                <c:pt idx="1101">
                  <c:v>41534.46875</c:v>
                </c:pt>
                <c:pt idx="1102">
                  <c:v>41534.479166666657</c:v>
                </c:pt>
                <c:pt idx="1103">
                  <c:v>41534.489583333336</c:v>
                </c:pt>
                <c:pt idx="1104">
                  <c:v>41534.5</c:v>
                </c:pt>
                <c:pt idx="1105">
                  <c:v>41534.510416666664</c:v>
                </c:pt>
                <c:pt idx="1106">
                  <c:v>41534.520833333336</c:v>
                </c:pt>
                <c:pt idx="1107">
                  <c:v>41534.53125</c:v>
                </c:pt>
                <c:pt idx="1108">
                  <c:v>41534.541666666657</c:v>
                </c:pt>
                <c:pt idx="1109">
                  <c:v>41534.552083333336</c:v>
                </c:pt>
                <c:pt idx="1110">
                  <c:v>41534.5625</c:v>
                </c:pt>
                <c:pt idx="1111">
                  <c:v>41534.572916666664</c:v>
                </c:pt>
                <c:pt idx="1112">
                  <c:v>41534.583333333336</c:v>
                </c:pt>
                <c:pt idx="1113">
                  <c:v>41534.593749999993</c:v>
                </c:pt>
                <c:pt idx="1114">
                  <c:v>41534.604166666657</c:v>
                </c:pt>
                <c:pt idx="1115">
                  <c:v>41534.614583333336</c:v>
                </c:pt>
                <c:pt idx="1116">
                  <c:v>41534.624999999993</c:v>
                </c:pt>
                <c:pt idx="1117">
                  <c:v>41534.635416666657</c:v>
                </c:pt>
                <c:pt idx="1118">
                  <c:v>41534.645833333336</c:v>
                </c:pt>
                <c:pt idx="1119">
                  <c:v>41534.656250000007</c:v>
                </c:pt>
                <c:pt idx="1120">
                  <c:v>41534.666666666657</c:v>
                </c:pt>
                <c:pt idx="1121">
                  <c:v>41534.677083333328</c:v>
                </c:pt>
                <c:pt idx="1122">
                  <c:v>41534.6875</c:v>
                </c:pt>
                <c:pt idx="1123">
                  <c:v>41534.697916666657</c:v>
                </c:pt>
                <c:pt idx="1124">
                  <c:v>41534.708333333336</c:v>
                </c:pt>
                <c:pt idx="1125">
                  <c:v>41534.71875</c:v>
                </c:pt>
                <c:pt idx="1126">
                  <c:v>41534.72916666665</c:v>
                </c:pt>
                <c:pt idx="1127">
                  <c:v>41534.739583333328</c:v>
                </c:pt>
                <c:pt idx="1128">
                  <c:v>41534.75</c:v>
                </c:pt>
                <c:pt idx="1129">
                  <c:v>41534.760416666657</c:v>
                </c:pt>
                <c:pt idx="1130">
                  <c:v>41534.770833333336</c:v>
                </c:pt>
                <c:pt idx="1131">
                  <c:v>41534.78125</c:v>
                </c:pt>
                <c:pt idx="1132">
                  <c:v>41534.79166666665</c:v>
                </c:pt>
                <c:pt idx="1133">
                  <c:v>41534.802083333336</c:v>
                </c:pt>
                <c:pt idx="1134">
                  <c:v>41534.812500000007</c:v>
                </c:pt>
                <c:pt idx="1135">
                  <c:v>41534.822916666664</c:v>
                </c:pt>
                <c:pt idx="1136">
                  <c:v>41534.833333333336</c:v>
                </c:pt>
                <c:pt idx="1137">
                  <c:v>41534.84375</c:v>
                </c:pt>
                <c:pt idx="1138">
                  <c:v>41534.854166666664</c:v>
                </c:pt>
                <c:pt idx="1139">
                  <c:v>41534.864583333336</c:v>
                </c:pt>
                <c:pt idx="1140">
                  <c:v>41534.875</c:v>
                </c:pt>
                <c:pt idx="1141">
                  <c:v>41534.885416666664</c:v>
                </c:pt>
                <c:pt idx="1142">
                  <c:v>41534.895833333336</c:v>
                </c:pt>
                <c:pt idx="1143">
                  <c:v>41534.906250000007</c:v>
                </c:pt>
                <c:pt idx="1144">
                  <c:v>41534.916666666664</c:v>
                </c:pt>
                <c:pt idx="1145">
                  <c:v>41534.927083333328</c:v>
                </c:pt>
                <c:pt idx="1146">
                  <c:v>41534.9375</c:v>
                </c:pt>
                <c:pt idx="1147">
                  <c:v>41534.947916666664</c:v>
                </c:pt>
                <c:pt idx="1148">
                  <c:v>41534.958333333343</c:v>
                </c:pt>
                <c:pt idx="1149">
                  <c:v>41534.96875</c:v>
                </c:pt>
                <c:pt idx="1150">
                  <c:v>41534.979166666657</c:v>
                </c:pt>
                <c:pt idx="1151">
                  <c:v>41534.989583333336</c:v>
                </c:pt>
                <c:pt idx="1152">
                  <c:v>41535</c:v>
                </c:pt>
                <c:pt idx="1153">
                  <c:v>41535.010416666664</c:v>
                </c:pt>
                <c:pt idx="1154">
                  <c:v>41535.020833333336</c:v>
                </c:pt>
                <c:pt idx="1155">
                  <c:v>41535.03125</c:v>
                </c:pt>
                <c:pt idx="1156">
                  <c:v>41535.041666666657</c:v>
                </c:pt>
                <c:pt idx="1157">
                  <c:v>41535.052083333336</c:v>
                </c:pt>
                <c:pt idx="1158">
                  <c:v>41535.0625</c:v>
                </c:pt>
                <c:pt idx="1159">
                  <c:v>41535.072916666664</c:v>
                </c:pt>
                <c:pt idx="1160">
                  <c:v>41535.083333333336</c:v>
                </c:pt>
                <c:pt idx="1161">
                  <c:v>41535.093749999993</c:v>
                </c:pt>
                <c:pt idx="1162">
                  <c:v>41535.104166666657</c:v>
                </c:pt>
                <c:pt idx="1163">
                  <c:v>41535.114583333336</c:v>
                </c:pt>
                <c:pt idx="1164">
                  <c:v>41535.124999999993</c:v>
                </c:pt>
                <c:pt idx="1165">
                  <c:v>41535.135416666657</c:v>
                </c:pt>
                <c:pt idx="1166">
                  <c:v>41535.145833333336</c:v>
                </c:pt>
                <c:pt idx="1167">
                  <c:v>41535.156250000007</c:v>
                </c:pt>
                <c:pt idx="1168">
                  <c:v>41535.166666666657</c:v>
                </c:pt>
                <c:pt idx="1169">
                  <c:v>41535.177083333328</c:v>
                </c:pt>
                <c:pt idx="1170">
                  <c:v>41535.1875</c:v>
                </c:pt>
                <c:pt idx="1171">
                  <c:v>41535.197916666657</c:v>
                </c:pt>
                <c:pt idx="1172">
                  <c:v>41535.208333333336</c:v>
                </c:pt>
                <c:pt idx="1173">
                  <c:v>41535.21875</c:v>
                </c:pt>
                <c:pt idx="1174">
                  <c:v>41535.22916666665</c:v>
                </c:pt>
                <c:pt idx="1175">
                  <c:v>41535.239583333328</c:v>
                </c:pt>
                <c:pt idx="1176">
                  <c:v>41535.25</c:v>
                </c:pt>
                <c:pt idx="1177">
                  <c:v>41535.260416666657</c:v>
                </c:pt>
                <c:pt idx="1178">
                  <c:v>41535.270833333336</c:v>
                </c:pt>
                <c:pt idx="1179">
                  <c:v>41535.28125</c:v>
                </c:pt>
                <c:pt idx="1180">
                  <c:v>41535.29166666665</c:v>
                </c:pt>
                <c:pt idx="1181">
                  <c:v>41535.302083333336</c:v>
                </c:pt>
                <c:pt idx="1182">
                  <c:v>41535.312500000007</c:v>
                </c:pt>
                <c:pt idx="1183">
                  <c:v>41535.322916666664</c:v>
                </c:pt>
                <c:pt idx="1184">
                  <c:v>41535.333333333336</c:v>
                </c:pt>
                <c:pt idx="1185">
                  <c:v>41535.34375</c:v>
                </c:pt>
                <c:pt idx="1186">
                  <c:v>41535.354166666664</c:v>
                </c:pt>
                <c:pt idx="1187">
                  <c:v>41535.364583333336</c:v>
                </c:pt>
                <c:pt idx="1188">
                  <c:v>41535.375</c:v>
                </c:pt>
                <c:pt idx="1189">
                  <c:v>41535.385416666664</c:v>
                </c:pt>
                <c:pt idx="1190">
                  <c:v>41535.395833333336</c:v>
                </c:pt>
                <c:pt idx="1191">
                  <c:v>41535.406250000007</c:v>
                </c:pt>
                <c:pt idx="1192">
                  <c:v>41535.416666666664</c:v>
                </c:pt>
                <c:pt idx="1193">
                  <c:v>41535.427083333328</c:v>
                </c:pt>
                <c:pt idx="1194">
                  <c:v>41535.4375</c:v>
                </c:pt>
                <c:pt idx="1195">
                  <c:v>41535.447916666664</c:v>
                </c:pt>
                <c:pt idx="1196">
                  <c:v>41535.458333333343</c:v>
                </c:pt>
                <c:pt idx="1197">
                  <c:v>41535.46875</c:v>
                </c:pt>
                <c:pt idx="1198">
                  <c:v>41535.479166666657</c:v>
                </c:pt>
                <c:pt idx="1199">
                  <c:v>41535.489583333336</c:v>
                </c:pt>
                <c:pt idx="1200">
                  <c:v>41535.5</c:v>
                </c:pt>
                <c:pt idx="1201">
                  <c:v>41535.510416666664</c:v>
                </c:pt>
                <c:pt idx="1202">
                  <c:v>41535.520833333336</c:v>
                </c:pt>
                <c:pt idx="1203">
                  <c:v>41535.53125</c:v>
                </c:pt>
                <c:pt idx="1204">
                  <c:v>41535.541666666657</c:v>
                </c:pt>
                <c:pt idx="1205">
                  <c:v>41535.552083333336</c:v>
                </c:pt>
                <c:pt idx="1206">
                  <c:v>41535.5625</c:v>
                </c:pt>
                <c:pt idx="1207">
                  <c:v>41535.572916666664</c:v>
                </c:pt>
                <c:pt idx="1208">
                  <c:v>41535.583333333336</c:v>
                </c:pt>
                <c:pt idx="1209">
                  <c:v>41535.593749999993</c:v>
                </c:pt>
                <c:pt idx="1210">
                  <c:v>41535.604166666657</c:v>
                </c:pt>
                <c:pt idx="1211">
                  <c:v>41535.614583333336</c:v>
                </c:pt>
                <c:pt idx="1212">
                  <c:v>41535.624999999993</c:v>
                </c:pt>
                <c:pt idx="1213">
                  <c:v>41535.635416666657</c:v>
                </c:pt>
                <c:pt idx="1214">
                  <c:v>41535.645833333336</c:v>
                </c:pt>
                <c:pt idx="1215">
                  <c:v>41535.656250000007</c:v>
                </c:pt>
                <c:pt idx="1216">
                  <c:v>41535.666666666657</c:v>
                </c:pt>
                <c:pt idx="1217">
                  <c:v>41535.677083333328</c:v>
                </c:pt>
                <c:pt idx="1218">
                  <c:v>41535.6875</c:v>
                </c:pt>
                <c:pt idx="1219">
                  <c:v>41535.697916666657</c:v>
                </c:pt>
                <c:pt idx="1220">
                  <c:v>41535.708333333336</c:v>
                </c:pt>
                <c:pt idx="1221">
                  <c:v>41535.71875</c:v>
                </c:pt>
                <c:pt idx="1222">
                  <c:v>41535.72916666665</c:v>
                </c:pt>
                <c:pt idx="1223">
                  <c:v>41535.739583333328</c:v>
                </c:pt>
                <c:pt idx="1224">
                  <c:v>41535.75</c:v>
                </c:pt>
                <c:pt idx="1225">
                  <c:v>41535.760416666657</c:v>
                </c:pt>
                <c:pt idx="1226">
                  <c:v>41535.770833333336</c:v>
                </c:pt>
                <c:pt idx="1227">
                  <c:v>41535.78125</c:v>
                </c:pt>
                <c:pt idx="1228">
                  <c:v>41535.79166666665</c:v>
                </c:pt>
                <c:pt idx="1229">
                  <c:v>41535.802083333336</c:v>
                </c:pt>
                <c:pt idx="1230">
                  <c:v>41535.812500000007</c:v>
                </c:pt>
                <c:pt idx="1231">
                  <c:v>41535.822916666664</c:v>
                </c:pt>
                <c:pt idx="1232">
                  <c:v>41535.833333333336</c:v>
                </c:pt>
                <c:pt idx="1233">
                  <c:v>41535.84375</c:v>
                </c:pt>
                <c:pt idx="1234">
                  <c:v>41535.854166666664</c:v>
                </c:pt>
                <c:pt idx="1235">
                  <c:v>41535.864583333336</c:v>
                </c:pt>
                <c:pt idx="1236">
                  <c:v>41535.875</c:v>
                </c:pt>
                <c:pt idx="1237">
                  <c:v>41535.885416666664</c:v>
                </c:pt>
                <c:pt idx="1238">
                  <c:v>41535.895833333336</c:v>
                </c:pt>
                <c:pt idx="1239">
                  <c:v>41535.906250000007</c:v>
                </c:pt>
                <c:pt idx="1240">
                  <c:v>41535.916666666664</c:v>
                </c:pt>
                <c:pt idx="1241">
                  <c:v>41535.927083333328</c:v>
                </c:pt>
                <c:pt idx="1242">
                  <c:v>41535.9375</c:v>
                </c:pt>
                <c:pt idx="1243">
                  <c:v>41535.947916666664</c:v>
                </c:pt>
                <c:pt idx="1244">
                  <c:v>41535.958333333343</c:v>
                </c:pt>
                <c:pt idx="1245">
                  <c:v>41535.96875</c:v>
                </c:pt>
                <c:pt idx="1246">
                  <c:v>41535.979166666657</c:v>
                </c:pt>
                <c:pt idx="1247">
                  <c:v>41535.989583333336</c:v>
                </c:pt>
                <c:pt idx="1248">
                  <c:v>41536</c:v>
                </c:pt>
                <c:pt idx="1249">
                  <c:v>41536.010416666664</c:v>
                </c:pt>
                <c:pt idx="1250">
                  <c:v>41536.020833333336</c:v>
                </c:pt>
                <c:pt idx="1251">
                  <c:v>41536.03125</c:v>
                </c:pt>
                <c:pt idx="1252">
                  <c:v>41536.041666666657</c:v>
                </c:pt>
                <c:pt idx="1253">
                  <c:v>41536.052083333336</c:v>
                </c:pt>
                <c:pt idx="1254">
                  <c:v>41536.0625</c:v>
                </c:pt>
                <c:pt idx="1255">
                  <c:v>41536.072916666664</c:v>
                </c:pt>
                <c:pt idx="1256">
                  <c:v>41536.083333333336</c:v>
                </c:pt>
                <c:pt idx="1257">
                  <c:v>41536.093749999993</c:v>
                </c:pt>
                <c:pt idx="1258">
                  <c:v>41536.104166666657</c:v>
                </c:pt>
                <c:pt idx="1259">
                  <c:v>41536.114583333336</c:v>
                </c:pt>
                <c:pt idx="1260">
                  <c:v>41536.124999999993</c:v>
                </c:pt>
                <c:pt idx="1261">
                  <c:v>41536.135416666657</c:v>
                </c:pt>
                <c:pt idx="1262">
                  <c:v>41536.145833333336</c:v>
                </c:pt>
                <c:pt idx="1263">
                  <c:v>41536.156250000007</c:v>
                </c:pt>
                <c:pt idx="1264">
                  <c:v>41536.166666666657</c:v>
                </c:pt>
                <c:pt idx="1265">
                  <c:v>41536.177083333328</c:v>
                </c:pt>
                <c:pt idx="1266">
                  <c:v>41536.1875</c:v>
                </c:pt>
                <c:pt idx="1267">
                  <c:v>41536.197916666657</c:v>
                </c:pt>
                <c:pt idx="1268">
                  <c:v>41536.208333333336</c:v>
                </c:pt>
                <c:pt idx="1269">
                  <c:v>41536.21875</c:v>
                </c:pt>
                <c:pt idx="1270">
                  <c:v>41536.22916666665</c:v>
                </c:pt>
                <c:pt idx="1271">
                  <c:v>41536.239583333328</c:v>
                </c:pt>
                <c:pt idx="1272">
                  <c:v>41536.25</c:v>
                </c:pt>
                <c:pt idx="1273">
                  <c:v>41536.260416666657</c:v>
                </c:pt>
                <c:pt idx="1274">
                  <c:v>41536.270833333336</c:v>
                </c:pt>
                <c:pt idx="1275">
                  <c:v>41536.28125</c:v>
                </c:pt>
                <c:pt idx="1276">
                  <c:v>41536.29166666665</c:v>
                </c:pt>
                <c:pt idx="1277">
                  <c:v>41536.302083333336</c:v>
                </c:pt>
                <c:pt idx="1278">
                  <c:v>41536.312500000007</c:v>
                </c:pt>
                <c:pt idx="1279">
                  <c:v>41536.322916666664</c:v>
                </c:pt>
                <c:pt idx="1280">
                  <c:v>41536.333333333336</c:v>
                </c:pt>
                <c:pt idx="1281">
                  <c:v>41536.34375</c:v>
                </c:pt>
                <c:pt idx="1282">
                  <c:v>41536.354166666664</c:v>
                </c:pt>
                <c:pt idx="1283">
                  <c:v>41536.364583333336</c:v>
                </c:pt>
                <c:pt idx="1284">
                  <c:v>41536.375</c:v>
                </c:pt>
                <c:pt idx="1285">
                  <c:v>41536.385416666664</c:v>
                </c:pt>
                <c:pt idx="1286">
                  <c:v>41536.395833333336</c:v>
                </c:pt>
                <c:pt idx="1287">
                  <c:v>41536.406250000007</c:v>
                </c:pt>
                <c:pt idx="1288">
                  <c:v>41536.416666666664</c:v>
                </c:pt>
                <c:pt idx="1289">
                  <c:v>41536.427083333328</c:v>
                </c:pt>
                <c:pt idx="1290">
                  <c:v>41536.4375</c:v>
                </c:pt>
                <c:pt idx="1291">
                  <c:v>41536.447916666664</c:v>
                </c:pt>
                <c:pt idx="1292">
                  <c:v>41536.458333333343</c:v>
                </c:pt>
                <c:pt idx="1293">
                  <c:v>41536.46875</c:v>
                </c:pt>
                <c:pt idx="1294">
                  <c:v>41536.479166666657</c:v>
                </c:pt>
                <c:pt idx="1295">
                  <c:v>41536.489583333336</c:v>
                </c:pt>
                <c:pt idx="1296">
                  <c:v>41536.5</c:v>
                </c:pt>
                <c:pt idx="1297">
                  <c:v>41536.510416666664</c:v>
                </c:pt>
                <c:pt idx="1298">
                  <c:v>41536.520833333336</c:v>
                </c:pt>
                <c:pt idx="1299">
                  <c:v>41536.53125</c:v>
                </c:pt>
                <c:pt idx="1300">
                  <c:v>41536.541666666657</c:v>
                </c:pt>
                <c:pt idx="1301">
                  <c:v>41536.552083333336</c:v>
                </c:pt>
                <c:pt idx="1302">
                  <c:v>41536.5625</c:v>
                </c:pt>
                <c:pt idx="1303">
                  <c:v>41536.572916666664</c:v>
                </c:pt>
                <c:pt idx="1304">
                  <c:v>41536.583333333336</c:v>
                </c:pt>
                <c:pt idx="1305">
                  <c:v>41536.593749999993</c:v>
                </c:pt>
                <c:pt idx="1306">
                  <c:v>41536.604166666657</c:v>
                </c:pt>
                <c:pt idx="1307">
                  <c:v>41536.614583333336</c:v>
                </c:pt>
                <c:pt idx="1308">
                  <c:v>41536.624999999993</c:v>
                </c:pt>
                <c:pt idx="1309">
                  <c:v>41536.635416666657</c:v>
                </c:pt>
                <c:pt idx="1310">
                  <c:v>41536.645833333336</c:v>
                </c:pt>
                <c:pt idx="1311">
                  <c:v>41536.656250000007</c:v>
                </c:pt>
                <c:pt idx="1312">
                  <c:v>41536.666666666657</c:v>
                </c:pt>
                <c:pt idx="1313">
                  <c:v>41536.677083333328</c:v>
                </c:pt>
                <c:pt idx="1314">
                  <c:v>41536.6875</c:v>
                </c:pt>
                <c:pt idx="1315">
                  <c:v>41536.697916666657</c:v>
                </c:pt>
                <c:pt idx="1316">
                  <c:v>41536.708333333336</c:v>
                </c:pt>
                <c:pt idx="1317">
                  <c:v>41536.71875</c:v>
                </c:pt>
                <c:pt idx="1318">
                  <c:v>41536.72916666665</c:v>
                </c:pt>
                <c:pt idx="1319">
                  <c:v>41536.739583333328</c:v>
                </c:pt>
                <c:pt idx="1320">
                  <c:v>41536.75</c:v>
                </c:pt>
                <c:pt idx="1321">
                  <c:v>41536.760416666657</c:v>
                </c:pt>
                <c:pt idx="1322">
                  <c:v>41536.770833333336</c:v>
                </c:pt>
                <c:pt idx="1323">
                  <c:v>41536.78125</c:v>
                </c:pt>
                <c:pt idx="1324">
                  <c:v>41536.79166666665</c:v>
                </c:pt>
                <c:pt idx="1325">
                  <c:v>41536.802083333336</c:v>
                </c:pt>
                <c:pt idx="1326">
                  <c:v>41536.812500000007</c:v>
                </c:pt>
                <c:pt idx="1327">
                  <c:v>41536.822916666664</c:v>
                </c:pt>
                <c:pt idx="1328">
                  <c:v>41536.833333333336</c:v>
                </c:pt>
                <c:pt idx="1329">
                  <c:v>41536.84375</c:v>
                </c:pt>
                <c:pt idx="1330">
                  <c:v>41536.854166666664</c:v>
                </c:pt>
                <c:pt idx="1331">
                  <c:v>41536.864583333336</c:v>
                </c:pt>
                <c:pt idx="1332">
                  <c:v>41536.875</c:v>
                </c:pt>
                <c:pt idx="1333">
                  <c:v>41536.885416666664</c:v>
                </c:pt>
                <c:pt idx="1334">
                  <c:v>41536.895833333336</c:v>
                </c:pt>
                <c:pt idx="1335">
                  <c:v>41536.906250000007</c:v>
                </c:pt>
                <c:pt idx="1336">
                  <c:v>41536.916666666664</c:v>
                </c:pt>
                <c:pt idx="1337">
                  <c:v>41536.927083333328</c:v>
                </c:pt>
                <c:pt idx="1338">
                  <c:v>41536.9375</c:v>
                </c:pt>
                <c:pt idx="1339">
                  <c:v>41536.947916666664</c:v>
                </c:pt>
                <c:pt idx="1340">
                  <c:v>41536.958333333343</c:v>
                </c:pt>
                <c:pt idx="1341">
                  <c:v>41536.96875</c:v>
                </c:pt>
                <c:pt idx="1342">
                  <c:v>41536.979166666657</c:v>
                </c:pt>
                <c:pt idx="1343">
                  <c:v>41536.989583333336</c:v>
                </c:pt>
                <c:pt idx="1344">
                  <c:v>41537</c:v>
                </c:pt>
                <c:pt idx="1345">
                  <c:v>41537.010416666664</c:v>
                </c:pt>
                <c:pt idx="1346">
                  <c:v>41537.020833333336</c:v>
                </c:pt>
                <c:pt idx="1347">
                  <c:v>41537.03125</c:v>
                </c:pt>
                <c:pt idx="1348">
                  <c:v>41537.041666666657</c:v>
                </c:pt>
                <c:pt idx="1349">
                  <c:v>41537.052083333336</c:v>
                </c:pt>
                <c:pt idx="1350">
                  <c:v>41537.0625</c:v>
                </c:pt>
                <c:pt idx="1351">
                  <c:v>41537.072916666664</c:v>
                </c:pt>
                <c:pt idx="1352">
                  <c:v>41537.083333333336</c:v>
                </c:pt>
                <c:pt idx="1353">
                  <c:v>41537.093749999993</c:v>
                </c:pt>
                <c:pt idx="1354">
                  <c:v>41537.104166666657</c:v>
                </c:pt>
                <c:pt idx="1355">
                  <c:v>41537.114583333336</c:v>
                </c:pt>
                <c:pt idx="1356">
                  <c:v>41537.124999999993</c:v>
                </c:pt>
                <c:pt idx="1357">
                  <c:v>41537.135416666657</c:v>
                </c:pt>
                <c:pt idx="1358">
                  <c:v>41537.145833333336</c:v>
                </c:pt>
                <c:pt idx="1359">
                  <c:v>41537.156250000007</c:v>
                </c:pt>
                <c:pt idx="1360">
                  <c:v>41537.166666666657</c:v>
                </c:pt>
                <c:pt idx="1361">
                  <c:v>41537.177083333328</c:v>
                </c:pt>
                <c:pt idx="1362">
                  <c:v>41537.1875</c:v>
                </c:pt>
                <c:pt idx="1363">
                  <c:v>41537.197916666657</c:v>
                </c:pt>
                <c:pt idx="1364">
                  <c:v>41537.208333333336</c:v>
                </c:pt>
                <c:pt idx="1365">
                  <c:v>41537.21875</c:v>
                </c:pt>
                <c:pt idx="1366">
                  <c:v>41537.22916666665</c:v>
                </c:pt>
                <c:pt idx="1367">
                  <c:v>41537.239583333328</c:v>
                </c:pt>
                <c:pt idx="1368">
                  <c:v>41537.25</c:v>
                </c:pt>
                <c:pt idx="1369">
                  <c:v>41537.260416666657</c:v>
                </c:pt>
                <c:pt idx="1370">
                  <c:v>41537.270833333336</c:v>
                </c:pt>
                <c:pt idx="1371">
                  <c:v>41537.28125</c:v>
                </c:pt>
                <c:pt idx="1372">
                  <c:v>41537.29166666665</c:v>
                </c:pt>
                <c:pt idx="1373">
                  <c:v>41537.302083333336</c:v>
                </c:pt>
                <c:pt idx="1374">
                  <c:v>41537.312500000007</c:v>
                </c:pt>
                <c:pt idx="1375">
                  <c:v>41537.322916666664</c:v>
                </c:pt>
                <c:pt idx="1376">
                  <c:v>41537.333333333336</c:v>
                </c:pt>
                <c:pt idx="1377">
                  <c:v>41537.34375</c:v>
                </c:pt>
                <c:pt idx="1378">
                  <c:v>41537.354166666664</c:v>
                </c:pt>
                <c:pt idx="1379">
                  <c:v>41537.364583333336</c:v>
                </c:pt>
                <c:pt idx="1380">
                  <c:v>41537.375</c:v>
                </c:pt>
                <c:pt idx="1381">
                  <c:v>41537.385416666664</c:v>
                </c:pt>
                <c:pt idx="1382">
                  <c:v>41537.395833333336</c:v>
                </c:pt>
                <c:pt idx="1383">
                  <c:v>41537.406250000007</c:v>
                </c:pt>
                <c:pt idx="1384">
                  <c:v>41537.416666666664</c:v>
                </c:pt>
                <c:pt idx="1385">
                  <c:v>41537.427083333328</c:v>
                </c:pt>
                <c:pt idx="1386">
                  <c:v>41537.4375</c:v>
                </c:pt>
                <c:pt idx="1387">
                  <c:v>41537.447916666664</c:v>
                </c:pt>
                <c:pt idx="1388">
                  <c:v>41537.458333333343</c:v>
                </c:pt>
                <c:pt idx="1389">
                  <c:v>41537.46875</c:v>
                </c:pt>
                <c:pt idx="1390">
                  <c:v>41537.479166666657</c:v>
                </c:pt>
                <c:pt idx="1391">
                  <c:v>41537.489583333336</c:v>
                </c:pt>
                <c:pt idx="1392">
                  <c:v>41537.5</c:v>
                </c:pt>
                <c:pt idx="1393">
                  <c:v>41537.510416666664</c:v>
                </c:pt>
                <c:pt idx="1394">
                  <c:v>41537.520833333336</c:v>
                </c:pt>
                <c:pt idx="1395">
                  <c:v>41537.53125</c:v>
                </c:pt>
                <c:pt idx="1396">
                  <c:v>41537.541666666657</c:v>
                </c:pt>
                <c:pt idx="1397">
                  <c:v>41537.552083333336</c:v>
                </c:pt>
                <c:pt idx="1398">
                  <c:v>41537.5625</c:v>
                </c:pt>
                <c:pt idx="1399">
                  <c:v>41537.572916666664</c:v>
                </c:pt>
                <c:pt idx="1400">
                  <c:v>41537.583333333336</c:v>
                </c:pt>
                <c:pt idx="1401">
                  <c:v>41537.593749999993</c:v>
                </c:pt>
                <c:pt idx="1402">
                  <c:v>41537.604166666657</c:v>
                </c:pt>
                <c:pt idx="1403">
                  <c:v>41537.614583333336</c:v>
                </c:pt>
                <c:pt idx="1404">
                  <c:v>41537.624999999993</c:v>
                </c:pt>
                <c:pt idx="1405">
                  <c:v>41537.635416666657</c:v>
                </c:pt>
                <c:pt idx="1406">
                  <c:v>41537.645833333336</c:v>
                </c:pt>
                <c:pt idx="1407">
                  <c:v>41537.656250000007</c:v>
                </c:pt>
                <c:pt idx="1408">
                  <c:v>41537.666666666657</c:v>
                </c:pt>
                <c:pt idx="1409">
                  <c:v>41537.677083333328</c:v>
                </c:pt>
                <c:pt idx="1410">
                  <c:v>41537.6875</c:v>
                </c:pt>
                <c:pt idx="1411">
                  <c:v>41537.697916666657</c:v>
                </c:pt>
                <c:pt idx="1412">
                  <c:v>41537.708333333336</c:v>
                </c:pt>
                <c:pt idx="1413">
                  <c:v>41537.71875</c:v>
                </c:pt>
                <c:pt idx="1414">
                  <c:v>41537.72916666665</c:v>
                </c:pt>
                <c:pt idx="1415">
                  <c:v>41537.739583333328</c:v>
                </c:pt>
                <c:pt idx="1416">
                  <c:v>41537.75</c:v>
                </c:pt>
                <c:pt idx="1417">
                  <c:v>41537.760416666657</c:v>
                </c:pt>
                <c:pt idx="1418">
                  <c:v>41537.770833333336</c:v>
                </c:pt>
                <c:pt idx="1419">
                  <c:v>41537.78125</c:v>
                </c:pt>
                <c:pt idx="1420">
                  <c:v>41537.79166666665</c:v>
                </c:pt>
                <c:pt idx="1421">
                  <c:v>41537.802083333336</c:v>
                </c:pt>
                <c:pt idx="1422">
                  <c:v>41537.812500000007</c:v>
                </c:pt>
                <c:pt idx="1423">
                  <c:v>41537.822916666664</c:v>
                </c:pt>
                <c:pt idx="1424">
                  <c:v>41537.833333333336</c:v>
                </c:pt>
                <c:pt idx="1425">
                  <c:v>41537.84375</c:v>
                </c:pt>
                <c:pt idx="1426">
                  <c:v>41537.854166666664</c:v>
                </c:pt>
                <c:pt idx="1427">
                  <c:v>41537.864583333336</c:v>
                </c:pt>
                <c:pt idx="1428">
                  <c:v>41537.875</c:v>
                </c:pt>
                <c:pt idx="1429">
                  <c:v>41537.885416666664</c:v>
                </c:pt>
                <c:pt idx="1430">
                  <c:v>41537.895833333336</c:v>
                </c:pt>
                <c:pt idx="1431">
                  <c:v>41537.906250000007</c:v>
                </c:pt>
                <c:pt idx="1432">
                  <c:v>41537.916666666664</c:v>
                </c:pt>
                <c:pt idx="1433">
                  <c:v>41537.927083333328</c:v>
                </c:pt>
                <c:pt idx="1434">
                  <c:v>41537.9375</c:v>
                </c:pt>
                <c:pt idx="1435">
                  <c:v>41537.947916666664</c:v>
                </c:pt>
                <c:pt idx="1436">
                  <c:v>41537.958333333343</c:v>
                </c:pt>
                <c:pt idx="1437">
                  <c:v>41537.96875</c:v>
                </c:pt>
                <c:pt idx="1438">
                  <c:v>41537.979166666657</c:v>
                </c:pt>
                <c:pt idx="1439">
                  <c:v>41537.989583333336</c:v>
                </c:pt>
              </c:numCache>
            </c:numRef>
          </c:xVal>
          <c:yVal>
            <c:numRef>
              <c:f>ALL!$F$4:$F$1443</c:f>
              <c:numCache>
                <c:formatCode>General</c:formatCode>
                <c:ptCount val="1440"/>
                <c:pt idx="0">
                  <c:v>130</c:v>
                </c:pt>
                <c:pt idx="1">
                  <c:v>132</c:v>
                </c:pt>
                <c:pt idx="2">
                  <c:v>136</c:v>
                </c:pt>
                <c:pt idx="3">
                  <c:v>138</c:v>
                </c:pt>
                <c:pt idx="4">
                  <c:v>140</c:v>
                </c:pt>
                <c:pt idx="5">
                  <c:v>140</c:v>
                </c:pt>
                <c:pt idx="6">
                  <c:v>142</c:v>
                </c:pt>
                <c:pt idx="7">
                  <c:v>142</c:v>
                </c:pt>
                <c:pt idx="8">
                  <c:v>146</c:v>
                </c:pt>
                <c:pt idx="9">
                  <c:v>146</c:v>
                </c:pt>
                <c:pt idx="10">
                  <c:v>148</c:v>
                </c:pt>
                <c:pt idx="11">
                  <c:v>150</c:v>
                </c:pt>
                <c:pt idx="12">
                  <c:v>150</c:v>
                </c:pt>
                <c:pt idx="13">
                  <c:v>153</c:v>
                </c:pt>
                <c:pt idx="14">
                  <c:v>155</c:v>
                </c:pt>
                <c:pt idx="15">
                  <c:v>153</c:v>
                </c:pt>
                <c:pt idx="16">
                  <c:v>153</c:v>
                </c:pt>
                <c:pt idx="17">
                  <c:v>155</c:v>
                </c:pt>
                <c:pt idx="18">
                  <c:v>157</c:v>
                </c:pt>
                <c:pt idx="19">
                  <c:v>157</c:v>
                </c:pt>
                <c:pt idx="20">
                  <c:v>157</c:v>
                </c:pt>
                <c:pt idx="21">
                  <c:v>163</c:v>
                </c:pt>
                <c:pt idx="22">
                  <c:v>166</c:v>
                </c:pt>
                <c:pt idx="23">
                  <c:v>169</c:v>
                </c:pt>
                <c:pt idx="24">
                  <c:v>172</c:v>
                </c:pt>
                <c:pt idx="25">
                  <c:v>175</c:v>
                </c:pt>
                <c:pt idx="26">
                  <c:v>181</c:v>
                </c:pt>
                <c:pt idx="27">
                  <c:v>178</c:v>
                </c:pt>
                <c:pt idx="28">
                  <c:v>175</c:v>
                </c:pt>
                <c:pt idx="29">
                  <c:v>178</c:v>
                </c:pt>
                <c:pt idx="30">
                  <c:v>172</c:v>
                </c:pt>
                <c:pt idx="31">
                  <c:v>172</c:v>
                </c:pt>
                <c:pt idx="32">
                  <c:v>175</c:v>
                </c:pt>
                <c:pt idx="33">
                  <c:v>172</c:v>
                </c:pt>
                <c:pt idx="34">
                  <c:v>169</c:v>
                </c:pt>
                <c:pt idx="35">
                  <c:v>166</c:v>
                </c:pt>
                <c:pt idx="36">
                  <c:v>163</c:v>
                </c:pt>
                <c:pt idx="37">
                  <c:v>166</c:v>
                </c:pt>
                <c:pt idx="38">
                  <c:v>160</c:v>
                </c:pt>
                <c:pt idx="39">
                  <c:v>163</c:v>
                </c:pt>
                <c:pt idx="40">
                  <c:v>160</c:v>
                </c:pt>
                <c:pt idx="41">
                  <c:v>155</c:v>
                </c:pt>
                <c:pt idx="42">
                  <c:v>155</c:v>
                </c:pt>
                <c:pt idx="43">
                  <c:v>153</c:v>
                </c:pt>
                <c:pt idx="44">
                  <c:v>148</c:v>
                </c:pt>
                <c:pt idx="45">
                  <c:v>148</c:v>
                </c:pt>
                <c:pt idx="46">
                  <c:v>146</c:v>
                </c:pt>
                <c:pt idx="47">
                  <c:v>146</c:v>
                </c:pt>
                <c:pt idx="48">
                  <c:v>140</c:v>
                </c:pt>
                <c:pt idx="49">
                  <c:v>142</c:v>
                </c:pt>
                <c:pt idx="50">
                  <c:v>144</c:v>
                </c:pt>
                <c:pt idx="51">
                  <c:v>142</c:v>
                </c:pt>
                <c:pt idx="52">
                  <c:v>142</c:v>
                </c:pt>
                <c:pt idx="53">
                  <c:v>144</c:v>
                </c:pt>
                <c:pt idx="54">
                  <c:v>144</c:v>
                </c:pt>
                <c:pt idx="55">
                  <c:v>144</c:v>
                </c:pt>
                <c:pt idx="56">
                  <c:v>146</c:v>
                </c:pt>
                <c:pt idx="57">
                  <c:v>148</c:v>
                </c:pt>
                <c:pt idx="58">
                  <c:v>148</c:v>
                </c:pt>
                <c:pt idx="59">
                  <c:v>148</c:v>
                </c:pt>
                <c:pt idx="60">
                  <c:v>150</c:v>
                </c:pt>
                <c:pt idx="61">
                  <c:v>155</c:v>
                </c:pt>
                <c:pt idx="62">
                  <c:v>153</c:v>
                </c:pt>
                <c:pt idx="63">
                  <c:v>163</c:v>
                </c:pt>
                <c:pt idx="64">
                  <c:v>160</c:v>
                </c:pt>
                <c:pt idx="65">
                  <c:v>157</c:v>
                </c:pt>
                <c:pt idx="66">
                  <c:v>160</c:v>
                </c:pt>
                <c:pt idx="67">
                  <c:v>157</c:v>
                </c:pt>
                <c:pt idx="68">
                  <c:v>157</c:v>
                </c:pt>
                <c:pt idx="69">
                  <c:v>157</c:v>
                </c:pt>
                <c:pt idx="70">
                  <c:v>155</c:v>
                </c:pt>
                <c:pt idx="71">
                  <c:v>153</c:v>
                </c:pt>
                <c:pt idx="72">
                  <c:v>157</c:v>
                </c:pt>
                <c:pt idx="73">
                  <c:v>153</c:v>
                </c:pt>
                <c:pt idx="74">
                  <c:v>150</c:v>
                </c:pt>
                <c:pt idx="75">
                  <c:v>153</c:v>
                </c:pt>
                <c:pt idx="76">
                  <c:v>153</c:v>
                </c:pt>
                <c:pt idx="77">
                  <c:v>153</c:v>
                </c:pt>
                <c:pt idx="78">
                  <c:v>153</c:v>
                </c:pt>
                <c:pt idx="79">
                  <c:v>153</c:v>
                </c:pt>
                <c:pt idx="80">
                  <c:v>153</c:v>
                </c:pt>
                <c:pt idx="81">
                  <c:v>153</c:v>
                </c:pt>
                <c:pt idx="82">
                  <c:v>153</c:v>
                </c:pt>
                <c:pt idx="83">
                  <c:v>153</c:v>
                </c:pt>
                <c:pt idx="84">
                  <c:v>153</c:v>
                </c:pt>
                <c:pt idx="85">
                  <c:v>155</c:v>
                </c:pt>
                <c:pt idx="86">
                  <c:v>155</c:v>
                </c:pt>
                <c:pt idx="87">
                  <c:v>157</c:v>
                </c:pt>
                <c:pt idx="88">
                  <c:v>157</c:v>
                </c:pt>
                <c:pt idx="89">
                  <c:v>157</c:v>
                </c:pt>
                <c:pt idx="90">
                  <c:v>160</c:v>
                </c:pt>
                <c:pt idx="91">
                  <c:v>160</c:v>
                </c:pt>
                <c:pt idx="92">
                  <c:v>160</c:v>
                </c:pt>
                <c:pt idx="93">
                  <c:v>157</c:v>
                </c:pt>
                <c:pt idx="94">
                  <c:v>157</c:v>
                </c:pt>
                <c:pt idx="95">
                  <c:v>157</c:v>
                </c:pt>
                <c:pt idx="96">
                  <c:v>157</c:v>
                </c:pt>
                <c:pt idx="97">
                  <c:v>157</c:v>
                </c:pt>
                <c:pt idx="98">
                  <c:v>155</c:v>
                </c:pt>
                <c:pt idx="99">
                  <c:v>157</c:v>
                </c:pt>
                <c:pt idx="100">
                  <c:v>157</c:v>
                </c:pt>
                <c:pt idx="101">
                  <c:v>157</c:v>
                </c:pt>
                <c:pt idx="102">
                  <c:v>155</c:v>
                </c:pt>
                <c:pt idx="103">
                  <c:v>155</c:v>
                </c:pt>
                <c:pt idx="104">
                  <c:v>155</c:v>
                </c:pt>
                <c:pt idx="105">
                  <c:v>155</c:v>
                </c:pt>
                <c:pt idx="106">
                  <c:v>155</c:v>
                </c:pt>
                <c:pt idx="107">
                  <c:v>155</c:v>
                </c:pt>
                <c:pt idx="108">
                  <c:v>155</c:v>
                </c:pt>
                <c:pt idx="109">
                  <c:v>155</c:v>
                </c:pt>
                <c:pt idx="110">
                  <c:v>155</c:v>
                </c:pt>
                <c:pt idx="111">
                  <c:v>155</c:v>
                </c:pt>
                <c:pt idx="112">
                  <c:v>153</c:v>
                </c:pt>
                <c:pt idx="113">
                  <c:v>150</c:v>
                </c:pt>
                <c:pt idx="114">
                  <c:v>153</c:v>
                </c:pt>
                <c:pt idx="115">
                  <c:v>155</c:v>
                </c:pt>
                <c:pt idx="116">
                  <c:v>155</c:v>
                </c:pt>
                <c:pt idx="117">
                  <c:v>153</c:v>
                </c:pt>
                <c:pt idx="118">
                  <c:v>153</c:v>
                </c:pt>
                <c:pt idx="119">
                  <c:v>150</c:v>
                </c:pt>
                <c:pt idx="120">
                  <c:v>148</c:v>
                </c:pt>
                <c:pt idx="121">
                  <c:v>148</c:v>
                </c:pt>
                <c:pt idx="122">
                  <c:v>148</c:v>
                </c:pt>
                <c:pt idx="123">
                  <c:v>146</c:v>
                </c:pt>
                <c:pt idx="124">
                  <c:v>148</c:v>
                </c:pt>
                <c:pt idx="125">
                  <c:v>146</c:v>
                </c:pt>
                <c:pt idx="126">
                  <c:v>144</c:v>
                </c:pt>
                <c:pt idx="127">
                  <c:v>144</c:v>
                </c:pt>
                <c:pt idx="128">
                  <c:v>144</c:v>
                </c:pt>
                <c:pt idx="129">
                  <c:v>144</c:v>
                </c:pt>
                <c:pt idx="130">
                  <c:v>142</c:v>
                </c:pt>
                <c:pt idx="131">
                  <c:v>142</c:v>
                </c:pt>
                <c:pt idx="132">
                  <c:v>140</c:v>
                </c:pt>
                <c:pt idx="133">
                  <c:v>140</c:v>
                </c:pt>
                <c:pt idx="134">
                  <c:v>134</c:v>
                </c:pt>
                <c:pt idx="135">
                  <c:v>138</c:v>
                </c:pt>
                <c:pt idx="136">
                  <c:v>138</c:v>
                </c:pt>
                <c:pt idx="137">
                  <c:v>136</c:v>
                </c:pt>
                <c:pt idx="138">
                  <c:v>134</c:v>
                </c:pt>
                <c:pt idx="139">
                  <c:v>134</c:v>
                </c:pt>
                <c:pt idx="140">
                  <c:v>132</c:v>
                </c:pt>
                <c:pt idx="141">
                  <c:v>134</c:v>
                </c:pt>
                <c:pt idx="142">
                  <c:v>134</c:v>
                </c:pt>
                <c:pt idx="143">
                  <c:v>134</c:v>
                </c:pt>
                <c:pt idx="144">
                  <c:v>130</c:v>
                </c:pt>
                <c:pt idx="145">
                  <c:v>132</c:v>
                </c:pt>
                <c:pt idx="146">
                  <c:v>130</c:v>
                </c:pt>
                <c:pt idx="147">
                  <c:v>130</c:v>
                </c:pt>
                <c:pt idx="148">
                  <c:v>130</c:v>
                </c:pt>
                <c:pt idx="149">
                  <c:v>130</c:v>
                </c:pt>
                <c:pt idx="150">
                  <c:v>128</c:v>
                </c:pt>
                <c:pt idx="151">
                  <c:v>130</c:v>
                </c:pt>
                <c:pt idx="152">
                  <c:v>128</c:v>
                </c:pt>
                <c:pt idx="153">
                  <c:v>130</c:v>
                </c:pt>
                <c:pt idx="154">
                  <c:v>128</c:v>
                </c:pt>
                <c:pt idx="155">
                  <c:v>128</c:v>
                </c:pt>
                <c:pt idx="156">
                  <c:v>128</c:v>
                </c:pt>
                <c:pt idx="157">
                  <c:v>130</c:v>
                </c:pt>
                <c:pt idx="158">
                  <c:v>132</c:v>
                </c:pt>
                <c:pt idx="159">
                  <c:v>134</c:v>
                </c:pt>
                <c:pt idx="160">
                  <c:v>136</c:v>
                </c:pt>
                <c:pt idx="161">
                  <c:v>138</c:v>
                </c:pt>
                <c:pt idx="162">
                  <c:v>140</c:v>
                </c:pt>
                <c:pt idx="163">
                  <c:v>142</c:v>
                </c:pt>
                <c:pt idx="164">
                  <c:v>148</c:v>
                </c:pt>
                <c:pt idx="165">
                  <c:v>148</c:v>
                </c:pt>
                <c:pt idx="166">
                  <c:v>148</c:v>
                </c:pt>
                <c:pt idx="167">
                  <c:v>153</c:v>
                </c:pt>
                <c:pt idx="168">
                  <c:v>150</c:v>
                </c:pt>
                <c:pt idx="169">
                  <c:v>155</c:v>
                </c:pt>
                <c:pt idx="170">
                  <c:v>155</c:v>
                </c:pt>
                <c:pt idx="171">
                  <c:v>155</c:v>
                </c:pt>
                <c:pt idx="172">
                  <c:v>155</c:v>
                </c:pt>
                <c:pt idx="173">
                  <c:v>155</c:v>
                </c:pt>
                <c:pt idx="174">
                  <c:v>155</c:v>
                </c:pt>
                <c:pt idx="175">
                  <c:v>155</c:v>
                </c:pt>
                <c:pt idx="176">
                  <c:v>155</c:v>
                </c:pt>
                <c:pt idx="177">
                  <c:v>144</c:v>
                </c:pt>
                <c:pt idx="178">
                  <c:v>153</c:v>
                </c:pt>
                <c:pt idx="179">
                  <c:v>150</c:v>
                </c:pt>
                <c:pt idx="180">
                  <c:v>150</c:v>
                </c:pt>
                <c:pt idx="181">
                  <c:v>142</c:v>
                </c:pt>
                <c:pt idx="182">
                  <c:v>142</c:v>
                </c:pt>
                <c:pt idx="183">
                  <c:v>146</c:v>
                </c:pt>
                <c:pt idx="184">
                  <c:v>150</c:v>
                </c:pt>
                <c:pt idx="185">
                  <c:v>153</c:v>
                </c:pt>
                <c:pt idx="186">
                  <c:v>146</c:v>
                </c:pt>
                <c:pt idx="187">
                  <c:v>150</c:v>
                </c:pt>
                <c:pt idx="188">
                  <c:v>150</c:v>
                </c:pt>
                <c:pt idx="189">
                  <c:v>146</c:v>
                </c:pt>
                <c:pt idx="190">
                  <c:v>153</c:v>
                </c:pt>
                <c:pt idx="191">
                  <c:v>146</c:v>
                </c:pt>
                <c:pt idx="192">
                  <c:v>150</c:v>
                </c:pt>
                <c:pt idx="193">
                  <c:v>153</c:v>
                </c:pt>
                <c:pt idx="194">
                  <c:v>146</c:v>
                </c:pt>
                <c:pt idx="195">
                  <c:v>148</c:v>
                </c:pt>
                <c:pt idx="196">
                  <c:v>146</c:v>
                </c:pt>
                <c:pt idx="197">
                  <c:v>148</c:v>
                </c:pt>
                <c:pt idx="198">
                  <c:v>148</c:v>
                </c:pt>
                <c:pt idx="199">
                  <c:v>146</c:v>
                </c:pt>
                <c:pt idx="200">
                  <c:v>144</c:v>
                </c:pt>
                <c:pt idx="201">
                  <c:v>150</c:v>
                </c:pt>
                <c:pt idx="202">
                  <c:v>148</c:v>
                </c:pt>
                <c:pt idx="203">
                  <c:v>146</c:v>
                </c:pt>
                <c:pt idx="204">
                  <c:v>150</c:v>
                </c:pt>
                <c:pt idx="205">
                  <c:v>144</c:v>
                </c:pt>
                <c:pt idx="206">
                  <c:v>144</c:v>
                </c:pt>
                <c:pt idx="207">
                  <c:v>148</c:v>
                </c:pt>
                <c:pt idx="208">
                  <c:v>146</c:v>
                </c:pt>
                <c:pt idx="209">
                  <c:v>153</c:v>
                </c:pt>
                <c:pt idx="210">
                  <c:v>144</c:v>
                </c:pt>
                <c:pt idx="211">
                  <c:v>144</c:v>
                </c:pt>
                <c:pt idx="212">
                  <c:v>144</c:v>
                </c:pt>
                <c:pt idx="213">
                  <c:v>142</c:v>
                </c:pt>
                <c:pt idx="214">
                  <c:v>144</c:v>
                </c:pt>
                <c:pt idx="215">
                  <c:v>148</c:v>
                </c:pt>
                <c:pt idx="216">
                  <c:v>148</c:v>
                </c:pt>
                <c:pt idx="217">
                  <c:v>146</c:v>
                </c:pt>
                <c:pt idx="218">
                  <c:v>146</c:v>
                </c:pt>
                <c:pt idx="219">
                  <c:v>142</c:v>
                </c:pt>
                <c:pt idx="220">
                  <c:v>142</c:v>
                </c:pt>
                <c:pt idx="221">
                  <c:v>146</c:v>
                </c:pt>
                <c:pt idx="222">
                  <c:v>146</c:v>
                </c:pt>
                <c:pt idx="223">
                  <c:v>140</c:v>
                </c:pt>
                <c:pt idx="224">
                  <c:v>144</c:v>
                </c:pt>
                <c:pt idx="225">
                  <c:v>148</c:v>
                </c:pt>
                <c:pt idx="226">
                  <c:v>138</c:v>
                </c:pt>
                <c:pt idx="227">
                  <c:v>140</c:v>
                </c:pt>
                <c:pt idx="228">
                  <c:v>142</c:v>
                </c:pt>
                <c:pt idx="229">
                  <c:v>138</c:v>
                </c:pt>
                <c:pt idx="230">
                  <c:v>140</c:v>
                </c:pt>
                <c:pt idx="231">
                  <c:v>138</c:v>
                </c:pt>
                <c:pt idx="232">
                  <c:v>138</c:v>
                </c:pt>
                <c:pt idx="233">
                  <c:v>134</c:v>
                </c:pt>
                <c:pt idx="234">
                  <c:v>134</c:v>
                </c:pt>
                <c:pt idx="235">
                  <c:v>136</c:v>
                </c:pt>
                <c:pt idx="236">
                  <c:v>134</c:v>
                </c:pt>
                <c:pt idx="237">
                  <c:v>132</c:v>
                </c:pt>
                <c:pt idx="238">
                  <c:v>138</c:v>
                </c:pt>
                <c:pt idx="239">
                  <c:v>136</c:v>
                </c:pt>
                <c:pt idx="240">
                  <c:v>136</c:v>
                </c:pt>
                <c:pt idx="241">
                  <c:v>134</c:v>
                </c:pt>
                <c:pt idx="242">
                  <c:v>132</c:v>
                </c:pt>
                <c:pt idx="243">
                  <c:v>132</c:v>
                </c:pt>
                <c:pt idx="244">
                  <c:v>134</c:v>
                </c:pt>
                <c:pt idx="245">
                  <c:v>132</c:v>
                </c:pt>
                <c:pt idx="246">
                  <c:v>130</c:v>
                </c:pt>
                <c:pt idx="247">
                  <c:v>132</c:v>
                </c:pt>
                <c:pt idx="248">
                  <c:v>130</c:v>
                </c:pt>
                <c:pt idx="249">
                  <c:v>130</c:v>
                </c:pt>
                <c:pt idx="250">
                  <c:v>130</c:v>
                </c:pt>
                <c:pt idx="251">
                  <c:v>130</c:v>
                </c:pt>
                <c:pt idx="252">
                  <c:v>132</c:v>
                </c:pt>
                <c:pt idx="253">
                  <c:v>126</c:v>
                </c:pt>
                <c:pt idx="254">
                  <c:v>134</c:v>
                </c:pt>
                <c:pt idx="255">
                  <c:v>134</c:v>
                </c:pt>
                <c:pt idx="256">
                  <c:v>134</c:v>
                </c:pt>
                <c:pt idx="257">
                  <c:v>138</c:v>
                </c:pt>
                <c:pt idx="258">
                  <c:v>138</c:v>
                </c:pt>
                <c:pt idx="259">
                  <c:v>138</c:v>
                </c:pt>
                <c:pt idx="260">
                  <c:v>140</c:v>
                </c:pt>
                <c:pt idx="261">
                  <c:v>144</c:v>
                </c:pt>
                <c:pt idx="262">
                  <c:v>144</c:v>
                </c:pt>
                <c:pt idx="263">
                  <c:v>146</c:v>
                </c:pt>
                <c:pt idx="264">
                  <c:v>150</c:v>
                </c:pt>
                <c:pt idx="265">
                  <c:v>153</c:v>
                </c:pt>
                <c:pt idx="266">
                  <c:v>150</c:v>
                </c:pt>
                <c:pt idx="267">
                  <c:v>153</c:v>
                </c:pt>
                <c:pt idx="268">
                  <c:v>153</c:v>
                </c:pt>
                <c:pt idx="269">
                  <c:v>155</c:v>
                </c:pt>
                <c:pt idx="270">
                  <c:v>144</c:v>
                </c:pt>
                <c:pt idx="271">
                  <c:v>153</c:v>
                </c:pt>
                <c:pt idx="272">
                  <c:v>153</c:v>
                </c:pt>
                <c:pt idx="273">
                  <c:v>155</c:v>
                </c:pt>
                <c:pt idx="274">
                  <c:v>153</c:v>
                </c:pt>
                <c:pt idx="275">
                  <c:v>153</c:v>
                </c:pt>
                <c:pt idx="276">
                  <c:v>155</c:v>
                </c:pt>
                <c:pt idx="277">
                  <c:v>157</c:v>
                </c:pt>
                <c:pt idx="278">
                  <c:v>160</c:v>
                </c:pt>
                <c:pt idx="279">
                  <c:v>163</c:v>
                </c:pt>
                <c:pt idx="280">
                  <c:v>163</c:v>
                </c:pt>
                <c:pt idx="281">
                  <c:v>166</c:v>
                </c:pt>
                <c:pt idx="282">
                  <c:v>169</c:v>
                </c:pt>
                <c:pt idx="283">
                  <c:v>166</c:v>
                </c:pt>
                <c:pt idx="284">
                  <c:v>166</c:v>
                </c:pt>
                <c:pt idx="285">
                  <c:v>166</c:v>
                </c:pt>
                <c:pt idx="286">
                  <c:v>166</c:v>
                </c:pt>
                <c:pt idx="287">
                  <c:v>160</c:v>
                </c:pt>
                <c:pt idx="288">
                  <c:v>166</c:v>
                </c:pt>
                <c:pt idx="289">
                  <c:v>160</c:v>
                </c:pt>
                <c:pt idx="290">
                  <c:v>163</c:v>
                </c:pt>
                <c:pt idx="291">
                  <c:v>163</c:v>
                </c:pt>
                <c:pt idx="292">
                  <c:v>160</c:v>
                </c:pt>
                <c:pt idx="293">
                  <c:v>160</c:v>
                </c:pt>
                <c:pt idx="294">
                  <c:v>160</c:v>
                </c:pt>
                <c:pt idx="295">
                  <c:v>160</c:v>
                </c:pt>
                <c:pt idx="296">
                  <c:v>160</c:v>
                </c:pt>
                <c:pt idx="297">
                  <c:v>160</c:v>
                </c:pt>
                <c:pt idx="298">
                  <c:v>163</c:v>
                </c:pt>
                <c:pt idx="299">
                  <c:v>157</c:v>
                </c:pt>
                <c:pt idx="300">
                  <c:v>157</c:v>
                </c:pt>
                <c:pt idx="301">
                  <c:v>160</c:v>
                </c:pt>
                <c:pt idx="302">
                  <c:v>160</c:v>
                </c:pt>
                <c:pt idx="303">
                  <c:v>157</c:v>
                </c:pt>
                <c:pt idx="304">
                  <c:v>160</c:v>
                </c:pt>
                <c:pt idx="305">
                  <c:v>157</c:v>
                </c:pt>
                <c:pt idx="306">
                  <c:v>163</c:v>
                </c:pt>
                <c:pt idx="307">
                  <c:v>160</c:v>
                </c:pt>
                <c:pt idx="308">
                  <c:v>157</c:v>
                </c:pt>
                <c:pt idx="309">
                  <c:v>160</c:v>
                </c:pt>
                <c:pt idx="310">
                  <c:v>160</c:v>
                </c:pt>
                <c:pt idx="311">
                  <c:v>160</c:v>
                </c:pt>
                <c:pt idx="312">
                  <c:v>157</c:v>
                </c:pt>
                <c:pt idx="313">
                  <c:v>157</c:v>
                </c:pt>
                <c:pt idx="314">
                  <c:v>157</c:v>
                </c:pt>
                <c:pt idx="315">
                  <c:v>153</c:v>
                </c:pt>
                <c:pt idx="316">
                  <c:v>153</c:v>
                </c:pt>
                <c:pt idx="317">
                  <c:v>148</c:v>
                </c:pt>
                <c:pt idx="318">
                  <c:v>148</c:v>
                </c:pt>
                <c:pt idx="319">
                  <c:v>148</c:v>
                </c:pt>
                <c:pt idx="320">
                  <c:v>148</c:v>
                </c:pt>
                <c:pt idx="321">
                  <c:v>146</c:v>
                </c:pt>
                <c:pt idx="322">
                  <c:v>144</c:v>
                </c:pt>
                <c:pt idx="323">
                  <c:v>144</c:v>
                </c:pt>
                <c:pt idx="324">
                  <c:v>144</c:v>
                </c:pt>
                <c:pt idx="325">
                  <c:v>146</c:v>
                </c:pt>
                <c:pt idx="326">
                  <c:v>163</c:v>
                </c:pt>
                <c:pt idx="327">
                  <c:v>153</c:v>
                </c:pt>
                <c:pt idx="328">
                  <c:v>144</c:v>
                </c:pt>
                <c:pt idx="329">
                  <c:v>142</c:v>
                </c:pt>
                <c:pt idx="330">
                  <c:v>142</c:v>
                </c:pt>
                <c:pt idx="331">
                  <c:v>138</c:v>
                </c:pt>
                <c:pt idx="332">
                  <c:v>140</c:v>
                </c:pt>
                <c:pt idx="333">
                  <c:v>138</c:v>
                </c:pt>
                <c:pt idx="334">
                  <c:v>138</c:v>
                </c:pt>
                <c:pt idx="335">
                  <c:v>136</c:v>
                </c:pt>
                <c:pt idx="336">
                  <c:v>136</c:v>
                </c:pt>
                <c:pt idx="337">
                  <c:v>136</c:v>
                </c:pt>
                <c:pt idx="338">
                  <c:v>136</c:v>
                </c:pt>
                <c:pt idx="339">
                  <c:v>138</c:v>
                </c:pt>
                <c:pt idx="340">
                  <c:v>136</c:v>
                </c:pt>
                <c:pt idx="341">
                  <c:v>136</c:v>
                </c:pt>
                <c:pt idx="342">
                  <c:v>134</c:v>
                </c:pt>
                <c:pt idx="343">
                  <c:v>132</c:v>
                </c:pt>
                <c:pt idx="344">
                  <c:v>142</c:v>
                </c:pt>
                <c:pt idx="345">
                  <c:v>144</c:v>
                </c:pt>
                <c:pt idx="346">
                  <c:v>146</c:v>
                </c:pt>
                <c:pt idx="347">
                  <c:v>146</c:v>
                </c:pt>
                <c:pt idx="348">
                  <c:v>148</c:v>
                </c:pt>
                <c:pt idx="349">
                  <c:v>155</c:v>
                </c:pt>
                <c:pt idx="350">
                  <c:v>155</c:v>
                </c:pt>
                <c:pt idx="351">
                  <c:v>150</c:v>
                </c:pt>
                <c:pt idx="352">
                  <c:v>194</c:v>
                </c:pt>
                <c:pt idx="353">
                  <c:v>204</c:v>
                </c:pt>
                <c:pt idx="354">
                  <c:v>262</c:v>
                </c:pt>
                <c:pt idx="355">
                  <c:v>359</c:v>
                </c:pt>
                <c:pt idx="356">
                  <c:v>370</c:v>
                </c:pt>
                <c:pt idx="357">
                  <c:v>392</c:v>
                </c:pt>
                <c:pt idx="358">
                  <c:v>398</c:v>
                </c:pt>
                <c:pt idx="359">
                  <c:v>375</c:v>
                </c:pt>
                <c:pt idx="360">
                  <c:v>348</c:v>
                </c:pt>
                <c:pt idx="361">
                  <c:v>313</c:v>
                </c:pt>
                <c:pt idx="362">
                  <c:v>289</c:v>
                </c:pt>
                <c:pt idx="363">
                  <c:v>266</c:v>
                </c:pt>
                <c:pt idx="364">
                  <c:v>245</c:v>
                </c:pt>
                <c:pt idx="365">
                  <c:v>222</c:v>
                </c:pt>
                <c:pt idx="366">
                  <c:v>181</c:v>
                </c:pt>
                <c:pt idx="367">
                  <c:v>140</c:v>
                </c:pt>
                <c:pt idx="368">
                  <c:v>109</c:v>
                </c:pt>
                <c:pt idx="369">
                  <c:v>90</c:v>
                </c:pt>
                <c:pt idx="370">
                  <c:v>73</c:v>
                </c:pt>
                <c:pt idx="371">
                  <c:v>59</c:v>
                </c:pt>
                <c:pt idx="372">
                  <c:v>54</c:v>
                </c:pt>
                <c:pt idx="373">
                  <c:v>48</c:v>
                </c:pt>
                <c:pt idx="374">
                  <c:v>48</c:v>
                </c:pt>
                <c:pt idx="375">
                  <c:v>79</c:v>
                </c:pt>
                <c:pt idx="376">
                  <c:v>130</c:v>
                </c:pt>
                <c:pt idx="377">
                  <c:v>191</c:v>
                </c:pt>
                <c:pt idx="378">
                  <c:v>262</c:v>
                </c:pt>
                <c:pt idx="379">
                  <c:v>294</c:v>
                </c:pt>
                <c:pt idx="380">
                  <c:v>280</c:v>
                </c:pt>
                <c:pt idx="381">
                  <c:v>275</c:v>
                </c:pt>
                <c:pt idx="382">
                  <c:v>253</c:v>
                </c:pt>
                <c:pt idx="383">
                  <c:v>222</c:v>
                </c:pt>
                <c:pt idx="384">
                  <c:v>226</c:v>
                </c:pt>
                <c:pt idx="385">
                  <c:v>208</c:v>
                </c:pt>
                <c:pt idx="386">
                  <c:v>219</c:v>
                </c:pt>
                <c:pt idx="387">
                  <c:v>222</c:v>
                </c:pt>
                <c:pt idx="388">
                  <c:v>215</c:v>
                </c:pt>
                <c:pt idx="389">
                  <c:v>194</c:v>
                </c:pt>
                <c:pt idx="390">
                  <c:v>181</c:v>
                </c:pt>
                <c:pt idx="391">
                  <c:v>178</c:v>
                </c:pt>
                <c:pt idx="392">
                  <c:v>169</c:v>
                </c:pt>
                <c:pt idx="393">
                  <c:v>150</c:v>
                </c:pt>
                <c:pt idx="394">
                  <c:v>144</c:v>
                </c:pt>
                <c:pt idx="395">
                  <c:v>136</c:v>
                </c:pt>
                <c:pt idx="396">
                  <c:v>132</c:v>
                </c:pt>
                <c:pt idx="397">
                  <c:v>118</c:v>
                </c:pt>
                <c:pt idx="398">
                  <c:v>120</c:v>
                </c:pt>
                <c:pt idx="399">
                  <c:v>115</c:v>
                </c:pt>
                <c:pt idx="400">
                  <c:v>102</c:v>
                </c:pt>
                <c:pt idx="401">
                  <c:v>97</c:v>
                </c:pt>
                <c:pt idx="402">
                  <c:v>91</c:v>
                </c:pt>
                <c:pt idx="403">
                  <c:v>89</c:v>
                </c:pt>
                <c:pt idx="404">
                  <c:v>87</c:v>
                </c:pt>
                <c:pt idx="405">
                  <c:v>83</c:v>
                </c:pt>
                <c:pt idx="406">
                  <c:v>79</c:v>
                </c:pt>
                <c:pt idx="407">
                  <c:v>78</c:v>
                </c:pt>
                <c:pt idx="408">
                  <c:v>76</c:v>
                </c:pt>
                <c:pt idx="409">
                  <c:v>72</c:v>
                </c:pt>
                <c:pt idx="410">
                  <c:v>68</c:v>
                </c:pt>
                <c:pt idx="411">
                  <c:v>66</c:v>
                </c:pt>
                <c:pt idx="412">
                  <c:v>61</c:v>
                </c:pt>
                <c:pt idx="413">
                  <c:v>62</c:v>
                </c:pt>
                <c:pt idx="414">
                  <c:v>58</c:v>
                </c:pt>
                <c:pt idx="415">
                  <c:v>58</c:v>
                </c:pt>
                <c:pt idx="416">
                  <c:v>55</c:v>
                </c:pt>
                <c:pt idx="417">
                  <c:v>52</c:v>
                </c:pt>
                <c:pt idx="418">
                  <c:v>51</c:v>
                </c:pt>
                <c:pt idx="419">
                  <c:v>52</c:v>
                </c:pt>
                <c:pt idx="420">
                  <c:v>54</c:v>
                </c:pt>
                <c:pt idx="421">
                  <c:v>54</c:v>
                </c:pt>
                <c:pt idx="422">
                  <c:v>57</c:v>
                </c:pt>
                <c:pt idx="423">
                  <c:v>68</c:v>
                </c:pt>
                <c:pt idx="424">
                  <c:v>79</c:v>
                </c:pt>
                <c:pt idx="425">
                  <c:v>83</c:v>
                </c:pt>
                <c:pt idx="426">
                  <c:v>81</c:v>
                </c:pt>
                <c:pt idx="427">
                  <c:v>85</c:v>
                </c:pt>
                <c:pt idx="428">
                  <c:v>81</c:v>
                </c:pt>
                <c:pt idx="429">
                  <c:v>76</c:v>
                </c:pt>
                <c:pt idx="430">
                  <c:v>69</c:v>
                </c:pt>
                <c:pt idx="431">
                  <c:v>69</c:v>
                </c:pt>
                <c:pt idx="432">
                  <c:v>63</c:v>
                </c:pt>
                <c:pt idx="433">
                  <c:v>62</c:v>
                </c:pt>
                <c:pt idx="434">
                  <c:v>58</c:v>
                </c:pt>
                <c:pt idx="435">
                  <c:v>56</c:v>
                </c:pt>
                <c:pt idx="436">
                  <c:v>52</c:v>
                </c:pt>
                <c:pt idx="437">
                  <c:v>50</c:v>
                </c:pt>
                <c:pt idx="438">
                  <c:v>47</c:v>
                </c:pt>
                <c:pt idx="439">
                  <c:v>47</c:v>
                </c:pt>
                <c:pt idx="440">
                  <c:v>45</c:v>
                </c:pt>
                <c:pt idx="441">
                  <c:v>45</c:v>
                </c:pt>
                <c:pt idx="442">
                  <c:v>42</c:v>
                </c:pt>
                <c:pt idx="443">
                  <c:v>40</c:v>
                </c:pt>
                <c:pt idx="444">
                  <c:v>42</c:v>
                </c:pt>
                <c:pt idx="445">
                  <c:v>42</c:v>
                </c:pt>
                <c:pt idx="446">
                  <c:v>45</c:v>
                </c:pt>
                <c:pt idx="447">
                  <c:v>46</c:v>
                </c:pt>
                <c:pt idx="448">
                  <c:v>46</c:v>
                </c:pt>
                <c:pt idx="449">
                  <c:v>48</c:v>
                </c:pt>
                <c:pt idx="450">
                  <c:v>48</c:v>
                </c:pt>
                <c:pt idx="451">
                  <c:v>50</c:v>
                </c:pt>
                <c:pt idx="452">
                  <c:v>52</c:v>
                </c:pt>
                <c:pt idx="453">
                  <c:v>52</c:v>
                </c:pt>
                <c:pt idx="454">
                  <c:v>52</c:v>
                </c:pt>
                <c:pt idx="455">
                  <c:v>57</c:v>
                </c:pt>
                <c:pt idx="456">
                  <c:v>63</c:v>
                </c:pt>
                <c:pt idx="457">
                  <c:v>67</c:v>
                </c:pt>
                <c:pt idx="458">
                  <c:v>465</c:v>
                </c:pt>
                <c:pt idx="459">
                  <c:v>1060</c:v>
                </c:pt>
                <c:pt idx="460">
                  <c:v>962</c:v>
                </c:pt>
                <c:pt idx="461">
                  <c:v>822</c:v>
                </c:pt>
                <c:pt idx="462">
                  <c:v>670</c:v>
                </c:pt>
                <c:pt idx="463">
                  <c:v>584</c:v>
                </c:pt>
                <c:pt idx="464">
                  <c:v>547</c:v>
                </c:pt>
                <c:pt idx="465">
                  <c:v>505</c:v>
                </c:pt>
                <c:pt idx="466">
                  <c:v>505</c:v>
                </c:pt>
                <c:pt idx="467">
                  <c:v>505</c:v>
                </c:pt>
                <c:pt idx="468">
                  <c:v>561</c:v>
                </c:pt>
                <c:pt idx="469">
                  <c:v>646</c:v>
                </c:pt>
                <c:pt idx="470">
                  <c:v>757</c:v>
                </c:pt>
                <c:pt idx="471">
                  <c:v>831</c:v>
                </c:pt>
                <c:pt idx="472">
                  <c:v>860</c:v>
                </c:pt>
                <c:pt idx="473">
                  <c:v>870</c:v>
                </c:pt>
                <c:pt idx="474">
                  <c:v>841</c:v>
                </c:pt>
                <c:pt idx="475">
                  <c:v>822</c:v>
                </c:pt>
                <c:pt idx="476">
                  <c:v>784</c:v>
                </c:pt>
                <c:pt idx="477">
                  <c:v>757</c:v>
                </c:pt>
                <c:pt idx="478">
                  <c:v>730</c:v>
                </c:pt>
                <c:pt idx="479">
                  <c:v>687</c:v>
                </c:pt>
                <c:pt idx="480">
                  <c:v>679</c:v>
                </c:pt>
                <c:pt idx="481">
                  <c:v>654</c:v>
                </c:pt>
                <c:pt idx="482">
                  <c:v>654</c:v>
                </c:pt>
                <c:pt idx="483">
                  <c:v>670</c:v>
                </c:pt>
                <c:pt idx="484">
                  <c:v>730</c:v>
                </c:pt>
                <c:pt idx="485">
                  <c:v>739</c:v>
                </c:pt>
                <c:pt idx="486">
                  <c:v>766</c:v>
                </c:pt>
                <c:pt idx="487">
                  <c:v>739</c:v>
                </c:pt>
                <c:pt idx="488">
                  <c:v>757</c:v>
                </c:pt>
                <c:pt idx="489">
                  <c:v>757</c:v>
                </c:pt>
                <c:pt idx="490">
                  <c:v>730</c:v>
                </c:pt>
                <c:pt idx="491">
                  <c:v>696</c:v>
                </c:pt>
                <c:pt idx="492">
                  <c:v>696</c:v>
                </c:pt>
                <c:pt idx="493">
                  <c:v>739</c:v>
                </c:pt>
                <c:pt idx="494">
                  <c:v>822</c:v>
                </c:pt>
                <c:pt idx="495">
                  <c:v>822</c:v>
                </c:pt>
                <c:pt idx="496">
                  <c:v>831</c:v>
                </c:pt>
                <c:pt idx="497">
                  <c:v>803</c:v>
                </c:pt>
                <c:pt idx="498">
                  <c:v>784</c:v>
                </c:pt>
                <c:pt idx="499">
                  <c:v>748</c:v>
                </c:pt>
                <c:pt idx="500">
                  <c:v>696</c:v>
                </c:pt>
                <c:pt idx="501">
                  <c:v>679</c:v>
                </c:pt>
                <c:pt idx="502">
                  <c:v>622</c:v>
                </c:pt>
                <c:pt idx="503">
                  <c:v>662</c:v>
                </c:pt>
                <c:pt idx="504">
                  <c:v>638</c:v>
                </c:pt>
                <c:pt idx="505">
                  <c:v>614</c:v>
                </c:pt>
                <c:pt idx="506">
                  <c:v>606</c:v>
                </c:pt>
                <c:pt idx="507">
                  <c:v>638</c:v>
                </c:pt>
                <c:pt idx="508">
                  <c:v>622</c:v>
                </c:pt>
                <c:pt idx="509">
                  <c:v>638</c:v>
                </c:pt>
                <c:pt idx="510">
                  <c:v>630</c:v>
                </c:pt>
                <c:pt idx="511">
                  <c:v>622</c:v>
                </c:pt>
                <c:pt idx="512">
                  <c:v>638</c:v>
                </c:pt>
                <c:pt idx="513">
                  <c:v>606</c:v>
                </c:pt>
                <c:pt idx="514">
                  <c:v>599</c:v>
                </c:pt>
                <c:pt idx="515">
                  <c:v>584</c:v>
                </c:pt>
                <c:pt idx="516">
                  <c:v>591</c:v>
                </c:pt>
                <c:pt idx="517">
                  <c:v>584</c:v>
                </c:pt>
                <c:pt idx="518">
                  <c:v>622</c:v>
                </c:pt>
                <c:pt idx="519">
                  <c:v>606</c:v>
                </c:pt>
                <c:pt idx="520">
                  <c:v>599</c:v>
                </c:pt>
                <c:pt idx="521">
                  <c:v>599</c:v>
                </c:pt>
                <c:pt idx="522">
                  <c:v>614</c:v>
                </c:pt>
                <c:pt idx="523">
                  <c:v>614</c:v>
                </c:pt>
                <c:pt idx="524">
                  <c:v>614</c:v>
                </c:pt>
                <c:pt idx="525">
                  <c:v>614</c:v>
                </c:pt>
                <c:pt idx="526">
                  <c:v>696</c:v>
                </c:pt>
                <c:pt idx="527">
                  <c:v>793</c:v>
                </c:pt>
                <c:pt idx="528">
                  <c:v>850</c:v>
                </c:pt>
                <c:pt idx="529">
                  <c:v>890</c:v>
                </c:pt>
                <c:pt idx="530">
                  <c:v>870</c:v>
                </c:pt>
                <c:pt idx="531">
                  <c:v>880</c:v>
                </c:pt>
                <c:pt idx="532">
                  <c:v>850</c:v>
                </c:pt>
                <c:pt idx="533">
                  <c:v>870</c:v>
                </c:pt>
                <c:pt idx="534">
                  <c:v>1040</c:v>
                </c:pt>
                <c:pt idx="535">
                  <c:v>1160</c:v>
                </c:pt>
                <c:pt idx="536">
                  <c:v>1250</c:v>
                </c:pt>
                <c:pt idx="537">
                  <c:v>1310</c:v>
                </c:pt>
                <c:pt idx="538">
                  <c:v>1350</c:v>
                </c:pt>
                <c:pt idx="539">
                  <c:v>1390</c:v>
                </c:pt>
                <c:pt idx="540">
                  <c:v>1330</c:v>
                </c:pt>
                <c:pt idx="541">
                  <c:v>1300</c:v>
                </c:pt>
                <c:pt idx="542">
                  <c:v>1260</c:v>
                </c:pt>
                <c:pt idx="543">
                  <c:v>1330</c:v>
                </c:pt>
                <c:pt idx="544">
                  <c:v>1350</c:v>
                </c:pt>
                <c:pt idx="545">
                  <c:v>1340</c:v>
                </c:pt>
                <c:pt idx="546">
                  <c:v>1280</c:v>
                </c:pt>
                <c:pt idx="547">
                  <c:v>1340</c:v>
                </c:pt>
                <c:pt idx="548">
                  <c:v>1600</c:v>
                </c:pt>
                <c:pt idx="549">
                  <c:v>1790</c:v>
                </c:pt>
                <c:pt idx="550">
                  <c:v>1710</c:v>
                </c:pt>
                <c:pt idx="551">
                  <c:v>1560</c:v>
                </c:pt>
                <c:pt idx="552">
                  <c:v>1400</c:v>
                </c:pt>
                <c:pt idx="553">
                  <c:v>1250</c:v>
                </c:pt>
                <c:pt idx="554">
                  <c:v>1210</c:v>
                </c:pt>
                <c:pt idx="555">
                  <c:v>1280</c:v>
                </c:pt>
                <c:pt idx="556">
                  <c:v>1370</c:v>
                </c:pt>
                <c:pt idx="557">
                  <c:v>1340</c:v>
                </c:pt>
                <c:pt idx="558">
                  <c:v>1260</c:v>
                </c:pt>
                <c:pt idx="559">
                  <c:v>1230</c:v>
                </c:pt>
                <c:pt idx="560">
                  <c:v>1110</c:v>
                </c:pt>
                <c:pt idx="561">
                  <c:v>962</c:v>
                </c:pt>
                <c:pt idx="562">
                  <c:v>822</c:v>
                </c:pt>
                <c:pt idx="563">
                  <c:v>679</c:v>
                </c:pt>
                <c:pt idx="564">
                  <c:v>630</c:v>
                </c:pt>
                <c:pt idx="565">
                  <c:v>630</c:v>
                </c:pt>
                <c:pt idx="566">
                  <c:v>622</c:v>
                </c:pt>
                <c:pt idx="567">
                  <c:v>569</c:v>
                </c:pt>
                <c:pt idx="568">
                  <c:v>525</c:v>
                </c:pt>
                <c:pt idx="569">
                  <c:v>498</c:v>
                </c:pt>
                <c:pt idx="570">
                  <c:v>472</c:v>
                </c:pt>
                <c:pt idx="571">
                  <c:v>452</c:v>
                </c:pt>
                <c:pt idx="572">
                  <c:v>434</c:v>
                </c:pt>
                <c:pt idx="573">
                  <c:v>428</c:v>
                </c:pt>
                <c:pt idx="574">
                  <c:v>410</c:v>
                </c:pt>
                <c:pt idx="575">
                  <c:v>410</c:v>
                </c:pt>
                <c:pt idx="576">
                  <c:v>428</c:v>
                </c:pt>
                <c:pt idx="577">
                  <c:v>422</c:v>
                </c:pt>
                <c:pt idx="578">
                  <c:v>446</c:v>
                </c:pt>
                <c:pt idx="579">
                  <c:v>440</c:v>
                </c:pt>
                <c:pt idx="580">
                  <c:v>428</c:v>
                </c:pt>
                <c:pt idx="581">
                  <c:v>410</c:v>
                </c:pt>
                <c:pt idx="582">
                  <c:v>410</c:v>
                </c:pt>
                <c:pt idx="583">
                  <c:v>428</c:v>
                </c:pt>
                <c:pt idx="584">
                  <c:v>465</c:v>
                </c:pt>
                <c:pt idx="585">
                  <c:v>569</c:v>
                </c:pt>
                <c:pt idx="586">
                  <c:v>687</c:v>
                </c:pt>
                <c:pt idx="587">
                  <c:v>910</c:v>
                </c:pt>
                <c:pt idx="588">
                  <c:v>1350</c:v>
                </c:pt>
                <c:pt idx="589">
                  <c:v>1560</c:v>
                </c:pt>
                <c:pt idx="590">
                  <c:v>1630</c:v>
                </c:pt>
                <c:pt idx="591">
                  <c:v>1630</c:v>
                </c:pt>
                <c:pt idx="592">
                  <c:v>1580</c:v>
                </c:pt>
                <c:pt idx="593">
                  <c:v>1490</c:v>
                </c:pt>
                <c:pt idx="594">
                  <c:v>1550</c:v>
                </c:pt>
                <c:pt idx="595">
                  <c:v>1740</c:v>
                </c:pt>
                <c:pt idx="596">
                  <c:v>1820</c:v>
                </c:pt>
                <c:pt idx="597">
                  <c:v>1780</c:v>
                </c:pt>
                <c:pt idx="598">
                  <c:v>1710</c:v>
                </c:pt>
                <c:pt idx="599">
                  <c:v>1620</c:v>
                </c:pt>
                <c:pt idx="600">
                  <c:v>1550</c:v>
                </c:pt>
                <c:pt idx="601">
                  <c:v>1520</c:v>
                </c:pt>
                <c:pt idx="602">
                  <c:v>1490</c:v>
                </c:pt>
                <c:pt idx="603">
                  <c:v>1460</c:v>
                </c:pt>
                <c:pt idx="604">
                  <c:v>1470</c:v>
                </c:pt>
                <c:pt idx="605">
                  <c:v>1590</c:v>
                </c:pt>
                <c:pt idx="606">
                  <c:v>1740</c:v>
                </c:pt>
                <c:pt idx="607">
                  <c:v>1910</c:v>
                </c:pt>
                <c:pt idx="608">
                  <c:v>2220</c:v>
                </c:pt>
                <c:pt idx="609">
                  <c:v>2750</c:v>
                </c:pt>
                <c:pt idx="610">
                  <c:v>3210</c:v>
                </c:pt>
                <c:pt idx="611">
                  <c:v>3100</c:v>
                </c:pt>
                <c:pt idx="612">
                  <c:v>3120</c:v>
                </c:pt>
                <c:pt idx="613">
                  <c:v>3630</c:v>
                </c:pt>
                <c:pt idx="614">
                  <c:v>4190</c:v>
                </c:pt>
                <c:pt idx="615">
                  <c:v>4550</c:v>
                </c:pt>
                <c:pt idx="616">
                  <c:v>4680</c:v>
                </c:pt>
                <c:pt idx="617">
                  <c:v>4970</c:v>
                </c:pt>
                <c:pt idx="618">
                  <c:v>5160</c:v>
                </c:pt>
                <c:pt idx="619">
                  <c:v>5080</c:v>
                </c:pt>
                <c:pt idx="620">
                  <c:v>5140</c:v>
                </c:pt>
                <c:pt idx="621">
                  <c:v>4970</c:v>
                </c:pt>
                <c:pt idx="622">
                  <c:v>5000</c:v>
                </c:pt>
                <c:pt idx="623">
                  <c:v>5030</c:v>
                </c:pt>
                <c:pt idx="624">
                  <c:v>5000</c:v>
                </c:pt>
                <c:pt idx="625">
                  <c:v>5050</c:v>
                </c:pt>
                <c:pt idx="626">
                  <c:v>4920</c:v>
                </c:pt>
                <c:pt idx="627">
                  <c:v>4810</c:v>
                </c:pt>
                <c:pt idx="628">
                  <c:v>5220</c:v>
                </c:pt>
                <c:pt idx="629">
                  <c:v>5160</c:v>
                </c:pt>
                <c:pt idx="630">
                  <c:v>5110</c:v>
                </c:pt>
                <c:pt idx="631">
                  <c:v>4890</c:v>
                </c:pt>
                <c:pt idx="632">
                  <c:v>4650</c:v>
                </c:pt>
                <c:pt idx="633">
                  <c:v>4340</c:v>
                </c:pt>
                <c:pt idx="634">
                  <c:v>4270</c:v>
                </c:pt>
                <c:pt idx="635">
                  <c:v>4120</c:v>
                </c:pt>
                <c:pt idx="636">
                  <c:v>3910</c:v>
                </c:pt>
                <c:pt idx="637">
                  <c:v>3720</c:v>
                </c:pt>
                <c:pt idx="638">
                  <c:v>3680</c:v>
                </c:pt>
                <c:pt idx="639">
                  <c:v>3520</c:v>
                </c:pt>
                <c:pt idx="640">
                  <c:v>3350</c:v>
                </c:pt>
                <c:pt idx="641">
                  <c:v>3250</c:v>
                </c:pt>
                <c:pt idx="642">
                  <c:v>2980</c:v>
                </c:pt>
                <c:pt idx="643">
                  <c:v>2930</c:v>
                </c:pt>
                <c:pt idx="644">
                  <c:v>2740</c:v>
                </c:pt>
                <c:pt idx="645">
                  <c:v>2680</c:v>
                </c:pt>
                <c:pt idx="646">
                  <c:v>2590</c:v>
                </c:pt>
                <c:pt idx="647">
                  <c:v>2590</c:v>
                </c:pt>
                <c:pt idx="648">
                  <c:v>2550</c:v>
                </c:pt>
                <c:pt idx="649">
                  <c:v>2610</c:v>
                </c:pt>
                <c:pt idx="650">
                  <c:v>2640</c:v>
                </c:pt>
                <c:pt idx="651">
                  <c:v>2640</c:v>
                </c:pt>
                <c:pt idx="652">
                  <c:v>2630</c:v>
                </c:pt>
                <c:pt idx="653">
                  <c:v>2520</c:v>
                </c:pt>
                <c:pt idx="654">
                  <c:v>2420</c:v>
                </c:pt>
                <c:pt idx="655">
                  <c:v>2310</c:v>
                </c:pt>
                <c:pt idx="656">
                  <c:v>2200</c:v>
                </c:pt>
                <c:pt idx="657">
                  <c:v>2140</c:v>
                </c:pt>
                <c:pt idx="658">
                  <c:v>2090</c:v>
                </c:pt>
                <c:pt idx="659">
                  <c:v>2000</c:v>
                </c:pt>
                <c:pt idx="660">
                  <c:v>1980</c:v>
                </c:pt>
                <c:pt idx="661">
                  <c:v>1950</c:v>
                </c:pt>
                <c:pt idx="662">
                  <c:v>1890</c:v>
                </c:pt>
                <c:pt idx="663">
                  <c:v>1890</c:v>
                </c:pt>
                <c:pt idx="664">
                  <c:v>1840</c:v>
                </c:pt>
                <c:pt idx="665">
                  <c:v>1790</c:v>
                </c:pt>
                <c:pt idx="666">
                  <c:v>1710</c:v>
                </c:pt>
                <c:pt idx="667">
                  <c:v>1630</c:v>
                </c:pt>
                <c:pt idx="668">
                  <c:v>1590</c:v>
                </c:pt>
                <c:pt idx="669">
                  <c:v>1520</c:v>
                </c:pt>
                <c:pt idx="670">
                  <c:v>1470</c:v>
                </c:pt>
                <c:pt idx="671">
                  <c:v>1410</c:v>
                </c:pt>
                <c:pt idx="672">
                  <c:v>1470</c:v>
                </c:pt>
                <c:pt idx="673">
                  <c:v>1460</c:v>
                </c:pt>
                <c:pt idx="674">
                  <c:v>1450</c:v>
                </c:pt>
                <c:pt idx="675">
                  <c:v>1440</c:v>
                </c:pt>
                <c:pt idx="676">
                  <c:v>1440</c:v>
                </c:pt>
                <c:pt idx="677">
                  <c:v>1450</c:v>
                </c:pt>
                <c:pt idx="678">
                  <c:v>1470</c:v>
                </c:pt>
                <c:pt idx="679">
                  <c:v>1470</c:v>
                </c:pt>
                <c:pt idx="680">
                  <c:v>1510</c:v>
                </c:pt>
                <c:pt idx="681">
                  <c:v>1560</c:v>
                </c:pt>
                <c:pt idx="682">
                  <c:v>1580</c:v>
                </c:pt>
                <c:pt idx="683">
                  <c:v>1620</c:v>
                </c:pt>
                <c:pt idx="684">
                  <c:v>1660</c:v>
                </c:pt>
                <c:pt idx="685">
                  <c:v>1640</c:v>
                </c:pt>
                <c:pt idx="686">
                  <c:v>1640</c:v>
                </c:pt>
                <c:pt idx="687">
                  <c:v>1630</c:v>
                </c:pt>
                <c:pt idx="688">
                  <c:v>1670</c:v>
                </c:pt>
                <c:pt idx="689">
                  <c:v>1680</c:v>
                </c:pt>
                <c:pt idx="690">
                  <c:v>1720</c:v>
                </c:pt>
                <c:pt idx="691">
                  <c:v>1710</c:v>
                </c:pt>
                <c:pt idx="692">
                  <c:v>1640</c:v>
                </c:pt>
                <c:pt idx="693">
                  <c:v>1600</c:v>
                </c:pt>
                <c:pt idx="694">
                  <c:v>1590</c:v>
                </c:pt>
                <c:pt idx="695">
                  <c:v>1580</c:v>
                </c:pt>
                <c:pt idx="696">
                  <c:v>1560</c:v>
                </c:pt>
                <c:pt idx="697">
                  <c:v>1520</c:v>
                </c:pt>
                <c:pt idx="698">
                  <c:v>1510</c:v>
                </c:pt>
                <c:pt idx="699">
                  <c:v>1520</c:v>
                </c:pt>
                <c:pt idx="700">
                  <c:v>1460</c:v>
                </c:pt>
                <c:pt idx="701">
                  <c:v>1470</c:v>
                </c:pt>
                <c:pt idx="702">
                  <c:v>1430</c:v>
                </c:pt>
                <c:pt idx="703">
                  <c:v>1390</c:v>
                </c:pt>
                <c:pt idx="704">
                  <c:v>1390</c:v>
                </c:pt>
                <c:pt idx="705">
                  <c:v>1350</c:v>
                </c:pt>
                <c:pt idx="706">
                  <c:v>1320</c:v>
                </c:pt>
                <c:pt idx="707">
                  <c:v>1320</c:v>
                </c:pt>
                <c:pt idx="708">
                  <c:v>1440</c:v>
                </c:pt>
                <c:pt idx="709">
                  <c:v>1520</c:v>
                </c:pt>
                <c:pt idx="710">
                  <c:v>1590</c:v>
                </c:pt>
                <c:pt idx="711">
                  <c:v>1560</c:v>
                </c:pt>
                <c:pt idx="712">
                  <c:v>1510</c:v>
                </c:pt>
                <c:pt idx="713">
                  <c:v>1520</c:v>
                </c:pt>
                <c:pt idx="714">
                  <c:v>1450</c:v>
                </c:pt>
                <c:pt idx="715">
                  <c:v>1440</c:v>
                </c:pt>
                <c:pt idx="716">
                  <c:v>1390</c:v>
                </c:pt>
                <c:pt idx="717">
                  <c:v>1400</c:v>
                </c:pt>
                <c:pt idx="718">
                  <c:v>1350</c:v>
                </c:pt>
                <c:pt idx="719">
                  <c:v>1330</c:v>
                </c:pt>
                <c:pt idx="720">
                  <c:v>1330</c:v>
                </c:pt>
                <c:pt idx="721">
                  <c:v>1270</c:v>
                </c:pt>
                <c:pt idx="722">
                  <c:v>1270</c:v>
                </c:pt>
                <c:pt idx="723">
                  <c:v>1250</c:v>
                </c:pt>
                <c:pt idx="724">
                  <c:v>1260</c:v>
                </c:pt>
                <c:pt idx="725">
                  <c:v>1260</c:v>
                </c:pt>
                <c:pt idx="726">
                  <c:v>1210</c:v>
                </c:pt>
                <c:pt idx="727">
                  <c:v>1230</c:v>
                </c:pt>
                <c:pt idx="728">
                  <c:v>1220</c:v>
                </c:pt>
                <c:pt idx="729">
                  <c:v>1200</c:v>
                </c:pt>
                <c:pt idx="730">
                  <c:v>1130</c:v>
                </c:pt>
                <c:pt idx="731">
                  <c:v>1100</c:v>
                </c:pt>
                <c:pt idx="732">
                  <c:v>1090</c:v>
                </c:pt>
                <c:pt idx="733">
                  <c:v>1050</c:v>
                </c:pt>
                <c:pt idx="734">
                  <c:v>1050</c:v>
                </c:pt>
                <c:pt idx="735">
                  <c:v>775</c:v>
                </c:pt>
                <c:pt idx="736">
                  <c:v>591</c:v>
                </c:pt>
                <c:pt idx="737">
                  <c:v>498</c:v>
                </c:pt>
                <c:pt idx="738">
                  <c:v>422</c:v>
                </c:pt>
                <c:pt idx="739">
                  <c:v>398</c:v>
                </c:pt>
                <c:pt idx="740">
                  <c:v>410</c:v>
                </c:pt>
                <c:pt idx="741">
                  <c:v>416</c:v>
                </c:pt>
                <c:pt idx="742">
                  <c:v>416</c:v>
                </c:pt>
                <c:pt idx="743">
                  <c:v>387</c:v>
                </c:pt>
                <c:pt idx="744">
                  <c:v>375</c:v>
                </c:pt>
                <c:pt idx="745">
                  <c:v>364</c:v>
                </c:pt>
                <c:pt idx="746">
                  <c:v>348</c:v>
                </c:pt>
                <c:pt idx="747">
                  <c:v>338</c:v>
                </c:pt>
                <c:pt idx="748">
                  <c:v>323</c:v>
                </c:pt>
                <c:pt idx="749">
                  <c:v>298</c:v>
                </c:pt>
                <c:pt idx="750">
                  <c:v>249</c:v>
                </c:pt>
                <c:pt idx="751">
                  <c:v>230</c:v>
                </c:pt>
                <c:pt idx="752">
                  <c:v>219</c:v>
                </c:pt>
                <c:pt idx="753">
                  <c:v>215</c:v>
                </c:pt>
                <c:pt idx="754">
                  <c:v>208</c:v>
                </c:pt>
                <c:pt idx="755">
                  <c:v>201</c:v>
                </c:pt>
                <c:pt idx="756">
                  <c:v>211</c:v>
                </c:pt>
                <c:pt idx="757">
                  <c:v>211</c:v>
                </c:pt>
                <c:pt idx="758">
                  <c:v>219</c:v>
                </c:pt>
                <c:pt idx="759">
                  <c:v>215</c:v>
                </c:pt>
                <c:pt idx="760">
                  <c:v>204</c:v>
                </c:pt>
                <c:pt idx="761">
                  <c:v>201</c:v>
                </c:pt>
                <c:pt idx="762">
                  <c:v>204</c:v>
                </c:pt>
                <c:pt idx="763">
                  <c:v>226</c:v>
                </c:pt>
                <c:pt idx="764">
                  <c:v>249</c:v>
                </c:pt>
                <c:pt idx="765">
                  <c:v>262</c:v>
                </c:pt>
                <c:pt idx="766">
                  <c:v>262</c:v>
                </c:pt>
                <c:pt idx="767">
                  <c:v>249</c:v>
                </c:pt>
                <c:pt idx="768">
                  <c:v>230</c:v>
                </c:pt>
                <c:pt idx="769">
                  <c:v>208</c:v>
                </c:pt>
                <c:pt idx="770">
                  <c:v>194</c:v>
                </c:pt>
                <c:pt idx="771">
                  <c:v>181</c:v>
                </c:pt>
                <c:pt idx="772">
                  <c:v>175</c:v>
                </c:pt>
                <c:pt idx="773">
                  <c:v>163</c:v>
                </c:pt>
                <c:pt idx="774">
                  <c:v>157</c:v>
                </c:pt>
                <c:pt idx="775">
                  <c:v>148</c:v>
                </c:pt>
                <c:pt idx="776">
                  <c:v>142</c:v>
                </c:pt>
                <c:pt idx="777">
                  <c:v>136</c:v>
                </c:pt>
                <c:pt idx="778">
                  <c:v>132</c:v>
                </c:pt>
                <c:pt idx="779">
                  <c:v>128</c:v>
                </c:pt>
                <c:pt idx="780">
                  <c:v>126</c:v>
                </c:pt>
                <c:pt idx="781">
                  <c:v>120</c:v>
                </c:pt>
                <c:pt idx="782">
                  <c:v>117</c:v>
                </c:pt>
                <c:pt idx="783">
                  <c:v>113</c:v>
                </c:pt>
                <c:pt idx="784">
                  <c:v>107</c:v>
                </c:pt>
                <c:pt idx="785">
                  <c:v>101</c:v>
                </c:pt>
                <c:pt idx="786">
                  <c:v>96</c:v>
                </c:pt>
                <c:pt idx="787">
                  <c:v>93</c:v>
                </c:pt>
                <c:pt idx="788">
                  <c:v>89</c:v>
                </c:pt>
                <c:pt idx="789">
                  <c:v>85</c:v>
                </c:pt>
                <c:pt idx="790">
                  <c:v>81</c:v>
                </c:pt>
                <c:pt idx="791">
                  <c:v>77</c:v>
                </c:pt>
                <c:pt idx="792">
                  <c:v>73</c:v>
                </c:pt>
                <c:pt idx="793">
                  <c:v>68</c:v>
                </c:pt>
                <c:pt idx="794">
                  <c:v>67</c:v>
                </c:pt>
                <c:pt idx="795">
                  <c:v>65</c:v>
                </c:pt>
                <c:pt idx="796">
                  <c:v>61</c:v>
                </c:pt>
                <c:pt idx="797">
                  <c:v>58</c:v>
                </c:pt>
                <c:pt idx="798">
                  <c:v>52</c:v>
                </c:pt>
                <c:pt idx="799">
                  <c:v>47</c:v>
                </c:pt>
                <c:pt idx="800">
                  <c:v>43</c:v>
                </c:pt>
                <c:pt idx="801">
                  <c:v>41</c:v>
                </c:pt>
                <c:pt idx="802">
                  <c:v>36</c:v>
                </c:pt>
                <c:pt idx="803">
                  <c:v>34</c:v>
                </c:pt>
                <c:pt idx="804">
                  <c:v>33</c:v>
                </c:pt>
                <c:pt idx="805">
                  <c:v>32</c:v>
                </c:pt>
                <c:pt idx="806">
                  <c:v>30</c:v>
                </c:pt>
                <c:pt idx="807">
                  <c:v>29</c:v>
                </c:pt>
                <c:pt idx="808">
                  <c:v>29</c:v>
                </c:pt>
                <c:pt idx="809">
                  <c:v>29</c:v>
                </c:pt>
                <c:pt idx="810">
                  <c:v>28</c:v>
                </c:pt>
                <c:pt idx="811">
                  <c:v>29</c:v>
                </c:pt>
                <c:pt idx="812">
                  <c:v>31</c:v>
                </c:pt>
                <c:pt idx="813">
                  <c:v>28</c:v>
                </c:pt>
                <c:pt idx="814">
                  <c:v>23</c:v>
                </c:pt>
                <c:pt idx="815">
                  <c:v>22</c:v>
                </c:pt>
                <c:pt idx="816">
                  <c:v>21</c:v>
                </c:pt>
                <c:pt idx="817">
                  <c:v>21</c:v>
                </c:pt>
                <c:pt idx="818">
                  <c:v>20</c:v>
                </c:pt>
                <c:pt idx="819">
                  <c:v>20</c:v>
                </c:pt>
                <c:pt idx="820">
                  <c:v>19</c:v>
                </c:pt>
                <c:pt idx="821">
                  <c:v>19</c:v>
                </c:pt>
                <c:pt idx="822">
                  <c:v>19</c:v>
                </c:pt>
                <c:pt idx="823">
                  <c:v>18</c:v>
                </c:pt>
                <c:pt idx="824">
                  <c:v>18</c:v>
                </c:pt>
                <c:pt idx="825">
                  <c:v>18</c:v>
                </c:pt>
                <c:pt idx="826">
                  <c:v>19</c:v>
                </c:pt>
                <c:pt idx="827">
                  <c:v>18</c:v>
                </c:pt>
                <c:pt idx="828">
                  <c:v>18</c:v>
                </c:pt>
                <c:pt idx="829">
                  <c:v>18</c:v>
                </c:pt>
                <c:pt idx="830">
                  <c:v>18</c:v>
                </c:pt>
                <c:pt idx="831">
                  <c:v>17</c:v>
                </c:pt>
                <c:pt idx="832">
                  <c:v>18</c:v>
                </c:pt>
                <c:pt idx="833">
                  <c:v>17</c:v>
                </c:pt>
                <c:pt idx="834">
                  <c:v>17</c:v>
                </c:pt>
                <c:pt idx="835">
                  <c:v>18</c:v>
                </c:pt>
                <c:pt idx="836">
                  <c:v>17</c:v>
                </c:pt>
                <c:pt idx="837">
                  <c:v>16</c:v>
                </c:pt>
                <c:pt idx="838">
                  <c:v>17</c:v>
                </c:pt>
                <c:pt idx="839">
                  <c:v>16</c:v>
                </c:pt>
                <c:pt idx="840">
                  <c:v>17</c:v>
                </c:pt>
                <c:pt idx="841">
                  <c:v>21</c:v>
                </c:pt>
                <c:pt idx="842">
                  <c:v>28</c:v>
                </c:pt>
                <c:pt idx="843">
                  <c:v>50</c:v>
                </c:pt>
                <c:pt idx="844">
                  <c:v>465</c:v>
                </c:pt>
                <c:pt idx="845">
                  <c:v>1130</c:v>
                </c:pt>
                <c:pt idx="846">
                  <c:v>1280</c:v>
                </c:pt>
                <c:pt idx="847">
                  <c:v>1250</c:v>
                </c:pt>
                <c:pt idx="848">
                  <c:v>1170</c:v>
                </c:pt>
                <c:pt idx="849">
                  <c:v>1080</c:v>
                </c:pt>
                <c:pt idx="850">
                  <c:v>973</c:v>
                </c:pt>
                <c:pt idx="851">
                  <c:v>880</c:v>
                </c:pt>
                <c:pt idx="852">
                  <c:v>860</c:v>
                </c:pt>
                <c:pt idx="853">
                  <c:v>900</c:v>
                </c:pt>
                <c:pt idx="854">
                  <c:v>952</c:v>
                </c:pt>
                <c:pt idx="855">
                  <c:v>880</c:v>
                </c:pt>
                <c:pt idx="856">
                  <c:v>793</c:v>
                </c:pt>
                <c:pt idx="857">
                  <c:v>599</c:v>
                </c:pt>
                <c:pt idx="858">
                  <c:v>472</c:v>
                </c:pt>
                <c:pt idx="859">
                  <c:v>364</c:v>
                </c:pt>
                <c:pt idx="860">
                  <c:v>333</c:v>
                </c:pt>
                <c:pt idx="861">
                  <c:v>280</c:v>
                </c:pt>
                <c:pt idx="862">
                  <c:v>241</c:v>
                </c:pt>
                <c:pt idx="863">
                  <c:v>194</c:v>
                </c:pt>
                <c:pt idx="864">
                  <c:v>181</c:v>
                </c:pt>
                <c:pt idx="865">
                  <c:v>157</c:v>
                </c:pt>
                <c:pt idx="866">
                  <c:v>144</c:v>
                </c:pt>
                <c:pt idx="867">
                  <c:v>138</c:v>
                </c:pt>
                <c:pt idx="868">
                  <c:v>130</c:v>
                </c:pt>
                <c:pt idx="869">
                  <c:v>126</c:v>
                </c:pt>
                <c:pt idx="870">
                  <c:v>124</c:v>
                </c:pt>
                <c:pt idx="871">
                  <c:v>128</c:v>
                </c:pt>
                <c:pt idx="872">
                  <c:v>126</c:v>
                </c:pt>
                <c:pt idx="873">
                  <c:v>124</c:v>
                </c:pt>
                <c:pt idx="874">
                  <c:v>118</c:v>
                </c:pt>
                <c:pt idx="875">
                  <c:v>122</c:v>
                </c:pt>
                <c:pt idx="876">
                  <c:v>118</c:v>
                </c:pt>
                <c:pt idx="877">
                  <c:v>115</c:v>
                </c:pt>
                <c:pt idx="878">
                  <c:v>111</c:v>
                </c:pt>
                <c:pt idx="879">
                  <c:v>104</c:v>
                </c:pt>
                <c:pt idx="880">
                  <c:v>104</c:v>
                </c:pt>
                <c:pt idx="881">
                  <c:v>101</c:v>
                </c:pt>
                <c:pt idx="882">
                  <c:v>94</c:v>
                </c:pt>
                <c:pt idx="883">
                  <c:v>89</c:v>
                </c:pt>
                <c:pt idx="884">
                  <c:v>85</c:v>
                </c:pt>
                <c:pt idx="885">
                  <c:v>82</c:v>
                </c:pt>
                <c:pt idx="886">
                  <c:v>79</c:v>
                </c:pt>
                <c:pt idx="887">
                  <c:v>73</c:v>
                </c:pt>
                <c:pt idx="888">
                  <c:v>67</c:v>
                </c:pt>
                <c:pt idx="889">
                  <c:v>66</c:v>
                </c:pt>
                <c:pt idx="890">
                  <c:v>60</c:v>
                </c:pt>
                <c:pt idx="891">
                  <c:v>60</c:v>
                </c:pt>
                <c:pt idx="892">
                  <c:v>57</c:v>
                </c:pt>
                <c:pt idx="893">
                  <c:v>55</c:v>
                </c:pt>
                <c:pt idx="894">
                  <c:v>50</c:v>
                </c:pt>
                <c:pt idx="895">
                  <c:v>49</c:v>
                </c:pt>
                <c:pt idx="896">
                  <c:v>49</c:v>
                </c:pt>
                <c:pt idx="897">
                  <c:v>46</c:v>
                </c:pt>
                <c:pt idx="898">
                  <c:v>48</c:v>
                </c:pt>
                <c:pt idx="899">
                  <c:v>47</c:v>
                </c:pt>
                <c:pt idx="900">
                  <c:v>45</c:v>
                </c:pt>
                <c:pt idx="901">
                  <c:v>44</c:v>
                </c:pt>
                <c:pt idx="902">
                  <c:v>44</c:v>
                </c:pt>
                <c:pt idx="903">
                  <c:v>42</c:v>
                </c:pt>
                <c:pt idx="904">
                  <c:v>42</c:v>
                </c:pt>
                <c:pt idx="905">
                  <c:v>42</c:v>
                </c:pt>
                <c:pt idx="906">
                  <c:v>42</c:v>
                </c:pt>
                <c:pt idx="907">
                  <c:v>40</c:v>
                </c:pt>
                <c:pt idx="908">
                  <c:v>40</c:v>
                </c:pt>
                <c:pt idx="909">
                  <c:v>39</c:v>
                </c:pt>
                <c:pt idx="910">
                  <c:v>40</c:v>
                </c:pt>
                <c:pt idx="911">
                  <c:v>43</c:v>
                </c:pt>
                <c:pt idx="912">
                  <c:v>46</c:v>
                </c:pt>
                <c:pt idx="913">
                  <c:v>68</c:v>
                </c:pt>
                <c:pt idx="914">
                  <c:v>90</c:v>
                </c:pt>
                <c:pt idx="915">
                  <c:v>97</c:v>
                </c:pt>
                <c:pt idx="916">
                  <c:v>101</c:v>
                </c:pt>
                <c:pt idx="917">
                  <c:v>109</c:v>
                </c:pt>
                <c:pt idx="918">
                  <c:v>115</c:v>
                </c:pt>
                <c:pt idx="919">
                  <c:v>109</c:v>
                </c:pt>
                <c:pt idx="920">
                  <c:v>101</c:v>
                </c:pt>
                <c:pt idx="921">
                  <c:v>90</c:v>
                </c:pt>
                <c:pt idx="922">
                  <c:v>83</c:v>
                </c:pt>
                <c:pt idx="923">
                  <c:v>79</c:v>
                </c:pt>
                <c:pt idx="924">
                  <c:v>78</c:v>
                </c:pt>
                <c:pt idx="925">
                  <c:v>245</c:v>
                </c:pt>
                <c:pt idx="926">
                  <c:v>428</c:v>
                </c:pt>
                <c:pt idx="927">
                  <c:v>452</c:v>
                </c:pt>
                <c:pt idx="928">
                  <c:v>465</c:v>
                </c:pt>
                <c:pt idx="929">
                  <c:v>505</c:v>
                </c:pt>
                <c:pt idx="930">
                  <c:v>630</c:v>
                </c:pt>
                <c:pt idx="931">
                  <c:v>606</c:v>
                </c:pt>
                <c:pt idx="932">
                  <c:v>569</c:v>
                </c:pt>
                <c:pt idx="933">
                  <c:v>532</c:v>
                </c:pt>
                <c:pt idx="934">
                  <c:v>554</c:v>
                </c:pt>
                <c:pt idx="935">
                  <c:v>599</c:v>
                </c:pt>
                <c:pt idx="936">
                  <c:v>599</c:v>
                </c:pt>
                <c:pt idx="937">
                  <c:v>584</c:v>
                </c:pt>
                <c:pt idx="938">
                  <c:v>561</c:v>
                </c:pt>
                <c:pt idx="939">
                  <c:v>554</c:v>
                </c:pt>
                <c:pt idx="940">
                  <c:v>591</c:v>
                </c:pt>
                <c:pt idx="941">
                  <c:v>591</c:v>
                </c:pt>
                <c:pt idx="942">
                  <c:v>584</c:v>
                </c:pt>
                <c:pt idx="943">
                  <c:v>569</c:v>
                </c:pt>
                <c:pt idx="944">
                  <c:v>622</c:v>
                </c:pt>
                <c:pt idx="945">
                  <c:v>646</c:v>
                </c:pt>
                <c:pt idx="946">
                  <c:v>662</c:v>
                </c:pt>
                <c:pt idx="947">
                  <c:v>646</c:v>
                </c:pt>
                <c:pt idx="948">
                  <c:v>679</c:v>
                </c:pt>
                <c:pt idx="949">
                  <c:v>654</c:v>
                </c:pt>
                <c:pt idx="950">
                  <c:v>646</c:v>
                </c:pt>
                <c:pt idx="951">
                  <c:v>606</c:v>
                </c:pt>
                <c:pt idx="952">
                  <c:v>591</c:v>
                </c:pt>
                <c:pt idx="953">
                  <c:v>540</c:v>
                </c:pt>
                <c:pt idx="954">
                  <c:v>498</c:v>
                </c:pt>
                <c:pt idx="955">
                  <c:v>465</c:v>
                </c:pt>
                <c:pt idx="956">
                  <c:v>446</c:v>
                </c:pt>
                <c:pt idx="957">
                  <c:v>404</c:v>
                </c:pt>
                <c:pt idx="958">
                  <c:v>387</c:v>
                </c:pt>
                <c:pt idx="959">
                  <c:v>370</c:v>
                </c:pt>
                <c:pt idx="960">
                  <c:v>370</c:v>
                </c:pt>
                <c:pt idx="961">
                  <c:v>354</c:v>
                </c:pt>
                <c:pt idx="962">
                  <c:v>465</c:v>
                </c:pt>
                <c:pt idx="963">
                  <c:v>584</c:v>
                </c:pt>
                <c:pt idx="964">
                  <c:v>606</c:v>
                </c:pt>
                <c:pt idx="965">
                  <c:v>606</c:v>
                </c:pt>
                <c:pt idx="966">
                  <c:v>599</c:v>
                </c:pt>
                <c:pt idx="967">
                  <c:v>584</c:v>
                </c:pt>
                <c:pt idx="968">
                  <c:v>569</c:v>
                </c:pt>
                <c:pt idx="969">
                  <c:v>554</c:v>
                </c:pt>
                <c:pt idx="970">
                  <c:v>547</c:v>
                </c:pt>
                <c:pt idx="971">
                  <c:v>525</c:v>
                </c:pt>
                <c:pt idx="972">
                  <c:v>512</c:v>
                </c:pt>
                <c:pt idx="973">
                  <c:v>505</c:v>
                </c:pt>
                <c:pt idx="974">
                  <c:v>505</c:v>
                </c:pt>
                <c:pt idx="975">
                  <c:v>491</c:v>
                </c:pt>
                <c:pt idx="976">
                  <c:v>478</c:v>
                </c:pt>
                <c:pt idx="977">
                  <c:v>465</c:v>
                </c:pt>
                <c:pt idx="978">
                  <c:v>459</c:v>
                </c:pt>
                <c:pt idx="979">
                  <c:v>440</c:v>
                </c:pt>
                <c:pt idx="980">
                  <c:v>434</c:v>
                </c:pt>
                <c:pt idx="981">
                  <c:v>434</c:v>
                </c:pt>
                <c:pt idx="982">
                  <c:v>422</c:v>
                </c:pt>
                <c:pt idx="983">
                  <c:v>392</c:v>
                </c:pt>
                <c:pt idx="984">
                  <c:v>404</c:v>
                </c:pt>
                <c:pt idx="985">
                  <c:v>392</c:v>
                </c:pt>
                <c:pt idx="986">
                  <c:v>375</c:v>
                </c:pt>
                <c:pt idx="987">
                  <c:v>381</c:v>
                </c:pt>
                <c:pt idx="988">
                  <c:v>370</c:v>
                </c:pt>
                <c:pt idx="989">
                  <c:v>364</c:v>
                </c:pt>
                <c:pt idx="990">
                  <c:v>348</c:v>
                </c:pt>
                <c:pt idx="991">
                  <c:v>354</c:v>
                </c:pt>
                <c:pt idx="992">
                  <c:v>348</c:v>
                </c:pt>
                <c:pt idx="993">
                  <c:v>348</c:v>
                </c:pt>
                <c:pt idx="994">
                  <c:v>343</c:v>
                </c:pt>
                <c:pt idx="995">
                  <c:v>333</c:v>
                </c:pt>
                <c:pt idx="996">
                  <c:v>333</c:v>
                </c:pt>
                <c:pt idx="997">
                  <c:v>328</c:v>
                </c:pt>
                <c:pt idx="998">
                  <c:v>323</c:v>
                </c:pt>
                <c:pt idx="999">
                  <c:v>318</c:v>
                </c:pt>
                <c:pt idx="1000">
                  <c:v>318</c:v>
                </c:pt>
                <c:pt idx="1001">
                  <c:v>313</c:v>
                </c:pt>
                <c:pt idx="1002">
                  <c:v>308</c:v>
                </c:pt>
                <c:pt idx="1003">
                  <c:v>303</c:v>
                </c:pt>
                <c:pt idx="1004">
                  <c:v>298</c:v>
                </c:pt>
                <c:pt idx="1005">
                  <c:v>294</c:v>
                </c:pt>
                <c:pt idx="1006">
                  <c:v>294</c:v>
                </c:pt>
                <c:pt idx="1007">
                  <c:v>289</c:v>
                </c:pt>
                <c:pt idx="1008">
                  <c:v>289</c:v>
                </c:pt>
                <c:pt idx="1009">
                  <c:v>284</c:v>
                </c:pt>
                <c:pt idx="1010">
                  <c:v>280</c:v>
                </c:pt>
                <c:pt idx="1011">
                  <c:v>280</c:v>
                </c:pt>
                <c:pt idx="1012">
                  <c:v>275</c:v>
                </c:pt>
                <c:pt idx="1013">
                  <c:v>275</c:v>
                </c:pt>
                <c:pt idx="1014">
                  <c:v>271</c:v>
                </c:pt>
                <c:pt idx="1015">
                  <c:v>275</c:v>
                </c:pt>
                <c:pt idx="1016">
                  <c:v>275</c:v>
                </c:pt>
                <c:pt idx="1017">
                  <c:v>258</c:v>
                </c:pt>
                <c:pt idx="1018">
                  <c:v>271</c:v>
                </c:pt>
                <c:pt idx="1019">
                  <c:v>262</c:v>
                </c:pt>
                <c:pt idx="1020">
                  <c:v>258</c:v>
                </c:pt>
                <c:pt idx="1021">
                  <c:v>258</c:v>
                </c:pt>
                <c:pt idx="1022">
                  <c:v>271</c:v>
                </c:pt>
                <c:pt idx="1023">
                  <c:v>271</c:v>
                </c:pt>
                <c:pt idx="1024">
                  <c:v>275</c:v>
                </c:pt>
                <c:pt idx="1025">
                  <c:v>271</c:v>
                </c:pt>
                <c:pt idx="1026">
                  <c:v>271</c:v>
                </c:pt>
                <c:pt idx="1027">
                  <c:v>266</c:v>
                </c:pt>
                <c:pt idx="1028">
                  <c:v>266</c:v>
                </c:pt>
                <c:pt idx="1029">
                  <c:v>271</c:v>
                </c:pt>
                <c:pt idx="1030">
                  <c:v>284</c:v>
                </c:pt>
                <c:pt idx="1031">
                  <c:v>323</c:v>
                </c:pt>
                <c:pt idx="1032">
                  <c:v>364</c:v>
                </c:pt>
                <c:pt idx="1033">
                  <c:v>392</c:v>
                </c:pt>
                <c:pt idx="1034">
                  <c:v>416</c:v>
                </c:pt>
                <c:pt idx="1035">
                  <c:v>428</c:v>
                </c:pt>
                <c:pt idx="1036">
                  <c:v>440</c:v>
                </c:pt>
                <c:pt idx="1037">
                  <c:v>440</c:v>
                </c:pt>
                <c:pt idx="1038">
                  <c:v>440</c:v>
                </c:pt>
                <c:pt idx="1039">
                  <c:v>440</c:v>
                </c:pt>
                <c:pt idx="1040">
                  <c:v>440</c:v>
                </c:pt>
                <c:pt idx="1041">
                  <c:v>440</c:v>
                </c:pt>
                <c:pt idx="1042">
                  <c:v>440</c:v>
                </c:pt>
                <c:pt idx="1043">
                  <c:v>446</c:v>
                </c:pt>
                <c:pt idx="1044">
                  <c:v>446</c:v>
                </c:pt>
                <c:pt idx="1045">
                  <c:v>446</c:v>
                </c:pt>
                <c:pt idx="1046">
                  <c:v>440</c:v>
                </c:pt>
                <c:pt idx="1047">
                  <c:v>446</c:v>
                </c:pt>
                <c:pt idx="1048">
                  <c:v>434</c:v>
                </c:pt>
                <c:pt idx="1049">
                  <c:v>440</c:v>
                </c:pt>
                <c:pt idx="1050">
                  <c:v>440</c:v>
                </c:pt>
                <c:pt idx="1051">
                  <c:v>440</c:v>
                </c:pt>
                <c:pt idx="1052">
                  <c:v>440</c:v>
                </c:pt>
                <c:pt idx="1053">
                  <c:v>452</c:v>
                </c:pt>
                <c:pt idx="1054">
                  <c:v>452</c:v>
                </c:pt>
                <c:pt idx="1055">
                  <c:v>452</c:v>
                </c:pt>
                <c:pt idx="1056">
                  <c:v>446</c:v>
                </c:pt>
                <c:pt idx="1057">
                  <c:v>459</c:v>
                </c:pt>
                <c:pt idx="1058">
                  <c:v>452</c:v>
                </c:pt>
                <c:pt idx="1059">
                  <c:v>459</c:v>
                </c:pt>
                <c:pt idx="1060">
                  <c:v>452</c:v>
                </c:pt>
                <c:pt idx="1061">
                  <c:v>459</c:v>
                </c:pt>
                <c:pt idx="1062">
                  <c:v>452</c:v>
                </c:pt>
                <c:pt idx="1063">
                  <c:v>446</c:v>
                </c:pt>
                <c:pt idx="1064">
                  <c:v>459</c:v>
                </c:pt>
                <c:pt idx="1065">
                  <c:v>459</c:v>
                </c:pt>
                <c:pt idx="1066">
                  <c:v>452</c:v>
                </c:pt>
                <c:pt idx="1067">
                  <c:v>459</c:v>
                </c:pt>
                <c:pt idx="1068">
                  <c:v>459</c:v>
                </c:pt>
                <c:pt idx="1069">
                  <c:v>459</c:v>
                </c:pt>
                <c:pt idx="1070">
                  <c:v>452</c:v>
                </c:pt>
                <c:pt idx="1071">
                  <c:v>452</c:v>
                </c:pt>
                <c:pt idx="1072">
                  <c:v>452</c:v>
                </c:pt>
                <c:pt idx="1073">
                  <c:v>459</c:v>
                </c:pt>
                <c:pt idx="1074">
                  <c:v>452</c:v>
                </c:pt>
                <c:pt idx="1075">
                  <c:v>452</c:v>
                </c:pt>
                <c:pt idx="1076">
                  <c:v>446</c:v>
                </c:pt>
                <c:pt idx="1077">
                  <c:v>459</c:v>
                </c:pt>
                <c:pt idx="1078">
                  <c:v>452</c:v>
                </c:pt>
                <c:pt idx="1079">
                  <c:v>446</c:v>
                </c:pt>
                <c:pt idx="1080">
                  <c:v>446</c:v>
                </c:pt>
                <c:pt idx="1081">
                  <c:v>440</c:v>
                </c:pt>
                <c:pt idx="1082">
                  <c:v>428</c:v>
                </c:pt>
                <c:pt idx="1083">
                  <c:v>440</c:v>
                </c:pt>
                <c:pt idx="1084">
                  <c:v>446</c:v>
                </c:pt>
                <c:pt idx="1085">
                  <c:v>440</c:v>
                </c:pt>
                <c:pt idx="1086">
                  <c:v>440</c:v>
                </c:pt>
                <c:pt idx="1087">
                  <c:v>440</c:v>
                </c:pt>
                <c:pt idx="1088">
                  <c:v>440</c:v>
                </c:pt>
                <c:pt idx="1089">
                  <c:v>440</c:v>
                </c:pt>
                <c:pt idx="1090">
                  <c:v>434</c:v>
                </c:pt>
                <c:pt idx="1091">
                  <c:v>434</c:v>
                </c:pt>
                <c:pt idx="1092">
                  <c:v>434</c:v>
                </c:pt>
                <c:pt idx="1093">
                  <c:v>440</c:v>
                </c:pt>
                <c:pt idx="1094">
                  <c:v>434</c:v>
                </c:pt>
                <c:pt idx="1095">
                  <c:v>434</c:v>
                </c:pt>
                <c:pt idx="1096">
                  <c:v>434</c:v>
                </c:pt>
                <c:pt idx="1097">
                  <c:v>440</c:v>
                </c:pt>
                <c:pt idx="1098">
                  <c:v>440</c:v>
                </c:pt>
                <c:pt idx="1099">
                  <c:v>440</c:v>
                </c:pt>
                <c:pt idx="1100">
                  <c:v>440</c:v>
                </c:pt>
                <c:pt idx="1101">
                  <c:v>434</c:v>
                </c:pt>
                <c:pt idx="1102">
                  <c:v>428</c:v>
                </c:pt>
                <c:pt idx="1103">
                  <c:v>434</c:v>
                </c:pt>
                <c:pt idx="1104">
                  <c:v>416</c:v>
                </c:pt>
                <c:pt idx="1105">
                  <c:v>328</c:v>
                </c:pt>
                <c:pt idx="1106">
                  <c:v>222</c:v>
                </c:pt>
                <c:pt idx="1107">
                  <c:v>150</c:v>
                </c:pt>
                <c:pt idx="1108">
                  <c:v>113</c:v>
                </c:pt>
                <c:pt idx="1109">
                  <c:v>90</c:v>
                </c:pt>
                <c:pt idx="1110">
                  <c:v>76</c:v>
                </c:pt>
                <c:pt idx="1111">
                  <c:v>65</c:v>
                </c:pt>
                <c:pt idx="1112">
                  <c:v>57</c:v>
                </c:pt>
                <c:pt idx="1113">
                  <c:v>50</c:v>
                </c:pt>
                <c:pt idx="1114">
                  <c:v>46</c:v>
                </c:pt>
                <c:pt idx="1115">
                  <c:v>43</c:v>
                </c:pt>
                <c:pt idx="1116">
                  <c:v>42</c:v>
                </c:pt>
                <c:pt idx="1117">
                  <c:v>40</c:v>
                </c:pt>
                <c:pt idx="1118">
                  <c:v>40</c:v>
                </c:pt>
                <c:pt idx="1119">
                  <c:v>39</c:v>
                </c:pt>
                <c:pt idx="1120">
                  <c:v>38</c:v>
                </c:pt>
                <c:pt idx="1121">
                  <c:v>38</c:v>
                </c:pt>
                <c:pt idx="1122">
                  <c:v>38</c:v>
                </c:pt>
                <c:pt idx="1123">
                  <c:v>39</c:v>
                </c:pt>
                <c:pt idx="1124">
                  <c:v>41</c:v>
                </c:pt>
                <c:pt idx="1125">
                  <c:v>41</c:v>
                </c:pt>
                <c:pt idx="1126">
                  <c:v>41</c:v>
                </c:pt>
                <c:pt idx="1127">
                  <c:v>35</c:v>
                </c:pt>
                <c:pt idx="1128">
                  <c:v>31</c:v>
                </c:pt>
                <c:pt idx="1129">
                  <c:v>32</c:v>
                </c:pt>
                <c:pt idx="1130">
                  <c:v>32</c:v>
                </c:pt>
                <c:pt idx="1131">
                  <c:v>33</c:v>
                </c:pt>
                <c:pt idx="1132">
                  <c:v>32</c:v>
                </c:pt>
                <c:pt idx="1133">
                  <c:v>31</c:v>
                </c:pt>
                <c:pt idx="1134">
                  <c:v>29</c:v>
                </c:pt>
                <c:pt idx="1135">
                  <c:v>28</c:v>
                </c:pt>
                <c:pt idx="1136">
                  <c:v>26</c:v>
                </c:pt>
                <c:pt idx="1137">
                  <c:v>26</c:v>
                </c:pt>
                <c:pt idx="1138">
                  <c:v>26</c:v>
                </c:pt>
                <c:pt idx="1139">
                  <c:v>24</c:v>
                </c:pt>
                <c:pt idx="1140">
                  <c:v>25</c:v>
                </c:pt>
                <c:pt idx="1141">
                  <c:v>24</c:v>
                </c:pt>
                <c:pt idx="1142">
                  <c:v>23</c:v>
                </c:pt>
                <c:pt idx="1143">
                  <c:v>24</c:v>
                </c:pt>
                <c:pt idx="1144">
                  <c:v>24</c:v>
                </c:pt>
                <c:pt idx="1145">
                  <c:v>24</c:v>
                </c:pt>
                <c:pt idx="1146">
                  <c:v>24</c:v>
                </c:pt>
                <c:pt idx="1147">
                  <c:v>24</c:v>
                </c:pt>
                <c:pt idx="1148">
                  <c:v>23</c:v>
                </c:pt>
                <c:pt idx="1149">
                  <c:v>23</c:v>
                </c:pt>
                <c:pt idx="1150">
                  <c:v>23</c:v>
                </c:pt>
                <c:pt idx="1151">
                  <c:v>24</c:v>
                </c:pt>
                <c:pt idx="1152">
                  <c:v>24</c:v>
                </c:pt>
                <c:pt idx="1153">
                  <c:v>23</c:v>
                </c:pt>
                <c:pt idx="1154">
                  <c:v>24</c:v>
                </c:pt>
                <c:pt idx="1155">
                  <c:v>24</c:v>
                </c:pt>
                <c:pt idx="1156">
                  <c:v>23</c:v>
                </c:pt>
                <c:pt idx="1157">
                  <c:v>24</c:v>
                </c:pt>
                <c:pt idx="1158">
                  <c:v>23</c:v>
                </c:pt>
                <c:pt idx="1159">
                  <c:v>23</c:v>
                </c:pt>
                <c:pt idx="1160">
                  <c:v>23</c:v>
                </c:pt>
                <c:pt idx="1161">
                  <c:v>23</c:v>
                </c:pt>
                <c:pt idx="1162">
                  <c:v>25</c:v>
                </c:pt>
                <c:pt idx="1163">
                  <c:v>25</c:v>
                </c:pt>
                <c:pt idx="1164">
                  <c:v>23</c:v>
                </c:pt>
                <c:pt idx="1165">
                  <c:v>27</c:v>
                </c:pt>
                <c:pt idx="1166">
                  <c:v>28</c:v>
                </c:pt>
                <c:pt idx="1167">
                  <c:v>29</c:v>
                </c:pt>
                <c:pt idx="1168">
                  <c:v>29</c:v>
                </c:pt>
                <c:pt idx="1169">
                  <c:v>30</c:v>
                </c:pt>
                <c:pt idx="1170">
                  <c:v>29</c:v>
                </c:pt>
                <c:pt idx="1171">
                  <c:v>29</c:v>
                </c:pt>
                <c:pt idx="1172">
                  <c:v>30</c:v>
                </c:pt>
                <c:pt idx="1173">
                  <c:v>30</c:v>
                </c:pt>
                <c:pt idx="1174">
                  <c:v>29</c:v>
                </c:pt>
                <c:pt idx="1175">
                  <c:v>29</c:v>
                </c:pt>
                <c:pt idx="1176">
                  <c:v>29</c:v>
                </c:pt>
                <c:pt idx="1177">
                  <c:v>27</c:v>
                </c:pt>
                <c:pt idx="1178">
                  <c:v>29</c:v>
                </c:pt>
                <c:pt idx="1179">
                  <c:v>27</c:v>
                </c:pt>
                <c:pt idx="1180">
                  <c:v>26</c:v>
                </c:pt>
                <c:pt idx="1181">
                  <c:v>26</c:v>
                </c:pt>
                <c:pt idx="1182">
                  <c:v>25</c:v>
                </c:pt>
                <c:pt idx="1183">
                  <c:v>25</c:v>
                </c:pt>
                <c:pt idx="1184">
                  <c:v>24</c:v>
                </c:pt>
                <c:pt idx="1185">
                  <c:v>24</c:v>
                </c:pt>
                <c:pt idx="1186">
                  <c:v>23</c:v>
                </c:pt>
                <c:pt idx="1187">
                  <c:v>23</c:v>
                </c:pt>
                <c:pt idx="1188">
                  <c:v>24</c:v>
                </c:pt>
                <c:pt idx="1189">
                  <c:v>24</c:v>
                </c:pt>
                <c:pt idx="1190">
                  <c:v>24</c:v>
                </c:pt>
                <c:pt idx="1191">
                  <c:v>25</c:v>
                </c:pt>
                <c:pt idx="1192">
                  <c:v>24</c:v>
                </c:pt>
                <c:pt idx="1193">
                  <c:v>24</c:v>
                </c:pt>
                <c:pt idx="1194">
                  <c:v>24</c:v>
                </c:pt>
                <c:pt idx="1195">
                  <c:v>23</c:v>
                </c:pt>
                <c:pt idx="1196">
                  <c:v>24</c:v>
                </c:pt>
                <c:pt idx="1197">
                  <c:v>24</c:v>
                </c:pt>
                <c:pt idx="1198">
                  <c:v>23</c:v>
                </c:pt>
                <c:pt idx="1199">
                  <c:v>22</c:v>
                </c:pt>
                <c:pt idx="1200">
                  <c:v>23</c:v>
                </c:pt>
                <c:pt idx="1201">
                  <c:v>21</c:v>
                </c:pt>
                <c:pt idx="1202">
                  <c:v>21</c:v>
                </c:pt>
                <c:pt idx="1203">
                  <c:v>21</c:v>
                </c:pt>
                <c:pt idx="1204">
                  <c:v>20</c:v>
                </c:pt>
                <c:pt idx="1205">
                  <c:v>20</c:v>
                </c:pt>
                <c:pt idx="1206">
                  <c:v>20</c:v>
                </c:pt>
                <c:pt idx="1207">
                  <c:v>19</c:v>
                </c:pt>
                <c:pt idx="1208">
                  <c:v>20</c:v>
                </c:pt>
                <c:pt idx="1209">
                  <c:v>20</c:v>
                </c:pt>
                <c:pt idx="1210">
                  <c:v>21</c:v>
                </c:pt>
                <c:pt idx="1211">
                  <c:v>21</c:v>
                </c:pt>
                <c:pt idx="1212">
                  <c:v>22</c:v>
                </c:pt>
                <c:pt idx="1213">
                  <c:v>23</c:v>
                </c:pt>
                <c:pt idx="1214">
                  <c:v>24</c:v>
                </c:pt>
                <c:pt idx="1215">
                  <c:v>25</c:v>
                </c:pt>
                <c:pt idx="1216">
                  <c:v>25</c:v>
                </c:pt>
                <c:pt idx="1217">
                  <c:v>26</c:v>
                </c:pt>
                <c:pt idx="1218">
                  <c:v>26</c:v>
                </c:pt>
                <c:pt idx="1219">
                  <c:v>26</c:v>
                </c:pt>
                <c:pt idx="1220">
                  <c:v>26</c:v>
                </c:pt>
                <c:pt idx="1221">
                  <c:v>26</c:v>
                </c:pt>
                <c:pt idx="1222">
                  <c:v>26</c:v>
                </c:pt>
                <c:pt idx="1223">
                  <c:v>26</c:v>
                </c:pt>
                <c:pt idx="1224">
                  <c:v>25</c:v>
                </c:pt>
                <c:pt idx="1225">
                  <c:v>24</c:v>
                </c:pt>
                <c:pt idx="1226">
                  <c:v>24</c:v>
                </c:pt>
                <c:pt idx="1227">
                  <c:v>23</c:v>
                </c:pt>
                <c:pt idx="1228">
                  <c:v>23</c:v>
                </c:pt>
                <c:pt idx="1229">
                  <c:v>23</c:v>
                </c:pt>
                <c:pt idx="1230">
                  <c:v>22</c:v>
                </c:pt>
                <c:pt idx="1231">
                  <c:v>22</c:v>
                </c:pt>
                <c:pt idx="1232">
                  <c:v>21</c:v>
                </c:pt>
                <c:pt idx="1233">
                  <c:v>21</c:v>
                </c:pt>
                <c:pt idx="1234">
                  <c:v>21</c:v>
                </c:pt>
                <c:pt idx="1235">
                  <c:v>21</c:v>
                </c:pt>
                <c:pt idx="1236">
                  <c:v>20</c:v>
                </c:pt>
                <c:pt idx="1237">
                  <c:v>20</c:v>
                </c:pt>
                <c:pt idx="1238">
                  <c:v>19</c:v>
                </c:pt>
                <c:pt idx="1239">
                  <c:v>20</c:v>
                </c:pt>
                <c:pt idx="1240">
                  <c:v>19</c:v>
                </c:pt>
                <c:pt idx="1241">
                  <c:v>19</c:v>
                </c:pt>
                <c:pt idx="1242">
                  <c:v>19</c:v>
                </c:pt>
                <c:pt idx="1243">
                  <c:v>19</c:v>
                </c:pt>
                <c:pt idx="1244">
                  <c:v>19</c:v>
                </c:pt>
                <c:pt idx="1245">
                  <c:v>19</c:v>
                </c:pt>
                <c:pt idx="1246">
                  <c:v>19</c:v>
                </c:pt>
                <c:pt idx="1247">
                  <c:v>19</c:v>
                </c:pt>
                <c:pt idx="1248">
                  <c:v>19</c:v>
                </c:pt>
                <c:pt idx="1249">
                  <c:v>19</c:v>
                </c:pt>
                <c:pt idx="1250">
                  <c:v>19</c:v>
                </c:pt>
                <c:pt idx="1251">
                  <c:v>19</c:v>
                </c:pt>
                <c:pt idx="1252">
                  <c:v>19</c:v>
                </c:pt>
                <c:pt idx="1253">
                  <c:v>19</c:v>
                </c:pt>
                <c:pt idx="1254">
                  <c:v>19</c:v>
                </c:pt>
                <c:pt idx="1255">
                  <c:v>19</c:v>
                </c:pt>
                <c:pt idx="1256">
                  <c:v>19</c:v>
                </c:pt>
                <c:pt idx="1257">
                  <c:v>19</c:v>
                </c:pt>
                <c:pt idx="1258">
                  <c:v>20</c:v>
                </c:pt>
                <c:pt idx="1259">
                  <c:v>20</c:v>
                </c:pt>
                <c:pt idx="1260">
                  <c:v>20</c:v>
                </c:pt>
                <c:pt idx="1261">
                  <c:v>21</c:v>
                </c:pt>
                <c:pt idx="1262">
                  <c:v>22</c:v>
                </c:pt>
                <c:pt idx="1263">
                  <c:v>22</c:v>
                </c:pt>
                <c:pt idx="1264">
                  <c:v>21</c:v>
                </c:pt>
                <c:pt idx="1265">
                  <c:v>23</c:v>
                </c:pt>
                <c:pt idx="1266">
                  <c:v>23</c:v>
                </c:pt>
                <c:pt idx="1267">
                  <c:v>23</c:v>
                </c:pt>
                <c:pt idx="1268">
                  <c:v>23</c:v>
                </c:pt>
                <c:pt idx="1269">
                  <c:v>25</c:v>
                </c:pt>
                <c:pt idx="1270">
                  <c:v>25</c:v>
                </c:pt>
                <c:pt idx="1271">
                  <c:v>23</c:v>
                </c:pt>
                <c:pt idx="1272">
                  <c:v>27</c:v>
                </c:pt>
                <c:pt idx="1273">
                  <c:v>27</c:v>
                </c:pt>
                <c:pt idx="1274">
                  <c:v>27</c:v>
                </c:pt>
                <c:pt idx="1275">
                  <c:v>28</c:v>
                </c:pt>
                <c:pt idx="1276">
                  <c:v>27</c:v>
                </c:pt>
                <c:pt idx="1277">
                  <c:v>28</c:v>
                </c:pt>
                <c:pt idx="1278">
                  <c:v>27</c:v>
                </c:pt>
                <c:pt idx="1279">
                  <c:v>27</c:v>
                </c:pt>
                <c:pt idx="1280">
                  <c:v>26</c:v>
                </c:pt>
                <c:pt idx="1281">
                  <c:v>26</c:v>
                </c:pt>
                <c:pt idx="1282">
                  <c:v>25</c:v>
                </c:pt>
                <c:pt idx="1283">
                  <c:v>24</c:v>
                </c:pt>
                <c:pt idx="1284">
                  <c:v>23</c:v>
                </c:pt>
                <c:pt idx="1285">
                  <c:v>23</c:v>
                </c:pt>
                <c:pt idx="1286">
                  <c:v>23</c:v>
                </c:pt>
                <c:pt idx="1287">
                  <c:v>24</c:v>
                </c:pt>
                <c:pt idx="1288">
                  <c:v>23</c:v>
                </c:pt>
                <c:pt idx="1289">
                  <c:v>23</c:v>
                </c:pt>
                <c:pt idx="1290">
                  <c:v>21</c:v>
                </c:pt>
                <c:pt idx="1291">
                  <c:v>22</c:v>
                </c:pt>
                <c:pt idx="1292">
                  <c:v>21</c:v>
                </c:pt>
                <c:pt idx="1293">
                  <c:v>21</c:v>
                </c:pt>
                <c:pt idx="1294">
                  <c:v>19</c:v>
                </c:pt>
                <c:pt idx="1295">
                  <c:v>18</c:v>
                </c:pt>
                <c:pt idx="1296">
                  <c:v>16</c:v>
                </c:pt>
                <c:pt idx="1297">
                  <c:v>17</c:v>
                </c:pt>
                <c:pt idx="1298">
                  <c:v>16</c:v>
                </c:pt>
                <c:pt idx="1299">
                  <c:v>16</c:v>
                </c:pt>
                <c:pt idx="1300">
                  <c:v>16</c:v>
                </c:pt>
                <c:pt idx="1301">
                  <c:v>16</c:v>
                </c:pt>
                <c:pt idx="1302">
                  <c:v>15</c:v>
                </c:pt>
                <c:pt idx="1303">
                  <c:v>15</c:v>
                </c:pt>
                <c:pt idx="1304">
                  <c:v>15</c:v>
                </c:pt>
                <c:pt idx="1305">
                  <c:v>15</c:v>
                </c:pt>
                <c:pt idx="1306">
                  <c:v>15</c:v>
                </c:pt>
                <c:pt idx="1307">
                  <c:v>15</c:v>
                </c:pt>
                <c:pt idx="1308">
                  <c:v>15</c:v>
                </c:pt>
                <c:pt idx="1309">
                  <c:v>15</c:v>
                </c:pt>
                <c:pt idx="1310">
                  <c:v>16</c:v>
                </c:pt>
                <c:pt idx="1311">
                  <c:v>16</c:v>
                </c:pt>
                <c:pt idx="1312">
                  <c:v>17</c:v>
                </c:pt>
                <c:pt idx="1313">
                  <c:v>18</c:v>
                </c:pt>
                <c:pt idx="1314">
                  <c:v>18</c:v>
                </c:pt>
                <c:pt idx="1315">
                  <c:v>19</c:v>
                </c:pt>
                <c:pt idx="1316">
                  <c:v>19</c:v>
                </c:pt>
                <c:pt idx="1317">
                  <c:v>19</c:v>
                </c:pt>
                <c:pt idx="1318">
                  <c:v>19</c:v>
                </c:pt>
                <c:pt idx="1319">
                  <c:v>19</c:v>
                </c:pt>
                <c:pt idx="1320">
                  <c:v>19</c:v>
                </c:pt>
                <c:pt idx="1321">
                  <c:v>19</c:v>
                </c:pt>
                <c:pt idx="1322">
                  <c:v>20</c:v>
                </c:pt>
                <c:pt idx="1323">
                  <c:v>19</c:v>
                </c:pt>
                <c:pt idx="1324">
                  <c:v>19</c:v>
                </c:pt>
                <c:pt idx="1325">
                  <c:v>19</c:v>
                </c:pt>
                <c:pt idx="1326">
                  <c:v>19</c:v>
                </c:pt>
                <c:pt idx="1327">
                  <c:v>19</c:v>
                </c:pt>
                <c:pt idx="1328">
                  <c:v>19</c:v>
                </c:pt>
                <c:pt idx="1329">
                  <c:v>17</c:v>
                </c:pt>
                <c:pt idx="1330">
                  <c:v>19</c:v>
                </c:pt>
                <c:pt idx="1331">
                  <c:v>19</c:v>
                </c:pt>
                <c:pt idx="1332">
                  <c:v>18</c:v>
                </c:pt>
                <c:pt idx="1333">
                  <c:v>19</c:v>
                </c:pt>
                <c:pt idx="1334">
                  <c:v>19</c:v>
                </c:pt>
                <c:pt idx="1335">
                  <c:v>19</c:v>
                </c:pt>
                <c:pt idx="1336">
                  <c:v>18</c:v>
                </c:pt>
                <c:pt idx="1337">
                  <c:v>20</c:v>
                </c:pt>
                <c:pt idx="1338">
                  <c:v>19</c:v>
                </c:pt>
                <c:pt idx="1339">
                  <c:v>19</c:v>
                </c:pt>
                <c:pt idx="1340">
                  <c:v>19</c:v>
                </c:pt>
                <c:pt idx="1341">
                  <c:v>20</c:v>
                </c:pt>
                <c:pt idx="1342">
                  <c:v>19</c:v>
                </c:pt>
                <c:pt idx="1343">
                  <c:v>19</c:v>
                </c:pt>
                <c:pt idx="1344">
                  <c:v>18</c:v>
                </c:pt>
                <c:pt idx="1345">
                  <c:v>19</c:v>
                </c:pt>
                <c:pt idx="1346">
                  <c:v>19</c:v>
                </c:pt>
                <c:pt idx="1347">
                  <c:v>19</c:v>
                </c:pt>
                <c:pt idx="1348">
                  <c:v>19</c:v>
                </c:pt>
                <c:pt idx="1349">
                  <c:v>19</c:v>
                </c:pt>
                <c:pt idx="1350">
                  <c:v>18</c:v>
                </c:pt>
                <c:pt idx="1351">
                  <c:v>18</c:v>
                </c:pt>
                <c:pt idx="1352">
                  <c:v>18</c:v>
                </c:pt>
                <c:pt idx="1353">
                  <c:v>18</c:v>
                </c:pt>
                <c:pt idx="1354">
                  <c:v>18</c:v>
                </c:pt>
                <c:pt idx="1355">
                  <c:v>18</c:v>
                </c:pt>
                <c:pt idx="1356">
                  <c:v>17</c:v>
                </c:pt>
                <c:pt idx="1357">
                  <c:v>17</c:v>
                </c:pt>
                <c:pt idx="1358">
                  <c:v>18</c:v>
                </c:pt>
                <c:pt idx="1359">
                  <c:v>18</c:v>
                </c:pt>
                <c:pt idx="1360">
                  <c:v>18</c:v>
                </c:pt>
                <c:pt idx="1361">
                  <c:v>19</c:v>
                </c:pt>
                <c:pt idx="1362">
                  <c:v>19</c:v>
                </c:pt>
                <c:pt idx="1363">
                  <c:v>18</c:v>
                </c:pt>
                <c:pt idx="1364">
                  <c:v>18</c:v>
                </c:pt>
                <c:pt idx="1365">
                  <c:v>19</c:v>
                </c:pt>
                <c:pt idx="1366">
                  <c:v>18</c:v>
                </c:pt>
                <c:pt idx="1367">
                  <c:v>19</c:v>
                </c:pt>
                <c:pt idx="1368">
                  <c:v>19</c:v>
                </c:pt>
                <c:pt idx="1369">
                  <c:v>18</c:v>
                </c:pt>
                <c:pt idx="1370">
                  <c:v>19</c:v>
                </c:pt>
                <c:pt idx="1371">
                  <c:v>18</c:v>
                </c:pt>
                <c:pt idx="1372">
                  <c:v>18</c:v>
                </c:pt>
                <c:pt idx="1373">
                  <c:v>18</c:v>
                </c:pt>
                <c:pt idx="1374">
                  <c:v>16</c:v>
                </c:pt>
                <c:pt idx="1375">
                  <c:v>18</c:v>
                </c:pt>
                <c:pt idx="1376">
                  <c:v>17</c:v>
                </c:pt>
                <c:pt idx="1377">
                  <c:v>16</c:v>
                </c:pt>
                <c:pt idx="1378">
                  <c:v>16</c:v>
                </c:pt>
                <c:pt idx="1379">
                  <c:v>16</c:v>
                </c:pt>
                <c:pt idx="1380">
                  <c:v>16</c:v>
                </c:pt>
                <c:pt idx="1381">
                  <c:v>16</c:v>
                </c:pt>
                <c:pt idx="1382">
                  <c:v>17</c:v>
                </c:pt>
                <c:pt idx="1383">
                  <c:v>17</c:v>
                </c:pt>
                <c:pt idx="1384">
                  <c:v>16</c:v>
                </c:pt>
                <c:pt idx="1385">
                  <c:v>17</c:v>
                </c:pt>
                <c:pt idx="1386">
                  <c:v>16</c:v>
                </c:pt>
                <c:pt idx="1387">
                  <c:v>16</c:v>
                </c:pt>
                <c:pt idx="1388">
                  <c:v>16</c:v>
                </c:pt>
                <c:pt idx="1389">
                  <c:v>16</c:v>
                </c:pt>
                <c:pt idx="1390">
                  <c:v>16</c:v>
                </c:pt>
                <c:pt idx="1391">
                  <c:v>16</c:v>
                </c:pt>
                <c:pt idx="1392">
                  <c:v>17</c:v>
                </c:pt>
                <c:pt idx="1393">
                  <c:v>18</c:v>
                </c:pt>
                <c:pt idx="1394">
                  <c:v>18</c:v>
                </c:pt>
                <c:pt idx="1395">
                  <c:v>19</c:v>
                </c:pt>
                <c:pt idx="1396">
                  <c:v>19</c:v>
                </c:pt>
                <c:pt idx="1397">
                  <c:v>18</c:v>
                </c:pt>
                <c:pt idx="1398">
                  <c:v>19</c:v>
                </c:pt>
                <c:pt idx="1399">
                  <c:v>18</c:v>
                </c:pt>
                <c:pt idx="1400">
                  <c:v>17</c:v>
                </c:pt>
                <c:pt idx="1401">
                  <c:v>16</c:v>
                </c:pt>
                <c:pt idx="1402">
                  <c:v>16</c:v>
                </c:pt>
                <c:pt idx="1403">
                  <c:v>15</c:v>
                </c:pt>
                <c:pt idx="1404">
                  <c:v>15</c:v>
                </c:pt>
                <c:pt idx="1405">
                  <c:v>15</c:v>
                </c:pt>
                <c:pt idx="1406">
                  <c:v>15</c:v>
                </c:pt>
                <c:pt idx="1407">
                  <c:v>15</c:v>
                </c:pt>
                <c:pt idx="1408">
                  <c:v>15</c:v>
                </c:pt>
                <c:pt idx="1409">
                  <c:v>15</c:v>
                </c:pt>
                <c:pt idx="1410">
                  <c:v>15</c:v>
                </c:pt>
                <c:pt idx="1411">
                  <c:v>16</c:v>
                </c:pt>
                <c:pt idx="1412">
                  <c:v>16</c:v>
                </c:pt>
                <c:pt idx="1413">
                  <c:v>18</c:v>
                </c:pt>
                <c:pt idx="1414">
                  <c:v>18</c:v>
                </c:pt>
                <c:pt idx="1415">
                  <c:v>19</c:v>
                </c:pt>
                <c:pt idx="1416">
                  <c:v>19</c:v>
                </c:pt>
                <c:pt idx="1417">
                  <c:v>19</c:v>
                </c:pt>
                <c:pt idx="1418">
                  <c:v>19</c:v>
                </c:pt>
                <c:pt idx="1419">
                  <c:v>19</c:v>
                </c:pt>
                <c:pt idx="1420">
                  <c:v>18</c:v>
                </c:pt>
                <c:pt idx="1421">
                  <c:v>18</c:v>
                </c:pt>
                <c:pt idx="1422">
                  <c:v>18</c:v>
                </c:pt>
                <c:pt idx="1423">
                  <c:v>17</c:v>
                </c:pt>
                <c:pt idx="1424">
                  <c:v>18</c:v>
                </c:pt>
                <c:pt idx="1425">
                  <c:v>17</c:v>
                </c:pt>
                <c:pt idx="1426">
                  <c:v>16</c:v>
                </c:pt>
                <c:pt idx="1427">
                  <c:v>16</c:v>
                </c:pt>
                <c:pt idx="1428">
                  <c:v>15</c:v>
                </c:pt>
                <c:pt idx="1429">
                  <c:v>15</c:v>
                </c:pt>
                <c:pt idx="1430">
                  <c:v>15</c:v>
                </c:pt>
                <c:pt idx="1431">
                  <c:v>14</c:v>
                </c:pt>
                <c:pt idx="1432">
                  <c:v>14</c:v>
                </c:pt>
                <c:pt idx="1433">
                  <c:v>14</c:v>
                </c:pt>
                <c:pt idx="1434">
                  <c:v>14</c:v>
                </c:pt>
                <c:pt idx="1435">
                  <c:v>15</c:v>
                </c:pt>
                <c:pt idx="1436">
                  <c:v>14</c:v>
                </c:pt>
                <c:pt idx="1437">
                  <c:v>14</c:v>
                </c:pt>
                <c:pt idx="1438">
                  <c:v>15</c:v>
                </c:pt>
                <c:pt idx="1439">
                  <c:v>14</c:v>
                </c:pt>
              </c:numCache>
            </c:numRef>
          </c:yVal>
          <c:smooth val="1"/>
        </c:ser>
        <c:ser>
          <c:idx val="5"/>
          <c:order val="3"/>
          <c:tx>
            <c:strRef>
              <c:f>ALL!$G$2</c:f>
              <c:strCache>
                <c:ptCount val="1"/>
                <c:pt idx="0">
                  <c:v>Fort Lupin</c:v>
                </c:pt>
              </c:strCache>
            </c:strRef>
          </c:tx>
          <c:spPr>
            <a:ln>
              <a:solidFill>
                <a:schemeClr val="accent2"/>
              </a:solidFill>
            </a:ln>
          </c:spPr>
          <c:marker>
            <c:symbol val="none"/>
          </c:marker>
          <c:xVal>
            <c:numRef>
              <c:f>ALL!$A$4:$A$1443</c:f>
              <c:numCache>
                <c:formatCode>m/d/yyyy\ h:mm</c:formatCode>
                <c:ptCount val="1440"/>
                <c:pt idx="0">
                  <c:v>41523</c:v>
                </c:pt>
                <c:pt idx="1">
                  <c:v>41523.010416666664</c:v>
                </c:pt>
                <c:pt idx="2">
                  <c:v>41523.020833333336</c:v>
                </c:pt>
                <c:pt idx="3">
                  <c:v>41523.03125</c:v>
                </c:pt>
                <c:pt idx="4">
                  <c:v>41523.041666666657</c:v>
                </c:pt>
                <c:pt idx="5">
                  <c:v>41523.052083333336</c:v>
                </c:pt>
                <c:pt idx="6">
                  <c:v>41523.0625</c:v>
                </c:pt>
                <c:pt idx="7">
                  <c:v>41523.072916666664</c:v>
                </c:pt>
                <c:pt idx="8">
                  <c:v>41523.083333333336</c:v>
                </c:pt>
                <c:pt idx="9">
                  <c:v>41523.093749999993</c:v>
                </c:pt>
                <c:pt idx="10">
                  <c:v>41523.104166666657</c:v>
                </c:pt>
                <c:pt idx="11">
                  <c:v>41523.114583333336</c:v>
                </c:pt>
                <c:pt idx="12">
                  <c:v>41523.124999999993</c:v>
                </c:pt>
                <c:pt idx="13">
                  <c:v>41523.135416666657</c:v>
                </c:pt>
                <c:pt idx="14">
                  <c:v>41523.145833333336</c:v>
                </c:pt>
                <c:pt idx="15">
                  <c:v>41523.156250000007</c:v>
                </c:pt>
                <c:pt idx="16">
                  <c:v>41523.166666666657</c:v>
                </c:pt>
                <c:pt idx="17">
                  <c:v>41523.177083333328</c:v>
                </c:pt>
                <c:pt idx="18">
                  <c:v>41523.1875</c:v>
                </c:pt>
                <c:pt idx="19">
                  <c:v>41523.197916666657</c:v>
                </c:pt>
                <c:pt idx="20">
                  <c:v>41523.208333333336</c:v>
                </c:pt>
                <c:pt idx="21">
                  <c:v>41523.21875</c:v>
                </c:pt>
                <c:pt idx="22">
                  <c:v>41523.22916666665</c:v>
                </c:pt>
                <c:pt idx="23">
                  <c:v>41523.239583333328</c:v>
                </c:pt>
                <c:pt idx="24">
                  <c:v>41523.25</c:v>
                </c:pt>
                <c:pt idx="25">
                  <c:v>41523.260416666657</c:v>
                </c:pt>
                <c:pt idx="26">
                  <c:v>41523.270833333336</c:v>
                </c:pt>
                <c:pt idx="27">
                  <c:v>41523.28125</c:v>
                </c:pt>
                <c:pt idx="28">
                  <c:v>41523.29166666665</c:v>
                </c:pt>
                <c:pt idx="29">
                  <c:v>41523.302083333336</c:v>
                </c:pt>
                <c:pt idx="30">
                  <c:v>41523.312500000007</c:v>
                </c:pt>
                <c:pt idx="31">
                  <c:v>41523.322916666664</c:v>
                </c:pt>
                <c:pt idx="32">
                  <c:v>41523.333333333336</c:v>
                </c:pt>
                <c:pt idx="33">
                  <c:v>41523.34375</c:v>
                </c:pt>
                <c:pt idx="34">
                  <c:v>41523.354166666664</c:v>
                </c:pt>
                <c:pt idx="35">
                  <c:v>41523.364583333336</c:v>
                </c:pt>
                <c:pt idx="36">
                  <c:v>41523.375</c:v>
                </c:pt>
                <c:pt idx="37">
                  <c:v>41523.385416666664</c:v>
                </c:pt>
                <c:pt idx="38">
                  <c:v>41523.395833333336</c:v>
                </c:pt>
                <c:pt idx="39">
                  <c:v>41523.406250000007</c:v>
                </c:pt>
                <c:pt idx="40">
                  <c:v>41523.416666666664</c:v>
                </c:pt>
                <c:pt idx="41">
                  <c:v>41523.427083333328</c:v>
                </c:pt>
                <c:pt idx="42">
                  <c:v>41523.4375</c:v>
                </c:pt>
                <c:pt idx="43">
                  <c:v>41523.447916666664</c:v>
                </c:pt>
                <c:pt idx="44">
                  <c:v>41523.458333333343</c:v>
                </c:pt>
                <c:pt idx="45">
                  <c:v>41523.46875</c:v>
                </c:pt>
                <c:pt idx="46">
                  <c:v>41523.479166666657</c:v>
                </c:pt>
                <c:pt idx="47">
                  <c:v>41523.489583333336</c:v>
                </c:pt>
                <c:pt idx="48">
                  <c:v>41523.5</c:v>
                </c:pt>
                <c:pt idx="49">
                  <c:v>41523.510416666664</c:v>
                </c:pt>
                <c:pt idx="50">
                  <c:v>41523.520833333336</c:v>
                </c:pt>
                <c:pt idx="51">
                  <c:v>41523.53125</c:v>
                </c:pt>
                <c:pt idx="52">
                  <c:v>41523.541666666657</c:v>
                </c:pt>
                <c:pt idx="53">
                  <c:v>41523.552083333336</c:v>
                </c:pt>
                <c:pt idx="54">
                  <c:v>41523.5625</c:v>
                </c:pt>
                <c:pt idx="55">
                  <c:v>41523.572916666664</c:v>
                </c:pt>
                <c:pt idx="56">
                  <c:v>41523.583333333336</c:v>
                </c:pt>
                <c:pt idx="57">
                  <c:v>41523.593749999993</c:v>
                </c:pt>
                <c:pt idx="58">
                  <c:v>41523.604166666657</c:v>
                </c:pt>
                <c:pt idx="59">
                  <c:v>41523.614583333336</c:v>
                </c:pt>
                <c:pt idx="60">
                  <c:v>41523.624999999993</c:v>
                </c:pt>
                <c:pt idx="61">
                  <c:v>41523.635416666657</c:v>
                </c:pt>
                <c:pt idx="62">
                  <c:v>41523.645833333336</c:v>
                </c:pt>
                <c:pt idx="63">
                  <c:v>41523.656250000007</c:v>
                </c:pt>
                <c:pt idx="64">
                  <c:v>41523.666666666657</c:v>
                </c:pt>
                <c:pt idx="65">
                  <c:v>41523.677083333328</c:v>
                </c:pt>
                <c:pt idx="66">
                  <c:v>41523.6875</c:v>
                </c:pt>
                <c:pt idx="67">
                  <c:v>41523.697916666657</c:v>
                </c:pt>
                <c:pt idx="68">
                  <c:v>41523.708333333336</c:v>
                </c:pt>
                <c:pt idx="69">
                  <c:v>41523.71875</c:v>
                </c:pt>
                <c:pt idx="70">
                  <c:v>41523.72916666665</c:v>
                </c:pt>
                <c:pt idx="71">
                  <c:v>41523.739583333328</c:v>
                </c:pt>
                <c:pt idx="72">
                  <c:v>41523.75</c:v>
                </c:pt>
                <c:pt idx="73">
                  <c:v>41523.760416666657</c:v>
                </c:pt>
                <c:pt idx="74">
                  <c:v>41523.770833333336</c:v>
                </c:pt>
                <c:pt idx="75">
                  <c:v>41523.78125</c:v>
                </c:pt>
                <c:pt idx="76">
                  <c:v>41523.79166666665</c:v>
                </c:pt>
                <c:pt idx="77">
                  <c:v>41523.802083333336</c:v>
                </c:pt>
                <c:pt idx="78">
                  <c:v>41523.812500000007</c:v>
                </c:pt>
                <c:pt idx="79">
                  <c:v>41523.822916666664</c:v>
                </c:pt>
                <c:pt idx="80">
                  <c:v>41523.833333333336</c:v>
                </c:pt>
                <c:pt idx="81">
                  <c:v>41523.84375</c:v>
                </c:pt>
                <c:pt idx="82">
                  <c:v>41523.854166666664</c:v>
                </c:pt>
                <c:pt idx="83">
                  <c:v>41523.864583333336</c:v>
                </c:pt>
                <c:pt idx="84">
                  <c:v>41523.875</c:v>
                </c:pt>
                <c:pt idx="85">
                  <c:v>41523.885416666664</c:v>
                </c:pt>
                <c:pt idx="86">
                  <c:v>41523.895833333336</c:v>
                </c:pt>
                <c:pt idx="87">
                  <c:v>41523.906250000007</c:v>
                </c:pt>
                <c:pt idx="88">
                  <c:v>41523.916666666664</c:v>
                </c:pt>
                <c:pt idx="89">
                  <c:v>41523.927083333328</c:v>
                </c:pt>
                <c:pt idx="90">
                  <c:v>41523.9375</c:v>
                </c:pt>
                <c:pt idx="91">
                  <c:v>41523.947916666664</c:v>
                </c:pt>
                <c:pt idx="92">
                  <c:v>41523.958333333343</c:v>
                </c:pt>
                <c:pt idx="93">
                  <c:v>41523.96875</c:v>
                </c:pt>
                <c:pt idx="94">
                  <c:v>41523.979166666657</c:v>
                </c:pt>
                <c:pt idx="95">
                  <c:v>41523.989583333336</c:v>
                </c:pt>
                <c:pt idx="96">
                  <c:v>41524</c:v>
                </c:pt>
                <c:pt idx="97">
                  <c:v>41524.010416666664</c:v>
                </c:pt>
                <c:pt idx="98">
                  <c:v>41524.020833333336</c:v>
                </c:pt>
                <c:pt idx="99">
                  <c:v>41524.03125</c:v>
                </c:pt>
                <c:pt idx="100">
                  <c:v>41524.041666666657</c:v>
                </c:pt>
                <c:pt idx="101">
                  <c:v>41524.052083333336</c:v>
                </c:pt>
                <c:pt idx="102">
                  <c:v>41524.0625</c:v>
                </c:pt>
                <c:pt idx="103">
                  <c:v>41524.072916666664</c:v>
                </c:pt>
                <c:pt idx="104">
                  <c:v>41524.083333333336</c:v>
                </c:pt>
                <c:pt idx="105">
                  <c:v>41524.093749999993</c:v>
                </c:pt>
                <c:pt idx="106">
                  <c:v>41524.104166666657</c:v>
                </c:pt>
                <c:pt idx="107">
                  <c:v>41524.114583333336</c:v>
                </c:pt>
                <c:pt idx="108">
                  <c:v>41524.124999999993</c:v>
                </c:pt>
                <c:pt idx="109">
                  <c:v>41524.135416666657</c:v>
                </c:pt>
                <c:pt idx="110">
                  <c:v>41524.145833333336</c:v>
                </c:pt>
                <c:pt idx="111">
                  <c:v>41524.156250000007</c:v>
                </c:pt>
                <c:pt idx="112">
                  <c:v>41524.166666666657</c:v>
                </c:pt>
                <c:pt idx="113">
                  <c:v>41524.177083333328</c:v>
                </c:pt>
                <c:pt idx="114">
                  <c:v>41524.1875</c:v>
                </c:pt>
                <c:pt idx="115">
                  <c:v>41524.197916666657</c:v>
                </c:pt>
                <c:pt idx="116">
                  <c:v>41524.208333333336</c:v>
                </c:pt>
                <c:pt idx="117">
                  <c:v>41524.21875</c:v>
                </c:pt>
                <c:pt idx="118">
                  <c:v>41524.22916666665</c:v>
                </c:pt>
                <c:pt idx="119">
                  <c:v>41524.239583333328</c:v>
                </c:pt>
                <c:pt idx="120">
                  <c:v>41524.25</c:v>
                </c:pt>
                <c:pt idx="121">
                  <c:v>41524.260416666657</c:v>
                </c:pt>
                <c:pt idx="122">
                  <c:v>41524.270833333336</c:v>
                </c:pt>
                <c:pt idx="123">
                  <c:v>41524.28125</c:v>
                </c:pt>
                <c:pt idx="124">
                  <c:v>41524.29166666665</c:v>
                </c:pt>
                <c:pt idx="125">
                  <c:v>41524.302083333336</c:v>
                </c:pt>
                <c:pt idx="126">
                  <c:v>41524.312500000007</c:v>
                </c:pt>
                <c:pt idx="127">
                  <c:v>41524.322916666664</c:v>
                </c:pt>
                <c:pt idx="128">
                  <c:v>41524.333333333336</c:v>
                </c:pt>
                <c:pt idx="129">
                  <c:v>41524.34375</c:v>
                </c:pt>
                <c:pt idx="130">
                  <c:v>41524.354166666664</c:v>
                </c:pt>
                <c:pt idx="131">
                  <c:v>41524.364583333336</c:v>
                </c:pt>
                <c:pt idx="132">
                  <c:v>41524.375</c:v>
                </c:pt>
                <c:pt idx="133">
                  <c:v>41524.385416666664</c:v>
                </c:pt>
                <c:pt idx="134">
                  <c:v>41524.395833333336</c:v>
                </c:pt>
                <c:pt idx="135">
                  <c:v>41524.406250000007</c:v>
                </c:pt>
                <c:pt idx="136">
                  <c:v>41524.416666666664</c:v>
                </c:pt>
                <c:pt idx="137">
                  <c:v>41524.427083333328</c:v>
                </c:pt>
                <c:pt idx="138">
                  <c:v>41524.4375</c:v>
                </c:pt>
                <c:pt idx="139">
                  <c:v>41524.447916666664</c:v>
                </c:pt>
                <c:pt idx="140">
                  <c:v>41524.458333333343</c:v>
                </c:pt>
                <c:pt idx="141">
                  <c:v>41524.46875</c:v>
                </c:pt>
                <c:pt idx="142">
                  <c:v>41524.479166666657</c:v>
                </c:pt>
                <c:pt idx="143">
                  <c:v>41524.489583333336</c:v>
                </c:pt>
                <c:pt idx="144">
                  <c:v>41524.5</c:v>
                </c:pt>
                <c:pt idx="145">
                  <c:v>41524.510416666664</c:v>
                </c:pt>
                <c:pt idx="146">
                  <c:v>41524.520833333336</c:v>
                </c:pt>
                <c:pt idx="147">
                  <c:v>41524.53125</c:v>
                </c:pt>
                <c:pt idx="148">
                  <c:v>41524.541666666657</c:v>
                </c:pt>
                <c:pt idx="149">
                  <c:v>41524.552083333336</c:v>
                </c:pt>
                <c:pt idx="150">
                  <c:v>41524.5625</c:v>
                </c:pt>
                <c:pt idx="151">
                  <c:v>41524.572916666664</c:v>
                </c:pt>
                <c:pt idx="152">
                  <c:v>41524.583333333336</c:v>
                </c:pt>
                <c:pt idx="153">
                  <c:v>41524.593749999993</c:v>
                </c:pt>
                <c:pt idx="154">
                  <c:v>41524.604166666657</c:v>
                </c:pt>
                <c:pt idx="155">
                  <c:v>41524.614583333336</c:v>
                </c:pt>
                <c:pt idx="156">
                  <c:v>41524.624999999993</c:v>
                </c:pt>
                <c:pt idx="157">
                  <c:v>41524.635416666657</c:v>
                </c:pt>
                <c:pt idx="158">
                  <c:v>41524.645833333336</c:v>
                </c:pt>
                <c:pt idx="159">
                  <c:v>41524.656250000007</c:v>
                </c:pt>
                <c:pt idx="160">
                  <c:v>41524.666666666657</c:v>
                </c:pt>
                <c:pt idx="161">
                  <c:v>41524.677083333328</c:v>
                </c:pt>
                <c:pt idx="162">
                  <c:v>41524.6875</c:v>
                </c:pt>
                <c:pt idx="163">
                  <c:v>41524.697916666657</c:v>
                </c:pt>
                <c:pt idx="164">
                  <c:v>41524.708333333336</c:v>
                </c:pt>
                <c:pt idx="165">
                  <c:v>41524.71875</c:v>
                </c:pt>
                <c:pt idx="166">
                  <c:v>41524.72916666665</c:v>
                </c:pt>
                <c:pt idx="167">
                  <c:v>41524.739583333328</c:v>
                </c:pt>
                <c:pt idx="168">
                  <c:v>41524.75</c:v>
                </c:pt>
                <c:pt idx="169">
                  <c:v>41524.760416666657</c:v>
                </c:pt>
                <c:pt idx="170">
                  <c:v>41524.770833333336</c:v>
                </c:pt>
                <c:pt idx="171">
                  <c:v>41524.78125</c:v>
                </c:pt>
                <c:pt idx="172">
                  <c:v>41524.79166666665</c:v>
                </c:pt>
                <c:pt idx="173">
                  <c:v>41524.802083333336</c:v>
                </c:pt>
                <c:pt idx="174">
                  <c:v>41524.812500000007</c:v>
                </c:pt>
                <c:pt idx="175">
                  <c:v>41524.822916666664</c:v>
                </c:pt>
                <c:pt idx="176">
                  <c:v>41524.833333333336</c:v>
                </c:pt>
                <c:pt idx="177">
                  <c:v>41524.84375</c:v>
                </c:pt>
                <c:pt idx="178">
                  <c:v>41524.854166666664</c:v>
                </c:pt>
                <c:pt idx="179">
                  <c:v>41524.864583333336</c:v>
                </c:pt>
                <c:pt idx="180">
                  <c:v>41524.875</c:v>
                </c:pt>
                <c:pt idx="181">
                  <c:v>41524.885416666664</c:v>
                </c:pt>
                <c:pt idx="182">
                  <c:v>41524.895833333336</c:v>
                </c:pt>
                <c:pt idx="183">
                  <c:v>41524.906250000007</c:v>
                </c:pt>
                <c:pt idx="184">
                  <c:v>41524.916666666664</c:v>
                </c:pt>
                <c:pt idx="185">
                  <c:v>41524.927083333328</c:v>
                </c:pt>
                <c:pt idx="186">
                  <c:v>41524.9375</c:v>
                </c:pt>
                <c:pt idx="187">
                  <c:v>41524.947916666664</c:v>
                </c:pt>
                <c:pt idx="188">
                  <c:v>41524.958333333343</c:v>
                </c:pt>
                <c:pt idx="189">
                  <c:v>41524.96875</c:v>
                </c:pt>
                <c:pt idx="190">
                  <c:v>41524.979166666657</c:v>
                </c:pt>
                <c:pt idx="191">
                  <c:v>41524.989583333336</c:v>
                </c:pt>
                <c:pt idx="192">
                  <c:v>41525</c:v>
                </c:pt>
                <c:pt idx="193">
                  <c:v>41525.010416666664</c:v>
                </c:pt>
                <c:pt idx="194">
                  <c:v>41525.020833333336</c:v>
                </c:pt>
                <c:pt idx="195">
                  <c:v>41525.03125</c:v>
                </c:pt>
                <c:pt idx="196">
                  <c:v>41525.041666666657</c:v>
                </c:pt>
                <c:pt idx="197">
                  <c:v>41525.052083333336</c:v>
                </c:pt>
                <c:pt idx="198">
                  <c:v>41525.0625</c:v>
                </c:pt>
                <c:pt idx="199">
                  <c:v>41525.072916666664</c:v>
                </c:pt>
                <c:pt idx="200">
                  <c:v>41525.083333333336</c:v>
                </c:pt>
                <c:pt idx="201">
                  <c:v>41525.093749999993</c:v>
                </c:pt>
                <c:pt idx="202">
                  <c:v>41525.104166666657</c:v>
                </c:pt>
                <c:pt idx="203">
                  <c:v>41525.114583333336</c:v>
                </c:pt>
                <c:pt idx="204">
                  <c:v>41525.124999999993</c:v>
                </c:pt>
                <c:pt idx="205">
                  <c:v>41525.135416666657</c:v>
                </c:pt>
                <c:pt idx="206">
                  <c:v>41525.145833333336</c:v>
                </c:pt>
                <c:pt idx="207">
                  <c:v>41525.156250000007</c:v>
                </c:pt>
                <c:pt idx="208">
                  <c:v>41525.166666666657</c:v>
                </c:pt>
                <c:pt idx="209">
                  <c:v>41525.177083333328</c:v>
                </c:pt>
                <c:pt idx="210">
                  <c:v>41525.1875</c:v>
                </c:pt>
                <c:pt idx="211">
                  <c:v>41525.197916666657</c:v>
                </c:pt>
                <c:pt idx="212">
                  <c:v>41525.208333333336</c:v>
                </c:pt>
                <c:pt idx="213">
                  <c:v>41525.21875</c:v>
                </c:pt>
                <c:pt idx="214">
                  <c:v>41525.22916666665</c:v>
                </c:pt>
                <c:pt idx="215">
                  <c:v>41525.239583333328</c:v>
                </c:pt>
                <c:pt idx="216">
                  <c:v>41525.25</c:v>
                </c:pt>
                <c:pt idx="217">
                  <c:v>41525.260416666657</c:v>
                </c:pt>
                <c:pt idx="218">
                  <c:v>41525.270833333336</c:v>
                </c:pt>
                <c:pt idx="219">
                  <c:v>41525.28125</c:v>
                </c:pt>
                <c:pt idx="220">
                  <c:v>41525.29166666665</c:v>
                </c:pt>
                <c:pt idx="221">
                  <c:v>41525.302083333336</c:v>
                </c:pt>
                <c:pt idx="222">
                  <c:v>41525.312500000007</c:v>
                </c:pt>
                <c:pt idx="223">
                  <c:v>41525.322916666664</c:v>
                </c:pt>
                <c:pt idx="224">
                  <c:v>41525.333333333336</c:v>
                </c:pt>
                <c:pt idx="225">
                  <c:v>41525.34375</c:v>
                </c:pt>
                <c:pt idx="226">
                  <c:v>41525.354166666664</c:v>
                </c:pt>
                <c:pt idx="227">
                  <c:v>41525.364583333336</c:v>
                </c:pt>
                <c:pt idx="228">
                  <c:v>41525.375</c:v>
                </c:pt>
                <c:pt idx="229">
                  <c:v>41525.385416666664</c:v>
                </c:pt>
                <c:pt idx="230">
                  <c:v>41525.395833333336</c:v>
                </c:pt>
                <c:pt idx="231">
                  <c:v>41525.406250000007</c:v>
                </c:pt>
                <c:pt idx="232">
                  <c:v>41525.416666666664</c:v>
                </c:pt>
                <c:pt idx="233">
                  <c:v>41525.427083333328</c:v>
                </c:pt>
                <c:pt idx="234">
                  <c:v>41525.4375</c:v>
                </c:pt>
                <c:pt idx="235">
                  <c:v>41525.447916666664</c:v>
                </c:pt>
                <c:pt idx="236">
                  <c:v>41525.458333333343</c:v>
                </c:pt>
                <c:pt idx="237">
                  <c:v>41525.46875</c:v>
                </c:pt>
                <c:pt idx="238">
                  <c:v>41525.479166666657</c:v>
                </c:pt>
                <c:pt idx="239">
                  <c:v>41525.489583333336</c:v>
                </c:pt>
                <c:pt idx="240">
                  <c:v>41525.5</c:v>
                </c:pt>
                <c:pt idx="241">
                  <c:v>41525.510416666664</c:v>
                </c:pt>
                <c:pt idx="242">
                  <c:v>41525.520833333336</c:v>
                </c:pt>
                <c:pt idx="243">
                  <c:v>41525.53125</c:v>
                </c:pt>
                <c:pt idx="244">
                  <c:v>41525.541666666657</c:v>
                </c:pt>
                <c:pt idx="245">
                  <c:v>41525.552083333336</c:v>
                </c:pt>
                <c:pt idx="246">
                  <c:v>41525.5625</c:v>
                </c:pt>
                <c:pt idx="247">
                  <c:v>41525.572916666664</c:v>
                </c:pt>
                <c:pt idx="248">
                  <c:v>41525.583333333336</c:v>
                </c:pt>
                <c:pt idx="249">
                  <c:v>41525.593749999993</c:v>
                </c:pt>
                <c:pt idx="250">
                  <c:v>41525.604166666657</c:v>
                </c:pt>
                <c:pt idx="251">
                  <c:v>41525.614583333336</c:v>
                </c:pt>
                <c:pt idx="252">
                  <c:v>41525.624999999993</c:v>
                </c:pt>
                <c:pt idx="253">
                  <c:v>41525.635416666657</c:v>
                </c:pt>
                <c:pt idx="254">
                  <c:v>41525.645833333336</c:v>
                </c:pt>
                <c:pt idx="255">
                  <c:v>41525.656250000007</c:v>
                </c:pt>
                <c:pt idx="256">
                  <c:v>41525.666666666657</c:v>
                </c:pt>
                <c:pt idx="257">
                  <c:v>41525.677083333328</c:v>
                </c:pt>
                <c:pt idx="258">
                  <c:v>41525.6875</c:v>
                </c:pt>
                <c:pt idx="259">
                  <c:v>41525.697916666657</c:v>
                </c:pt>
                <c:pt idx="260">
                  <c:v>41525.708333333336</c:v>
                </c:pt>
                <c:pt idx="261">
                  <c:v>41525.71875</c:v>
                </c:pt>
                <c:pt idx="262">
                  <c:v>41525.72916666665</c:v>
                </c:pt>
                <c:pt idx="263">
                  <c:v>41525.739583333328</c:v>
                </c:pt>
                <c:pt idx="264">
                  <c:v>41525.75</c:v>
                </c:pt>
                <c:pt idx="265">
                  <c:v>41525.760416666657</c:v>
                </c:pt>
                <c:pt idx="266">
                  <c:v>41525.770833333336</c:v>
                </c:pt>
                <c:pt idx="267">
                  <c:v>41525.78125</c:v>
                </c:pt>
                <c:pt idx="268">
                  <c:v>41525.79166666665</c:v>
                </c:pt>
                <c:pt idx="269">
                  <c:v>41525.802083333336</c:v>
                </c:pt>
                <c:pt idx="270">
                  <c:v>41525.812500000007</c:v>
                </c:pt>
                <c:pt idx="271">
                  <c:v>41525.822916666664</c:v>
                </c:pt>
                <c:pt idx="272">
                  <c:v>41525.833333333336</c:v>
                </c:pt>
                <c:pt idx="273">
                  <c:v>41525.84375</c:v>
                </c:pt>
                <c:pt idx="274">
                  <c:v>41525.854166666664</c:v>
                </c:pt>
                <c:pt idx="275">
                  <c:v>41525.864583333336</c:v>
                </c:pt>
                <c:pt idx="276">
                  <c:v>41525.875</c:v>
                </c:pt>
                <c:pt idx="277">
                  <c:v>41525.885416666664</c:v>
                </c:pt>
                <c:pt idx="278">
                  <c:v>41525.895833333336</c:v>
                </c:pt>
                <c:pt idx="279">
                  <c:v>41525.906250000007</c:v>
                </c:pt>
                <c:pt idx="280">
                  <c:v>41525.916666666664</c:v>
                </c:pt>
                <c:pt idx="281">
                  <c:v>41525.927083333328</c:v>
                </c:pt>
                <c:pt idx="282">
                  <c:v>41525.9375</c:v>
                </c:pt>
                <c:pt idx="283">
                  <c:v>41525.947916666664</c:v>
                </c:pt>
                <c:pt idx="284">
                  <c:v>41525.958333333343</c:v>
                </c:pt>
                <c:pt idx="285">
                  <c:v>41525.96875</c:v>
                </c:pt>
                <c:pt idx="286">
                  <c:v>41525.979166666657</c:v>
                </c:pt>
                <c:pt idx="287">
                  <c:v>41525.989583333336</c:v>
                </c:pt>
                <c:pt idx="288">
                  <c:v>41526</c:v>
                </c:pt>
                <c:pt idx="289">
                  <c:v>41526.010416666664</c:v>
                </c:pt>
                <c:pt idx="290">
                  <c:v>41526.020833333336</c:v>
                </c:pt>
                <c:pt idx="291">
                  <c:v>41526.03125</c:v>
                </c:pt>
                <c:pt idx="292">
                  <c:v>41526.041666666657</c:v>
                </c:pt>
                <c:pt idx="293">
                  <c:v>41526.052083333336</c:v>
                </c:pt>
                <c:pt idx="294">
                  <c:v>41526.0625</c:v>
                </c:pt>
                <c:pt idx="295">
                  <c:v>41526.072916666664</c:v>
                </c:pt>
                <c:pt idx="296">
                  <c:v>41526.083333333336</c:v>
                </c:pt>
                <c:pt idx="297">
                  <c:v>41526.093749999993</c:v>
                </c:pt>
                <c:pt idx="298">
                  <c:v>41526.104166666657</c:v>
                </c:pt>
                <c:pt idx="299">
                  <c:v>41526.114583333336</c:v>
                </c:pt>
                <c:pt idx="300">
                  <c:v>41526.124999999993</c:v>
                </c:pt>
                <c:pt idx="301">
                  <c:v>41526.135416666657</c:v>
                </c:pt>
                <c:pt idx="302">
                  <c:v>41526.145833333336</c:v>
                </c:pt>
                <c:pt idx="303">
                  <c:v>41526.156250000007</c:v>
                </c:pt>
                <c:pt idx="304">
                  <c:v>41526.166666666657</c:v>
                </c:pt>
                <c:pt idx="305">
                  <c:v>41526.177083333328</c:v>
                </c:pt>
                <c:pt idx="306">
                  <c:v>41526.1875</c:v>
                </c:pt>
                <c:pt idx="307">
                  <c:v>41526.197916666657</c:v>
                </c:pt>
                <c:pt idx="308">
                  <c:v>41526.208333333336</c:v>
                </c:pt>
                <c:pt idx="309">
                  <c:v>41526.21875</c:v>
                </c:pt>
                <c:pt idx="310">
                  <c:v>41526.22916666665</c:v>
                </c:pt>
                <c:pt idx="311">
                  <c:v>41526.239583333328</c:v>
                </c:pt>
                <c:pt idx="312">
                  <c:v>41526.25</c:v>
                </c:pt>
                <c:pt idx="313">
                  <c:v>41526.260416666657</c:v>
                </c:pt>
                <c:pt idx="314">
                  <c:v>41526.270833333336</c:v>
                </c:pt>
                <c:pt idx="315">
                  <c:v>41526.28125</c:v>
                </c:pt>
                <c:pt idx="316">
                  <c:v>41526.29166666665</c:v>
                </c:pt>
                <c:pt idx="317">
                  <c:v>41526.302083333336</c:v>
                </c:pt>
                <c:pt idx="318">
                  <c:v>41526.312500000007</c:v>
                </c:pt>
                <c:pt idx="319">
                  <c:v>41526.322916666664</c:v>
                </c:pt>
                <c:pt idx="320">
                  <c:v>41526.333333333336</c:v>
                </c:pt>
                <c:pt idx="321">
                  <c:v>41526.34375</c:v>
                </c:pt>
                <c:pt idx="322">
                  <c:v>41526.354166666664</c:v>
                </c:pt>
                <c:pt idx="323">
                  <c:v>41526.364583333336</c:v>
                </c:pt>
                <c:pt idx="324">
                  <c:v>41526.375</c:v>
                </c:pt>
                <c:pt idx="325">
                  <c:v>41526.385416666664</c:v>
                </c:pt>
                <c:pt idx="326">
                  <c:v>41526.395833333336</c:v>
                </c:pt>
                <c:pt idx="327">
                  <c:v>41526.406250000007</c:v>
                </c:pt>
                <c:pt idx="328">
                  <c:v>41526.416666666664</c:v>
                </c:pt>
                <c:pt idx="329">
                  <c:v>41526.427083333328</c:v>
                </c:pt>
                <c:pt idx="330">
                  <c:v>41526.4375</c:v>
                </c:pt>
                <c:pt idx="331">
                  <c:v>41526.447916666664</c:v>
                </c:pt>
                <c:pt idx="332">
                  <c:v>41526.458333333343</c:v>
                </c:pt>
                <c:pt idx="333">
                  <c:v>41526.46875</c:v>
                </c:pt>
                <c:pt idx="334">
                  <c:v>41526.479166666657</c:v>
                </c:pt>
                <c:pt idx="335">
                  <c:v>41526.489583333336</c:v>
                </c:pt>
                <c:pt idx="336">
                  <c:v>41526.5</c:v>
                </c:pt>
                <c:pt idx="337">
                  <c:v>41526.510416666664</c:v>
                </c:pt>
                <c:pt idx="338">
                  <c:v>41526.520833333336</c:v>
                </c:pt>
                <c:pt idx="339">
                  <c:v>41526.53125</c:v>
                </c:pt>
                <c:pt idx="340">
                  <c:v>41526.541666666657</c:v>
                </c:pt>
                <c:pt idx="341">
                  <c:v>41526.552083333336</c:v>
                </c:pt>
                <c:pt idx="342">
                  <c:v>41526.5625</c:v>
                </c:pt>
                <c:pt idx="343">
                  <c:v>41526.572916666664</c:v>
                </c:pt>
                <c:pt idx="344">
                  <c:v>41526.583333333336</c:v>
                </c:pt>
                <c:pt idx="345">
                  <c:v>41526.593749999993</c:v>
                </c:pt>
                <c:pt idx="346">
                  <c:v>41526.604166666657</c:v>
                </c:pt>
                <c:pt idx="347">
                  <c:v>41526.614583333336</c:v>
                </c:pt>
                <c:pt idx="348">
                  <c:v>41526.624999999993</c:v>
                </c:pt>
                <c:pt idx="349">
                  <c:v>41526.635416666657</c:v>
                </c:pt>
                <c:pt idx="350">
                  <c:v>41526.645833333336</c:v>
                </c:pt>
                <c:pt idx="351">
                  <c:v>41526.656250000007</c:v>
                </c:pt>
                <c:pt idx="352">
                  <c:v>41526.666666666657</c:v>
                </c:pt>
                <c:pt idx="353">
                  <c:v>41526.677083333328</c:v>
                </c:pt>
                <c:pt idx="354">
                  <c:v>41526.6875</c:v>
                </c:pt>
                <c:pt idx="355">
                  <c:v>41526.697916666657</c:v>
                </c:pt>
                <c:pt idx="356">
                  <c:v>41526.708333333336</c:v>
                </c:pt>
                <c:pt idx="357">
                  <c:v>41526.71875</c:v>
                </c:pt>
                <c:pt idx="358">
                  <c:v>41526.72916666665</c:v>
                </c:pt>
                <c:pt idx="359">
                  <c:v>41526.739583333328</c:v>
                </c:pt>
                <c:pt idx="360">
                  <c:v>41526.75</c:v>
                </c:pt>
                <c:pt idx="361">
                  <c:v>41526.760416666657</c:v>
                </c:pt>
                <c:pt idx="362">
                  <c:v>41526.770833333336</c:v>
                </c:pt>
                <c:pt idx="363">
                  <c:v>41526.78125</c:v>
                </c:pt>
                <c:pt idx="364">
                  <c:v>41526.79166666665</c:v>
                </c:pt>
                <c:pt idx="365">
                  <c:v>41526.802083333336</c:v>
                </c:pt>
                <c:pt idx="366">
                  <c:v>41526.812500000007</c:v>
                </c:pt>
                <c:pt idx="367">
                  <c:v>41526.822916666664</c:v>
                </c:pt>
                <c:pt idx="368">
                  <c:v>41526.833333333336</c:v>
                </c:pt>
                <c:pt idx="369">
                  <c:v>41526.84375</c:v>
                </c:pt>
                <c:pt idx="370">
                  <c:v>41526.854166666664</c:v>
                </c:pt>
                <c:pt idx="371">
                  <c:v>41526.864583333336</c:v>
                </c:pt>
                <c:pt idx="372">
                  <c:v>41526.875</c:v>
                </c:pt>
                <c:pt idx="373">
                  <c:v>41526.885416666664</c:v>
                </c:pt>
                <c:pt idx="374">
                  <c:v>41526.895833333336</c:v>
                </c:pt>
                <c:pt idx="375">
                  <c:v>41526.906250000007</c:v>
                </c:pt>
                <c:pt idx="376">
                  <c:v>41526.916666666664</c:v>
                </c:pt>
                <c:pt idx="377">
                  <c:v>41526.927083333328</c:v>
                </c:pt>
                <c:pt idx="378">
                  <c:v>41526.9375</c:v>
                </c:pt>
                <c:pt idx="379">
                  <c:v>41526.947916666664</c:v>
                </c:pt>
                <c:pt idx="380">
                  <c:v>41526.958333333343</c:v>
                </c:pt>
                <c:pt idx="381">
                  <c:v>41526.96875</c:v>
                </c:pt>
                <c:pt idx="382">
                  <c:v>41526.979166666657</c:v>
                </c:pt>
                <c:pt idx="383">
                  <c:v>41526.989583333336</c:v>
                </c:pt>
                <c:pt idx="384">
                  <c:v>41527</c:v>
                </c:pt>
                <c:pt idx="385">
                  <c:v>41527.010416666664</c:v>
                </c:pt>
                <c:pt idx="386">
                  <c:v>41527.020833333336</c:v>
                </c:pt>
                <c:pt idx="387">
                  <c:v>41527.03125</c:v>
                </c:pt>
                <c:pt idx="388">
                  <c:v>41527.041666666657</c:v>
                </c:pt>
                <c:pt idx="389">
                  <c:v>41527.052083333336</c:v>
                </c:pt>
                <c:pt idx="390">
                  <c:v>41527.0625</c:v>
                </c:pt>
                <c:pt idx="391">
                  <c:v>41527.072916666664</c:v>
                </c:pt>
                <c:pt idx="392">
                  <c:v>41527.083333333336</c:v>
                </c:pt>
                <c:pt idx="393">
                  <c:v>41527.093749999993</c:v>
                </c:pt>
                <c:pt idx="394">
                  <c:v>41527.104166666657</c:v>
                </c:pt>
                <c:pt idx="395">
                  <c:v>41527.114583333336</c:v>
                </c:pt>
                <c:pt idx="396">
                  <c:v>41527.124999999993</c:v>
                </c:pt>
                <c:pt idx="397">
                  <c:v>41527.135416666657</c:v>
                </c:pt>
                <c:pt idx="398">
                  <c:v>41527.145833333336</c:v>
                </c:pt>
                <c:pt idx="399">
                  <c:v>41527.156250000007</c:v>
                </c:pt>
                <c:pt idx="400">
                  <c:v>41527.166666666657</c:v>
                </c:pt>
                <c:pt idx="401">
                  <c:v>41527.177083333328</c:v>
                </c:pt>
                <c:pt idx="402">
                  <c:v>41527.1875</c:v>
                </c:pt>
                <c:pt idx="403">
                  <c:v>41527.197916666657</c:v>
                </c:pt>
                <c:pt idx="404">
                  <c:v>41527.208333333336</c:v>
                </c:pt>
                <c:pt idx="405">
                  <c:v>41527.21875</c:v>
                </c:pt>
                <c:pt idx="406">
                  <c:v>41527.22916666665</c:v>
                </c:pt>
                <c:pt idx="407">
                  <c:v>41527.239583333328</c:v>
                </c:pt>
                <c:pt idx="408">
                  <c:v>41527.25</c:v>
                </c:pt>
                <c:pt idx="409">
                  <c:v>41527.260416666657</c:v>
                </c:pt>
                <c:pt idx="410">
                  <c:v>41527.270833333336</c:v>
                </c:pt>
                <c:pt idx="411">
                  <c:v>41527.28125</c:v>
                </c:pt>
                <c:pt idx="412">
                  <c:v>41527.29166666665</c:v>
                </c:pt>
                <c:pt idx="413">
                  <c:v>41527.302083333336</c:v>
                </c:pt>
                <c:pt idx="414">
                  <c:v>41527.312500000007</c:v>
                </c:pt>
                <c:pt idx="415">
                  <c:v>41527.322916666664</c:v>
                </c:pt>
                <c:pt idx="416">
                  <c:v>41527.333333333336</c:v>
                </c:pt>
                <c:pt idx="417">
                  <c:v>41527.34375</c:v>
                </c:pt>
                <c:pt idx="418">
                  <c:v>41527.354166666664</c:v>
                </c:pt>
                <c:pt idx="419">
                  <c:v>41527.364583333336</c:v>
                </c:pt>
                <c:pt idx="420">
                  <c:v>41527.375</c:v>
                </c:pt>
                <c:pt idx="421">
                  <c:v>41527.385416666664</c:v>
                </c:pt>
                <c:pt idx="422">
                  <c:v>41527.395833333336</c:v>
                </c:pt>
                <c:pt idx="423">
                  <c:v>41527.406250000007</c:v>
                </c:pt>
                <c:pt idx="424">
                  <c:v>41527.416666666664</c:v>
                </c:pt>
                <c:pt idx="425">
                  <c:v>41527.427083333328</c:v>
                </c:pt>
                <c:pt idx="426">
                  <c:v>41527.4375</c:v>
                </c:pt>
                <c:pt idx="427">
                  <c:v>41527.447916666664</c:v>
                </c:pt>
                <c:pt idx="428">
                  <c:v>41527.458333333343</c:v>
                </c:pt>
                <c:pt idx="429">
                  <c:v>41527.46875</c:v>
                </c:pt>
                <c:pt idx="430">
                  <c:v>41527.479166666657</c:v>
                </c:pt>
                <c:pt idx="431">
                  <c:v>41527.489583333336</c:v>
                </c:pt>
                <c:pt idx="432">
                  <c:v>41527.5</c:v>
                </c:pt>
                <c:pt idx="433">
                  <c:v>41527.510416666664</c:v>
                </c:pt>
                <c:pt idx="434">
                  <c:v>41527.520833333336</c:v>
                </c:pt>
                <c:pt idx="435">
                  <c:v>41527.53125</c:v>
                </c:pt>
                <c:pt idx="436">
                  <c:v>41527.541666666657</c:v>
                </c:pt>
                <c:pt idx="437">
                  <c:v>41527.552083333336</c:v>
                </c:pt>
                <c:pt idx="438">
                  <c:v>41527.5625</c:v>
                </c:pt>
                <c:pt idx="439">
                  <c:v>41527.572916666664</c:v>
                </c:pt>
                <c:pt idx="440">
                  <c:v>41527.583333333336</c:v>
                </c:pt>
                <c:pt idx="441">
                  <c:v>41527.593749999993</c:v>
                </c:pt>
                <c:pt idx="442">
                  <c:v>41527.604166666657</c:v>
                </c:pt>
                <c:pt idx="443">
                  <c:v>41527.614583333336</c:v>
                </c:pt>
                <c:pt idx="444">
                  <c:v>41527.624999999993</c:v>
                </c:pt>
                <c:pt idx="445">
                  <c:v>41527.635416666657</c:v>
                </c:pt>
                <c:pt idx="446">
                  <c:v>41527.645833333336</c:v>
                </c:pt>
                <c:pt idx="447">
                  <c:v>41527.656250000007</c:v>
                </c:pt>
                <c:pt idx="448">
                  <c:v>41527.666666666657</c:v>
                </c:pt>
                <c:pt idx="449">
                  <c:v>41527.677083333328</c:v>
                </c:pt>
                <c:pt idx="450">
                  <c:v>41527.6875</c:v>
                </c:pt>
                <c:pt idx="451">
                  <c:v>41527.697916666657</c:v>
                </c:pt>
                <c:pt idx="452">
                  <c:v>41527.708333333336</c:v>
                </c:pt>
                <c:pt idx="453">
                  <c:v>41527.71875</c:v>
                </c:pt>
                <c:pt idx="454">
                  <c:v>41527.72916666665</c:v>
                </c:pt>
                <c:pt idx="455">
                  <c:v>41527.739583333328</c:v>
                </c:pt>
                <c:pt idx="456">
                  <c:v>41527.75</c:v>
                </c:pt>
                <c:pt idx="457">
                  <c:v>41527.760416666657</c:v>
                </c:pt>
                <c:pt idx="458">
                  <c:v>41527.770833333336</c:v>
                </c:pt>
                <c:pt idx="459">
                  <c:v>41527.78125</c:v>
                </c:pt>
                <c:pt idx="460">
                  <c:v>41527.79166666665</c:v>
                </c:pt>
                <c:pt idx="461">
                  <c:v>41527.802083333336</c:v>
                </c:pt>
                <c:pt idx="462">
                  <c:v>41527.812500000007</c:v>
                </c:pt>
                <c:pt idx="463">
                  <c:v>41527.822916666664</c:v>
                </c:pt>
                <c:pt idx="464">
                  <c:v>41527.833333333336</c:v>
                </c:pt>
                <c:pt idx="465">
                  <c:v>41527.84375</c:v>
                </c:pt>
                <c:pt idx="466">
                  <c:v>41527.854166666664</c:v>
                </c:pt>
                <c:pt idx="467">
                  <c:v>41527.864583333336</c:v>
                </c:pt>
                <c:pt idx="468">
                  <c:v>41527.875</c:v>
                </c:pt>
                <c:pt idx="469">
                  <c:v>41527.885416666664</c:v>
                </c:pt>
                <c:pt idx="470">
                  <c:v>41527.895833333336</c:v>
                </c:pt>
                <c:pt idx="471">
                  <c:v>41527.906250000007</c:v>
                </c:pt>
                <c:pt idx="472">
                  <c:v>41527.916666666664</c:v>
                </c:pt>
                <c:pt idx="473">
                  <c:v>41527.927083333328</c:v>
                </c:pt>
                <c:pt idx="474">
                  <c:v>41527.9375</c:v>
                </c:pt>
                <c:pt idx="475">
                  <c:v>41527.947916666664</c:v>
                </c:pt>
                <c:pt idx="476">
                  <c:v>41527.958333333343</c:v>
                </c:pt>
                <c:pt idx="477">
                  <c:v>41527.96875</c:v>
                </c:pt>
                <c:pt idx="478">
                  <c:v>41527.979166666657</c:v>
                </c:pt>
                <c:pt idx="479">
                  <c:v>41527.989583333336</c:v>
                </c:pt>
                <c:pt idx="480">
                  <c:v>41528</c:v>
                </c:pt>
                <c:pt idx="481">
                  <c:v>41528.010416666664</c:v>
                </c:pt>
                <c:pt idx="482">
                  <c:v>41528.020833333336</c:v>
                </c:pt>
                <c:pt idx="483">
                  <c:v>41528.03125</c:v>
                </c:pt>
                <c:pt idx="484">
                  <c:v>41528.041666666657</c:v>
                </c:pt>
                <c:pt idx="485">
                  <c:v>41528.052083333336</c:v>
                </c:pt>
                <c:pt idx="486">
                  <c:v>41528.0625</c:v>
                </c:pt>
                <c:pt idx="487">
                  <c:v>41528.072916666664</c:v>
                </c:pt>
                <c:pt idx="488">
                  <c:v>41528.083333333336</c:v>
                </c:pt>
                <c:pt idx="489">
                  <c:v>41528.093749999993</c:v>
                </c:pt>
                <c:pt idx="490">
                  <c:v>41528.104166666657</c:v>
                </c:pt>
                <c:pt idx="491">
                  <c:v>41528.114583333336</c:v>
                </c:pt>
                <c:pt idx="492">
                  <c:v>41528.124999999993</c:v>
                </c:pt>
                <c:pt idx="493">
                  <c:v>41528.135416666657</c:v>
                </c:pt>
                <c:pt idx="494">
                  <c:v>41528.145833333336</c:v>
                </c:pt>
                <c:pt idx="495">
                  <c:v>41528.156250000007</c:v>
                </c:pt>
                <c:pt idx="496">
                  <c:v>41528.166666666657</c:v>
                </c:pt>
                <c:pt idx="497">
                  <c:v>41528.177083333328</c:v>
                </c:pt>
                <c:pt idx="498">
                  <c:v>41528.1875</c:v>
                </c:pt>
                <c:pt idx="499">
                  <c:v>41528.197916666657</c:v>
                </c:pt>
                <c:pt idx="500">
                  <c:v>41528.208333333336</c:v>
                </c:pt>
                <c:pt idx="501">
                  <c:v>41528.21875</c:v>
                </c:pt>
                <c:pt idx="502">
                  <c:v>41528.22916666665</c:v>
                </c:pt>
                <c:pt idx="503">
                  <c:v>41528.239583333328</c:v>
                </c:pt>
                <c:pt idx="504">
                  <c:v>41528.25</c:v>
                </c:pt>
                <c:pt idx="505">
                  <c:v>41528.260416666657</c:v>
                </c:pt>
                <c:pt idx="506">
                  <c:v>41528.270833333336</c:v>
                </c:pt>
                <c:pt idx="507">
                  <c:v>41528.28125</c:v>
                </c:pt>
                <c:pt idx="508">
                  <c:v>41528.29166666665</c:v>
                </c:pt>
                <c:pt idx="509">
                  <c:v>41528.302083333336</c:v>
                </c:pt>
                <c:pt idx="510">
                  <c:v>41528.312500000007</c:v>
                </c:pt>
                <c:pt idx="511">
                  <c:v>41528.322916666664</c:v>
                </c:pt>
                <c:pt idx="512">
                  <c:v>41528.333333333336</c:v>
                </c:pt>
                <c:pt idx="513">
                  <c:v>41528.34375</c:v>
                </c:pt>
                <c:pt idx="514">
                  <c:v>41528.354166666664</c:v>
                </c:pt>
                <c:pt idx="515">
                  <c:v>41528.364583333336</c:v>
                </c:pt>
                <c:pt idx="516">
                  <c:v>41528.375</c:v>
                </c:pt>
                <c:pt idx="517">
                  <c:v>41528.385416666664</c:v>
                </c:pt>
                <c:pt idx="518">
                  <c:v>41528.395833333336</c:v>
                </c:pt>
                <c:pt idx="519">
                  <c:v>41528.406250000007</c:v>
                </c:pt>
                <c:pt idx="520">
                  <c:v>41528.416666666664</c:v>
                </c:pt>
                <c:pt idx="521">
                  <c:v>41528.427083333328</c:v>
                </c:pt>
                <c:pt idx="522">
                  <c:v>41528.4375</c:v>
                </c:pt>
                <c:pt idx="523">
                  <c:v>41528.447916666664</c:v>
                </c:pt>
                <c:pt idx="524">
                  <c:v>41528.458333333343</c:v>
                </c:pt>
                <c:pt idx="525">
                  <c:v>41528.46875</c:v>
                </c:pt>
                <c:pt idx="526">
                  <c:v>41528.479166666657</c:v>
                </c:pt>
                <c:pt idx="527">
                  <c:v>41528.489583333336</c:v>
                </c:pt>
                <c:pt idx="528">
                  <c:v>41528.5</c:v>
                </c:pt>
                <c:pt idx="529">
                  <c:v>41528.510416666664</c:v>
                </c:pt>
                <c:pt idx="530">
                  <c:v>41528.520833333336</c:v>
                </c:pt>
                <c:pt idx="531">
                  <c:v>41528.53125</c:v>
                </c:pt>
                <c:pt idx="532">
                  <c:v>41528.541666666657</c:v>
                </c:pt>
                <c:pt idx="533">
                  <c:v>41528.552083333336</c:v>
                </c:pt>
                <c:pt idx="534">
                  <c:v>41528.5625</c:v>
                </c:pt>
                <c:pt idx="535">
                  <c:v>41528.572916666664</c:v>
                </c:pt>
                <c:pt idx="536">
                  <c:v>41528.583333333336</c:v>
                </c:pt>
                <c:pt idx="537">
                  <c:v>41528.593749999993</c:v>
                </c:pt>
                <c:pt idx="538">
                  <c:v>41528.604166666657</c:v>
                </c:pt>
                <c:pt idx="539">
                  <c:v>41528.614583333336</c:v>
                </c:pt>
                <c:pt idx="540">
                  <c:v>41528.624999999993</c:v>
                </c:pt>
                <c:pt idx="541">
                  <c:v>41528.635416666657</c:v>
                </c:pt>
                <c:pt idx="542">
                  <c:v>41528.645833333336</c:v>
                </c:pt>
                <c:pt idx="543">
                  <c:v>41528.656250000007</c:v>
                </c:pt>
                <c:pt idx="544">
                  <c:v>41528.666666666657</c:v>
                </c:pt>
                <c:pt idx="545">
                  <c:v>41528.677083333328</c:v>
                </c:pt>
                <c:pt idx="546">
                  <c:v>41528.6875</c:v>
                </c:pt>
                <c:pt idx="547">
                  <c:v>41528.697916666657</c:v>
                </c:pt>
                <c:pt idx="548">
                  <c:v>41528.708333333336</c:v>
                </c:pt>
                <c:pt idx="549">
                  <c:v>41528.71875</c:v>
                </c:pt>
                <c:pt idx="550">
                  <c:v>41528.72916666665</c:v>
                </c:pt>
                <c:pt idx="551">
                  <c:v>41528.739583333328</c:v>
                </c:pt>
                <c:pt idx="552">
                  <c:v>41528.75</c:v>
                </c:pt>
                <c:pt idx="553">
                  <c:v>41528.760416666657</c:v>
                </c:pt>
                <c:pt idx="554">
                  <c:v>41528.770833333336</c:v>
                </c:pt>
                <c:pt idx="555">
                  <c:v>41528.78125</c:v>
                </c:pt>
                <c:pt idx="556">
                  <c:v>41528.79166666665</c:v>
                </c:pt>
                <c:pt idx="557">
                  <c:v>41528.802083333336</c:v>
                </c:pt>
                <c:pt idx="558">
                  <c:v>41528.812500000007</c:v>
                </c:pt>
                <c:pt idx="559">
                  <c:v>41528.822916666664</c:v>
                </c:pt>
                <c:pt idx="560">
                  <c:v>41528.833333333336</c:v>
                </c:pt>
                <c:pt idx="561">
                  <c:v>41528.84375</c:v>
                </c:pt>
                <c:pt idx="562">
                  <c:v>41528.854166666664</c:v>
                </c:pt>
                <c:pt idx="563">
                  <c:v>41528.864583333336</c:v>
                </c:pt>
                <c:pt idx="564">
                  <c:v>41528.875</c:v>
                </c:pt>
                <c:pt idx="565">
                  <c:v>41528.885416666664</c:v>
                </c:pt>
                <c:pt idx="566">
                  <c:v>41528.895833333336</c:v>
                </c:pt>
                <c:pt idx="567">
                  <c:v>41528.906250000007</c:v>
                </c:pt>
                <c:pt idx="568">
                  <c:v>41528.916666666664</c:v>
                </c:pt>
                <c:pt idx="569">
                  <c:v>41528.927083333328</c:v>
                </c:pt>
                <c:pt idx="570">
                  <c:v>41528.9375</c:v>
                </c:pt>
                <c:pt idx="571">
                  <c:v>41528.947916666664</c:v>
                </c:pt>
                <c:pt idx="572">
                  <c:v>41528.958333333343</c:v>
                </c:pt>
                <c:pt idx="573">
                  <c:v>41528.96875</c:v>
                </c:pt>
                <c:pt idx="574">
                  <c:v>41528.979166666657</c:v>
                </c:pt>
                <c:pt idx="575">
                  <c:v>41528.989583333336</c:v>
                </c:pt>
                <c:pt idx="576">
                  <c:v>41529</c:v>
                </c:pt>
                <c:pt idx="577">
                  <c:v>41529.010416666664</c:v>
                </c:pt>
                <c:pt idx="578">
                  <c:v>41529.020833333336</c:v>
                </c:pt>
                <c:pt idx="579">
                  <c:v>41529.03125</c:v>
                </c:pt>
                <c:pt idx="580">
                  <c:v>41529.041666666657</c:v>
                </c:pt>
                <c:pt idx="581">
                  <c:v>41529.052083333336</c:v>
                </c:pt>
                <c:pt idx="582">
                  <c:v>41529.0625</c:v>
                </c:pt>
                <c:pt idx="583">
                  <c:v>41529.072916666664</c:v>
                </c:pt>
                <c:pt idx="584">
                  <c:v>41529.083333333336</c:v>
                </c:pt>
                <c:pt idx="585">
                  <c:v>41529.093749999993</c:v>
                </c:pt>
                <c:pt idx="586">
                  <c:v>41529.104166666657</c:v>
                </c:pt>
                <c:pt idx="587">
                  <c:v>41529.114583333336</c:v>
                </c:pt>
                <c:pt idx="588">
                  <c:v>41529.124999999993</c:v>
                </c:pt>
                <c:pt idx="589">
                  <c:v>41529.135416666657</c:v>
                </c:pt>
                <c:pt idx="590">
                  <c:v>41529.145833333336</c:v>
                </c:pt>
                <c:pt idx="591">
                  <c:v>41529.156250000007</c:v>
                </c:pt>
                <c:pt idx="592">
                  <c:v>41529.166666666657</c:v>
                </c:pt>
                <c:pt idx="593">
                  <c:v>41529.177083333328</c:v>
                </c:pt>
                <c:pt idx="594">
                  <c:v>41529.1875</c:v>
                </c:pt>
                <c:pt idx="595">
                  <c:v>41529.197916666657</c:v>
                </c:pt>
                <c:pt idx="596">
                  <c:v>41529.208333333336</c:v>
                </c:pt>
                <c:pt idx="597">
                  <c:v>41529.21875</c:v>
                </c:pt>
                <c:pt idx="598">
                  <c:v>41529.22916666665</c:v>
                </c:pt>
                <c:pt idx="599">
                  <c:v>41529.239583333328</c:v>
                </c:pt>
                <c:pt idx="600">
                  <c:v>41529.25</c:v>
                </c:pt>
                <c:pt idx="601">
                  <c:v>41529.260416666657</c:v>
                </c:pt>
                <c:pt idx="602">
                  <c:v>41529.270833333336</c:v>
                </c:pt>
                <c:pt idx="603">
                  <c:v>41529.28125</c:v>
                </c:pt>
                <c:pt idx="604">
                  <c:v>41529.29166666665</c:v>
                </c:pt>
                <c:pt idx="605">
                  <c:v>41529.302083333336</c:v>
                </c:pt>
                <c:pt idx="606">
                  <c:v>41529.312500000007</c:v>
                </c:pt>
                <c:pt idx="607">
                  <c:v>41529.322916666664</c:v>
                </c:pt>
                <c:pt idx="608">
                  <c:v>41529.333333333336</c:v>
                </c:pt>
                <c:pt idx="609">
                  <c:v>41529.34375</c:v>
                </c:pt>
                <c:pt idx="610">
                  <c:v>41529.354166666664</c:v>
                </c:pt>
                <c:pt idx="611">
                  <c:v>41529.364583333336</c:v>
                </c:pt>
                <c:pt idx="612">
                  <c:v>41529.375</c:v>
                </c:pt>
                <c:pt idx="613">
                  <c:v>41529.385416666664</c:v>
                </c:pt>
                <c:pt idx="614">
                  <c:v>41529.395833333336</c:v>
                </c:pt>
                <c:pt idx="615">
                  <c:v>41529.406250000007</c:v>
                </c:pt>
                <c:pt idx="616">
                  <c:v>41529.416666666664</c:v>
                </c:pt>
                <c:pt idx="617">
                  <c:v>41529.427083333328</c:v>
                </c:pt>
                <c:pt idx="618">
                  <c:v>41529.4375</c:v>
                </c:pt>
                <c:pt idx="619">
                  <c:v>41529.447916666664</c:v>
                </c:pt>
                <c:pt idx="620">
                  <c:v>41529.458333333343</c:v>
                </c:pt>
                <c:pt idx="621">
                  <c:v>41529.46875</c:v>
                </c:pt>
                <c:pt idx="622">
                  <c:v>41529.479166666657</c:v>
                </c:pt>
                <c:pt idx="623">
                  <c:v>41529.489583333336</c:v>
                </c:pt>
                <c:pt idx="624">
                  <c:v>41529.5</c:v>
                </c:pt>
                <c:pt idx="625">
                  <c:v>41529.510416666664</c:v>
                </c:pt>
                <c:pt idx="626">
                  <c:v>41529.520833333336</c:v>
                </c:pt>
                <c:pt idx="627">
                  <c:v>41529.53125</c:v>
                </c:pt>
                <c:pt idx="628">
                  <c:v>41529.541666666657</c:v>
                </c:pt>
                <c:pt idx="629">
                  <c:v>41529.552083333336</c:v>
                </c:pt>
                <c:pt idx="630">
                  <c:v>41529.5625</c:v>
                </c:pt>
                <c:pt idx="631">
                  <c:v>41529.572916666664</c:v>
                </c:pt>
                <c:pt idx="632">
                  <c:v>41529.583333333336</c:v>
                </c:pt>
                <c:pt idx="633">
                  <c:v>41529.593749999993</c:v>
                </c:pt>
                <c:pt idx="634">
                  <c:v>41529.604166666657</c:v>
                </c:pt>
                <c:pt idx="635">
                  <c:v>41529.614583333336</c:v>
                </c:pt>
                <c:pt idx="636">
                  <c:v>41529.624999999993</c:v>
                </c:pt>
                <c:pt idx="637">
                  <c:v>41529.635416666657</c:v>
                </c:pt>
                <c:pt idx="638">
                  <c:v>41529.645833333336</c:v>
                </c:pt>
                <c:pt idx="639">
                  <c:v>41529.656250000007</c:v>
                </c:pt>
                <c:pt idx="640">
                  <c:v>41529.666666666657</c:v>
                </c:pt>
                <c:pt idx="641">
                  <c:v>41529.677083333328</c:v>
                </c:pt>
                <c:pt idx="642">
                  <c:v>41529.6875</c:v>
                </c:pt>
                <c:pt idx="643">
                  <c:v>41529.697916666657</c:v>
                </c:pt>
                <c:pt idx="644">
                  <c:v>41529.708333333336</c:v>
                </c:pt>
                <c:pt idx="645">
                  <c:v>41529.71875</c:v>
                </c:pt>
                <c:pt idx="646">
                  <c:v>41529.72916666665</c:v>
                </c:pt>
                <c:pt idx="647">
                  <c:v>41529.739583333328</c:v>
                </c:pt>
                <c:pt idx="648">
                  <c:v>41529.75</c:v>
                </c:pt>
                <c:pt idx="649">
                  <c:v>41529.760416666657</c:v>
                </c:pt>
                <c:pt idx="650">
                  <c:v>41529.770833333336</c:v>
                </c:pt>
                <c:pt idx="651">
                  <c:v>41529.78125</c:v>
                </c:pt>
                <c:pt idx="652">
                  <c:v>41529.79166666665</c:v>
                </c:pt>
                <c:pt idx="653">
                  <c:v>41529.802083333336</c:v>
                </c:pt>
                <c:pt idx="654">
                  <c:v>41529.812500000007</c:v>
                </c:pt>
                <c:pt idx="655">
                  <c:v>41529.822916666664</c:v>
                </c:pt>
                <c:pt idx="656">
                  <c:v>41529.833333333336</c:v>
                </c:pt>
                <c:pt idx="657">
                  <c:v>41529.84375</c:v>
                </c:pt>
                <c:pt idx="658">
                  <c:v>41529.854166666664</c:v>
                </c:pt>
                <c:pt idx="659">
                  <c:v>41529.864583333336</c:v>
                </c:pt>
                <c:pt idx="660">
                  <c:v>41529.875</c:v>
                </c:pt>
                <c:pt idx="661">
                  <c:v>41529.885416666664</c:v>
                </c:pt>
                <c:pt idx="662">
                  <c:v>41529.895833333336</c:v>
                </c:pt>
                <c:pt idx="663">
                  <c:v>41529.906250000007</c:v>
                </c:pt>
                <c:pt idx="664">
                  <c:v>41529.916666666664</c:v>
                </c:pt>
                <c:pt idx="665">
                  <c:v>41529.927083333328</c:v>
                </c:pt>
                <c:pt idx="666">
                  <c:v>41529.9375</c:v>
                </c:pt>
                <c:pt idx="667">
                  <c:v>41529.947916666664</c:v>
                </c:pt>
                <c:pt idx="668">
                  <c:v>41529.958333333343</c:v>
                </c:pt>
                <c:pt idx="669">
                  <c:v>41529.96875</c:v>
                </c:pt>
                <c:pt idx="670">
                  <c:v>41529.979166666657</c:v>
                </c:pt>
                <c:pt idx="671">
                  <c:v>41529.989583333336</c:v>
                </c:pt>
                <c:pt idx="672">
                  <c:v>41530</c:v>
                </c:pt>
                <c:pt idx="673">
                  <c:v>41530.010416666664</c:v>
                </c:pt>
                <c:pt idx="674">
                  <c:v>41530.020833333336</c:v>
                </c:pt>
                <c:pt idx="675">
                  <c:v>41530.03125</c:v>
                </c:pt>
                <c:pt idx="676">
                  <c:v>41530.041666666657</c:v>
                </c:pt>
                <c:pt idx="677">
                  <c:v>41530.052083333336</c:v>
                </c:pt>
                <c:pt idx="678">
                  <c:v>41530.0625</c:v>
                </c:pt>
                <c:pt idx="679">
                  <c:v>41530.072916666664</c:v>
                </c:pt>
                <c:pt idx="680">
                  <c:v>41530.083333333336</c:v>
                </c:pt>
                <c:pt idx="681">
                  <c:v>41530.093749999993</c:v>
                </c:pt>
                <c:pt idx="682">
                  <c:v>41530.104166666657</c:v>
                </c:pt>
                <c:pt idx="683">
                  <c:v>41530.114583333336</c:v>
                </c:pt>
                <c:pt idx="684">
                  <c:v>41530.124999999993</c:v>
                </c:pt>
                <c:pt idx="685">
                  <c:v>41530.135416666657</c:v>
                </c:pt>
                <c:pt idx="686">
                  <c:v>41530.145833333336</c:v>
                </c:pt>
                <c:pt idx="687">
                  <c:v>41530.156250000007</c:v>
                </c:pt>
                <c:pt idx="688">
                  <c:v>41530.166666666657</c:v>
                </c:pt>
                <c:pt idx="689">
                  <c:v>41530.177083333328</c:v>
                </c:pt>
                <c:pt idx="690">
                  <c:v>41530.1875</c:v>
                </c:pt>
                <c:pt idx="691">
                  <c:v>41530.197916666657</c:v>
                </c:pt>
                <c:pt idx="692">
                  <c:v>41530.208333333336</c:v>
                </c:pt>
                <c:pt idx="693">
                  <c:v>41530.21875</c:v>
                </c:pt>
                <c:pt idx="694">
                  <c:v>41530.22916666665</c:v>
                </c:pt>
                <c:pt idx="695">
                  <c:v>41530.239583333328</c:v>
                </c:pt>
                <c:pt idx="696">
                  <c:v>41530.25</c:v>
                </c:pt>
                <c:pt idx="697">
                  <c:v>41530.260416666657</c:v>
                </c:pt>
                <c:pt idx="698">
                  <c:v>41530.270833333336</c:v>
                </c:pt>
                <c:pt idx="699">
                  <c:v>41530.28125</c:v>
                </c:pt>
                <c:pt idx="700">
                  <c:v>41530.29166666665</c:v>
                </c:pt>
                <c:pt idx="701">
                  <c:v>41530.302083333336</c:v>
                </c:pt>
                <c:pt idx="702">
                  <c:v>41530.312500000007</c:v>
                </c:pt>
                <c:pt idx="703">
                  <c:v>41530.322916666664</c:v>
                </c:pt>
                <c:pt idx="704">
                  <c:v>41530.333333333336</c:v>
                </c:pt>
                <c:pt idx="705">
                  <c:v>41530.34375</c:v>
                </c:pt>
                <c:pt idx="706">
                  <c:v>41530.354166666664</c:v>
                </c:pt>
                <c:pt idx="707">
                  <c:v>41530.364583333336</c:v>
                </c:pt>
                <c:pt idx="708">
                  <c:v>41530.375</c:v>
                </c:pt>
                <c:pt idx="709">
                  <c:v>41530.385416666664</c:v>
                </c:pt>
                <c:pt idx="710">
                  <c:v>41530.395833333336</c:v>
                </c:pt>
                <c:pt idx="711">
                  <c:v>41530.406250000007</c:v>
                </c:pt>
                <c:pt idx="712">
                  <c:v>41530.416666666664</c:v>
                </c:pt>
                <c:pt idx="713">
                  <c:v>41530.427083333328</c:v>
                </c:pt>
                <c:pt idx="714">
                  <c:v>41530.4375</c:v>
                </c:pt>
                <c:pt idx="715">
                  <c:v>41530.447916666664</c:v>
                </c:pt>
                <c:pt idx="716">
                  <c:v>41530.458333333343</c:v>
                </c:pt>
                <c:pt idx="717">
                  <c:v>41530.46875</c:v>
                </c:pt>
                <c:pt idx="718">
                  <c:v>41530.479166666657</c:v>
                </c:pt>
                <c:pt idx="719">
                  <c:v>41530.489583333336</c:v>
                </c:pt>
                <c:pt idx="720">
                  <c:v>41530.5</c:v>
                </c:pt>
                <c:pt idx="721">
                  <c:v>41530.510416666664</c:v>
                </c:pt>
                <c:pt idx="722">
                  <c:v>41530.520833333336</c:v>
                </c:pt>
                <c:pt idx="723">
                  <c:v>41530.53125</c:v>
                </c:pt>
                <c:pt idx="724">
                  <c:v>41530.541666666657</c:v>
                </c:pt>
                <c:pt idx="725">
                  <c:v>41530.552083333336</c:v>
                </c:pt>
                <c:pt idx="726">
                  <c:v>41530.5625</c:v>
                </c:pt>
                <c:pt idx="727">
                  <c:v>41530.572916666664</c:v>
                </c:pt>
                <c:pt idx="728">
                  <c:v>41530.583333333336</c:v>
                </c:pt>
                <c:pt idx="729">
                  <c:v>41530.593749999993</c:v>
                </c:pt>
                <c:pt idx="730">
                  <c:v>41530.604166666657</c:v>
                </c:pt>
                <c:pt idx="731">
                  <c:v>41530.614583333336</c:v>
                </c:pt>
                <c:pt idx="732">
                  <c:v>41530.624999999993</c:v>
                </c:pt>
                <c:pt idx="733">
                  <c:v>41530.635416666657</c:v>
                </c:pt>
                <c:pt idx="734">
                  <c:v>41530.645833333336</c:v>
                </c:pt>
                <c:pt idx="735">
                  <c:v>41530.656250000007</c:v>
                </c:pt>
                <c:pt idx="736">
                  <c:v>41530.666666666657</c:v>
                </c:pt>
                <c:pt idx="737">
                  <c:v>41530.677083333328</c:v>
                </c:pt>
                <c:pt idx="738">
                  <c:v>41530.6875</c:v>
                </c:pt>
                <c:pt idx="739">
                  <c:v>41530.697916666657</c:v>
                </c:pt>
                <c:pt idx="740">
                  <c:v>41530.708333333336</c:v>
                </c:pt>
                <c:pt idx="741">
                  <c:v>41530.71875</c:v>
                </c:pt>
                <c:pt idx="742">
                  <c:v>41530.72916666665</c:v>
                </c:pt>
                <c:pt idx="743">
                  <c:v>41530.739583333328</c:v>
                </c:pt>
                <c:pt idx="744">
                  <c:v>41530.75</c:v>
                </c:pt>
                <c:pt idx="745">
                  <c:v>41530.760416666657</c:v>
                </c:pt>
                <c:pt idx="746">
                  <c:v>41530.770833333336</c:v>
                </c:pt>
                <c:pt idx="747">
                  <c:v>41530.78125</c:v>
                </c:pt>
                <c:pt idx="748">
                  <c:v>41530.79166666665</c:v>
                </c:pt>
                <c:pt idx="749">
                  <c:v>41530.802083333336</c:v>
                </c:pt>
                <c:pt idx="750">
                  <c:v>41530.812500000007</c:v>
                </c:pt>
                <c:pt idx="751">
                  <c:v>41530.822916666664</c:v>
                </c:pt>
                <c:pt idx="752">
                  <c:v>41530.833333333336</c:v>
                </c:pt>
                <c:pt idx="753">
                  <c:v>41530.84375</c:v>
                </c:pt>
                <c:pt idx="754">
                  <c:v>41530.854166666664</c:v>
                </c:pt>
                <c:pt idx="755">
                  <c:v>41530.864583333336</c:v>
                </c:pt>
                <c:pt idx="756">
                  <c:v>41530.875</c:v>
                </c:pt>
                <c:pt idx="757">
                  <c:v>41530.885416666664</c:v>
                </c:pt>
                <c:pt idx="758">
                  <c:v>41530.895833333336</c:v>
                </c:pt>
                <c:pt idx="759">
                  <c:v>41530.906250000007</c:v>
                </c:pt>
                <c:pt idx="760">
                  <c:v>41530.916666666664</c:v>
                </c:pt>
                <c:pt idx="761">
                  <c:v>41530.927083333328</c:v>
                </c:pt>
                <c:pt idx="762">
                  <c:v>41530.9375</c:v>
                </c:pt>
                <c:pt idx="763">
                  <c:v>41530.947916666664</c:v>
                </c:pt>
                <c:pt idx="764">
                  <c:v>41530.958333333343</c:v>
                </c:pt>
                <c:pt idx="765">
                  <c:v>41530.96875</c:v>
                </c:pt>
                <c:pt idx="766">
                  <c:v>41530.979166666657</c:v>
                </c:pt>
                <c:pt idx="767">
                  <c:v>41530.989583333336</c:v>
                </c:pt>
                <c:pt idx="768">
                  <c:v>41531</c:v>
                </c:pt>
                <c:pt idx="769">
                  <c:v>41531.010416666664</c:v>
                </c:pt>
                <c:pt idx="770">
                  <c:v>41531.020833333336</c:v>
                </c:pt>
                <c:pt idx="771">
                  <c:v>41531.03125</c:v>
                </c:pt>
                <c:pt idx="772">
                  <c:v>41531.041666666657</c:v>
                </c:pt>
                <c:pt idx="773">
                  <c:v>41531.052083333336</c:v>
                </c:pt>
                <c:pt idx="774">
                  <c:v>41531.0625</c:v>
                </c:pt>
                <c:pt idx="775">
                  <c:v>41531.072916666664</c:v>
                </c:pt>
                <c:pt idx="776">
                  <c:v>41531.083333333336</c:v>
                </c:pt>
                <c:pt idx="777">
                  <c:v>41531.093749999993</c:v>
                </c:pt>
                <c:pt idx="778">
                  <c:v>41531.104166666657</c:v>
                </c:pt>
                <c:pt idx="779">
                  <c:v>41531.114583333336</c:v>
                </c:pt>
                <c:pt idx="780">
                  <c:v>41531.124999999993</c:v>
                </c:pt>
                <c:pt idx="781">
                  <c:v>41531.135416666657</c:v>
                </c:pt>
                <c:pt idx="782">
                  <c:v>41531.145833333336</c:v>
                </c:pt>
                <c:pt idx="783">
                  <c:v>41531.156250000007</c:v>
                </c:pt>
                <c:pt idx="784">
                  <c:v>41531.166666666657</c:v>
                </c:pt>
                <c:pt idx="785">
                  <c:v>41531.177083333328</c:v>
                </c:pt>
                <c:pt idx="786">
                  <c:v>41531.1875</c:v>
                </c:pt>
                <c:pt idx="787">
                  <c:v>41531.197916666657</c:v>
                </c:pt>
                <c:pt idx="788">
                  <c:v>41531.208333333336</c:v>
                </c:pt>
                <c:pt idx="789">
                  <c:v>41531.21875</c:v>
                </c:pt>
                <c:pt idx="790">
                  <c:v>41531.22916666665</c:v>
                </c:pt>
                <c:pt idx="791">
                  <c:v>41531.239583333328</c:v>
                </c:pt>
                <c:pt idx="792">
                  <c:v>41531.25</c:v>
                </c:pt>
                <c:pt idx="793">
                  <c:v>41531.260416666657</c:v>
                </c:pt>
                <c:pt idx="794">
                  <c:v>41531.270833333336</c:v>
                </c:pt>
                <c:pt idx="795">
                  <c:v>41531.28125</c:v>
                </c:pt>
                <c:pt idx="796">
                  <c:v>41531.29166666665</c:v>
                </c:pt>
                <c:pt idx="797">
                  <c:v>41531.302083333336</c:v>
                </c:pt>
                <c:pt idx="798">
                  <c:v>41531.312500000007</c:v>
                </c:pt>
                <c:pt idx="799">
                  <c:v>41531.322916666664</c:v>
                </c:pt>
                <c:pt idx="800">
                  <c:v>41531.333333333336</c:v>
                </c:pt>
                <c:pt idx="801">
                  <c:v>41531.34375</c:v>
                </c:pt>
                <c:pt idx="802">
                  <c:v>41531.354166666664</c:v>
                </c:pt>
                <c:pt idx="803">
                  <c:v>41531.364583333336</c:v>
                </c:pt>
                <c:pt idx="804">
                  <c:v>41531.375</c:v>
                </c:pt>
                <c:pt idx="805">
                  <c:v>41531.385416666664</c:v>
                </c:pt>
                <c:pt idx="806">
                  <c:v>41531.395833333336</c:v>
                </c:pt>
                <c:pt idx="807">
                  <c:v>41531.406250000007</c:v>
                </c:pt>
                <c:pt idx="808">
                  <c:v>41531.416666666664</c:v>
                </c:pt>
                <c:pt idx="809">
                  <c:v>41531.427083333328</c:v>
                </c:pt>
                <c:pt idx="810">
                  <c:v>41531.4375</c:v>
                </c:pt>
                <c:pt idx="811">
                  <c:v>41531.447916666664</c:v>
                </c:pt>
                <c:pt idx="812">
                  <c:v>41531.458333333343</c:v>
                </c:pt>
                <c:pt idx="813">
                  <c:v>41531.46875</c:v>
                </c:pt>
                <c:pt idx="814">
                  <c:v>41531.479166666657</c:v>
                </c:pt>
                <c:pt idx="815">
                  <c:v>41531.489583333336</c:v>
                </c:pt>
                <c:pt idx="816">
                  <c:v>41531.5</c:v>
                </c:pt>
                <c:pt idx="817">
                  <c:v>41531.510416666664</c:v>
                </c:pt>
                <c:pt idx="818">
                  <c:v>41531.520833333336</c:v>
                </c:pt>
                <c:pt idx="819">
                  <c:v>41531.53125</c:v>
                </c:pt>
                <c:pt idx="820">
                  <c:v>41531.541666666657</c:v>
                </c:pt>
                <c:pt idx="821">
                  <c:v>41531.552083333336</c:v>
                </c:pt>
                <c:pt idx="822">
                  <c:v>41531.5625</c:v>
                </c:pt>
                <c:pt idx="823">
                  <c:v>41531.572916666664</c:v>
                </c:pt>
                <c:pt idx="824">
                  <c:v>41531.583333333336</c:v>
                </c:pt>
                <c:pt idx="825">
                  <c:v>41531.593749999993</c:v>
                </c:pt>
                <c:pt idx="826">
                  <c:v>41531.604166666657</c:v>
                </c:pt>
                <c:pt idx="827">
                  <c:v>41531.614583333336</c:v>
                </c:pt>
                <c:pt idx="828">
                  <c:v>41531.624999999993</c:v>
                </c:pt>
                <c:pt idx="829">
                  <c:v>41531.635416666657</c:v>
                </c:pt>
                <c:pt idx="830">
                  <c:v>41531.645833333336</c:v>
                </c:pt>
                <c:pt idx="831">
                  <c:v>41531.656250000007</c:v>
                </c:pt>
                <c:pt idx="832">
                  <c:v>41531.666666666657</c:v>
                </c:pt>
                <c:pt idx="833">
                  <c:v>41531.677083333328</c:v>
                </c:pt>
                <c:pt idx="834">
                  <c:v>41531.6875</c:v>
                </c:pt>
                <c:pt idx="835">
                  <c:v>41531.697916666657</c:v>
                </c:pt>
                <c:pt idx="836">
                  <c:v>41531.708333333336</c:v>
                </c:pt>
                <c:pt idx="837">
                  <c:v>41531.71875</c:v>
                </c:pt>
                <c:pt idx="838">
                  <c:v>41531.72916666665</c:v>
                </c:pt>
                <c:pt idx="839">
                  <c:v>41531.739583333328</c:v>
                </c:pt>
                <c:pt idx="840">
                  <c:v>41531.75</c:v>
                </c:pt>
                <c:pt idx="841">
                  <c:v>41531.760416666657</c:v>
                </c:pt>
                <c:pt idx="842">
                  <c:v>41531.770833333336</c:v>
                </c:pt>
                <c:pt idx="843">
                  <c:v>41531.78125</c:v>
                </c:pt>
                <c:pt idx="844">
                  <c:v>41531.79166666665</c:v>
                </c:pt>
                <c:pt idx="845">
                  <c:v>41531.802083333336</c:v>
                </c:pt>
                <c:pt idx="846">
                  <c:v>41531.812500000007</c:v>
                </c:pt>
                <c:pt idx="847">
                  <c:v>41531.822916666664</c:v>
                </c:pt>
                <c:pt idx="848">
                  <c:v>41531.833333333336</c:v>
                </c:pt>
                <c:pt idx="849">
                  <c:v>41531.84375</c:v>
                </c:pt>
                <c:pt idx="850">
                  <c:v>41531.854166666664</c:v>
                </c:pt>
                <c:pt idx="851">
                  <c:v>41531.864583333336</c:v>
                </c:pt>
                <c:pt idx="852">
                  <c:v>41531.875</c:v>
                </c:pt>
                <c:pt idx="853">
                  <c:v>41531.885416666664</c:v>
                </c:pt>
                <c:pt idx="854">
                  <c:v>41531.895833333336</c:v>
                </c:pt>
                <c:pt idx="855">
                  <c:v>41531.906250000007</c:v>
                </c:pt>
                <c:pt idx="856">
                  <c:v>41531.916666666664</c:v>
                </c:pt>
                <c:pt idx="857">
                  <c:v>41531.927083333328</c:v>
                </c:pt>
                <c:pt idx="858">
                  <c:v>41531.9375</c:v>
                </c:pt>
                <c:pt idx="859">
                  <c:v>41531.947916666664</c:v>
                </c:pt>
                <c:pt idx="860">
                  <c:v>41531.958333333343</c:v>
                </c:pt>
                <c:pt idx="861">
                  <c:v>41531.96875</c:v>
                </c:pt>
                <c:pt idx="862">
                  <c:v>41531.979166666657</c:v>
                </c:pt>
                <c:pt idx="863">
                  <c:v>41531.989583333336</c:v>
                </c:pt>
                <c:pt idx="864">
                  <c:v>41532</c:v>
                </c:pt>
                <c:pt idx="865">
                  <c:v>41532.010416666664</c:v>
                </c:pt>
                <c:pt idx="866">
                  <c:v>41532.020833333336</c:v>
                </c:pt>
                <c:pt idx="867">
                  <c:v>41532.03125</c:v>
                </c:pt>
                <c:pt idx="868">
                  <c:v>41532.041666666657</c:v>
                </c:pt>
                <c:pt idx="869">
                  <c:v>41532.052083333336</c:v>
                </c:pt>
                <c:pt idx="870">
                  <c:v>41532.0625</c:v>
                </c:pt>
                <c:pt idx="871">
                  <c:v>41532.072916666664</c:v>
                </c:pt>
                <c:pt idx="872">
                  <c:v>41532.083333333336</c:v>
                </c:pt>
                <c:pt idx="873">
                  <c:v>41532.093749999993</c:v>
                </c:pt>
                <c:pt idx="874">
                  <c:v>41532.104166666657</c:v>
                </c:pt>
                <c:pt idx="875">
                  <c:v>41532.114583333336</c:v>
                </c:pt>
                <c:pt idx="876">
                  <c:v>41532.124999999993</c:v>
                </c:pt>
                <c:pt idx="877">
                  <c:v>41532.135416666657</c:v>
                </c:pt>
                <c:pt idx="878">
                  <c:v>41532.145833333336</c:v>
                </c:pt>
                <c:pt idx="879">
                  <c:v>41532.156250000007</c:v>
                </c:pt>
                <c:pt idx="880">
                  <c:v>41532.166666666657</c:v>
                </c:pt>
                <c:pt idx="881">
                  <c:v>41532.177083333328</c:v>
                </c:pt>
                <c:pt idx="882">
                  <c:v>41532.1875</c:v>
                </c:pt>
                <c:pt idx="883">
                  <c:v>41532.197916666657</c:v>
                </c:pt>
                <c:pt idx="884">
                  <c:v>41532.208333333336</c:v>
                </c:pt>
                <c:pt idx="885">
                  <c:v>41532.21875</c:v>
                </c:pt>
                <c:pt idx="886">
                  <c:v>41532.22916666665</c:v>
                </c:pt>
                <c:pt idx="887">
                  <c:v>41532.239583333328</c:v>
                </c:pt>
                <c:pt idx="888">
                  <c:v>41532.25</c:v>
                </c:pt>
                <c:pt idx="889">
                  <c:v>41532.260416666657</c:v>
                </c:pt>
                <c:pt idx="890">
                  <c:v>41532.270833333336</c:v>
                </c:pt>
                <c:pt idx="891">
                  <c:v>41532.28125</c:v>
                </c:pt>
                <c:pt idx="892">
                  <c:v>41532.29166666665</c:v>
                </c:pt>
                <c:pt idx="893">
                  <c:v>41532.302083333336</c:v>
                </c:pt>
                <c:pt idx="894">
                  <c:v>41532.312500000007</c:v>
                </c:pt>
                <c:pt idx="895">
                  <c:v>41532.322916666664</c:v>
                </c:pt>
                <c:pt idx="896">
                  <c:v>41532.333333333336</c:v>
                </c:pt>
                <c:pt idx="897">
                  <c:v>41532.34375</c:v>
                </c:pt>
                <c:pt idx="898">
                  <c:v>41532.354166666664</c:v>
                </c:pt>
                <c:pt idx="899">
                  <c:v>41532.364583333336</c:v>
                </c:pt>
                <c:pt idx="900">
                  <c:v>41532.375</c:v>
                </c:pt>
                <c:pt idx="901">
                  <c:v>41532.385416666664</c:v>
                </c:pt>
                <c:pt idx="902">
                  <c:v>41532.395833333336</c:v>
                </c:pt>
                <c:pt idx="903">
                  <c:v>41532.406250000007</c:v>
                </c:pt>
                <c:pt idx="904">
                  <c:v>41532.416666666664</c:v>
                </c:pt>
                <c:pt idx="905">
                  <c:v>41532.427083333328</c:v>
                </c:pt>
                <c:pt idx="906">
                  <c:v>41532.4375</c:v>
                </c:pt>
                <c:pt idx="907">
                  <c:v>41532.447916666664</c:v>
                </c:pt>
                <c:pt idx="908">
                  <c:v>41532.458333333343</c:v>
                </c:pt>
                <c:pt idx="909">
                  <c:v>41532.46875</c:v>
                </c:pt>
                <c:pt idx="910">
                  <c:v>41532.479166666657</c:v>
                </c:pt>
                <c:pt idx="911">
                  <c:v>41532.489583333336</c:v>
                </c:pt>
                <c:pt idx="912">
                  <c:v>41532.5</c:v>
                </c:pt>
                <c:pt idx="913">
                  <c:v>41532.510416666664</c:v>
                </c:pt>
                <c:pt idx="914">
                  <c:v>41532.520833333336</c:v>
                </c:pt>
                <c:pt idx="915">
                  <c:v>41532.53125</c:v>
                </c:pt>
                <c:pt idx="916">
                  <c:v>41532.541666666657</c:v>
                </c:pt>
                <c:pt idx="917">
                  <c:v>41532.552083333336</c:v>
                </c:pt>
                <c:pt idx="918">
                  <c:v>41532.5625</c:v>
                </c:pt>
                <c:pt idx="919">
                  <c:v>41532.572916666664</c:v>
                </c:pt>
                <c:pt idx="920">
                  <c:v>41532.583333333336</c:v>
                </c:pt>
                <c:pt idx="921">
                  <c:v>41532.593749999993</c:v>
                </c:pt>
                <c:pt idx="922">
                  <c:v>41532.604166666657</c:v>
                </c:pt>
                <c:pt idx="923">
                  <c:v>41532.614583333336</c:v>
                </c:pt>
                <c:pt idx="924">
                  <c:v>41532.624999999993</c:v>
                </c:pt>
                <c:pt idx="925">
                  <c:v>41532.635416666657</c:v>
                </c:pt>
                <c:pt idx="926">
                  <c:v>41532.645833333336</c:v>
                </c:pt>
                <c:pt idx="927">
                  <c:v>41532.656250000007</c:v>
                </c:pt>
                <c:pt idx="928">
                  <c:v>41532.666666666657</c:v>
                </c:pt>
                <c:pt idx="929">
                  <c:v>41532.677083333328</c:v>
                </c:pt>
                <c:pt idx="930">
                  <c:v>41532.6875</c:v>
                </c:pt>
                <c:pt idx="931">
                  <c:v>41532.697916666657</c:v>
                </c:pt>
                <c:pt idx="932">
                  <c:v>41532.708333333336</c:v>
                </c:pt>
                <c:pt idx="933">
                  <c:v>41532.71875</c:v>
                </c:pt>
                <c:pt idx="934">
                  <c:v>41532.72916666665</c:v>
                </c:pt>
                <c:pt idx="935">
                  <c:v>41532.739583333328</c:v>
                </c:pt>
                <c:pt idx="936">
                  <c:v>41532.75</c:v>
                </c:pt>
                <c:pt idx="937">
                  <c:v>41532.760416666657</c:v>
                </c:pt>
                <c:pt idx="938">
                  <c:v>41532.770833333336</c:v>
                </c:pt>
                <c:pt idx="939">
                  <c:v>41532.78125</c:v>
                </c:pt>
                <c:pt idx="940">
                  <c:v>41532.79166666665</c:v>
                </c:pt>
                <c:pt idx="941">
                  <c:v>41532.802083333336</c:v>
                </c:pt>
                <c:pt idx="942">
                  <c:v>41532.812500000007</c:v>
                </c:pt>
                <c:pt idx="943">
                  <c:v>41532.822916666664</c:v>
                </c:pt>
                <c:pt idx="944">
                  <c:v>41532.833333333336</c:v>
                </c:pt>
                <c:pt idx="945">
                  <c:v>41532.84375</c:v>
                </c:pt>
                <c:pt idx="946">
                  <c:v>41532.854166666664</c:v>
                </c:pt>
                <c:pt idx="947">
                  <c:v>41532.864583333336</c:v>
                </c:pt>
                <c:pt idx="948">
                  <c:v>41532.875</c:v>
                </c:pt>
                <c:pt idx="949">
                  <c:v>41532.885416666664</c:v>
                </c:pt>
                <c:pt idx="950">
                  <c:v>41532.895833333336</c:v>
                </c:pt>
                <c:pt idx="951">
                  <c:v>41532.906250000007</c:v>
                </c:pt>
                <c:pt idx="952">
                  <c:v>41532.916666666664</c:v>
                </c:pt>
                <c:pt idx="953">
                  <c:v>41532.927083333328</c:v>
                </c:pt>
                <c:pt idx="954">
                  <c:v>41532.9375</c:v>
                </c:pt>
                <c:pt idx="955">
                  <c:v>41532.947916666664</c:v>
                </c:pt>
                <c:pt idx="956">
                  <c:v>41532.958333333343</c:v>
                </c:pt>
                <c:pt idx="957">
                  <c:v>41532.96875</c:v>
                </c:pt>
                <c:pt idx="958">
                  <c:v>41532.979166666657</c:v>
                </c:pt>
                <c:pt idx="959">
                  <c:v>41532.989583333336</c:v>
                </c:pt>
                <c:pt idx="960">
                  <c:v>41533</c:v>
                </c:pt>
                <c:pt idx="961">
                  <c:v>41533.010416666664</c:v>
                </c:pt>
                <c:pt idx="962">
                  <c:v>41533.020833333336</c:v>
                </c:pt>
                <c:pt idx="963">
                  <c:v>41533.03125</c:v>
                </c:pt>
                <c:pt idx="964">
                  <c:v>41533.041666666657</c:v>
                </c:pt>
                <c:pt idx="965">
                  <c:v>41533.052083333336</c:v>
                </c:pt>
                <c:pt idx="966">
                  <c:v>41533.0625</c:v>
                </c:pt>
                <c:pt idx="967">
                  <c:v>41533.072916666664</c:v>
                </c:pt>
                <c:pt idx="968">
                  <c:v>41533.083333333336</c:v>
                </c:pt>
                <c:pt idx="969">
                  <c:v>41533.093749999993</c:v>
                </c:pt>
                <c:pt idx="970">
                  <c:v>41533.104166666657</c:v>
                </c:pt>
                <c:pt idx="971">
                  <c:v>41533.114583333336</c:v>
                </c:pt>
                <c:pt idx="972">
                  <c:v>41533.124999999993</c:v>
                </c:pt>
                <c:pt idx="973">
                  <c:v>41533.135416666657</c:v>
                </c:pt>
                <c:pt idx="974">
                  <c:v>41533.145833333336</c:v>
                </c:pt>
                <c:pt idx="975">
                  <c:v>41533.156250000007</c:v>
                </c:pt>
                <c:pt idx="976">
                  <c:v>41533.166666666657</c:v>
                </c:pt>
                <c:pt idx="977">
                  <c:v>41533.177083333328</c:v>
                </c:pt>
                <c:pt idx="978">
                  <c:v>41533.1875</c:v>
                </c:pt>
                <c:pt idx="979">
                  <c:v>41533.197916666657</c:v>
                </c:pt>
                <c:pt idx="980">
                  <c:v>41533.208333333336</c:v>
                </c:pt>
                <c:pt idx="981">
                  <c:v>41533.21875</c:v>
                </c:pt>
                <c:pt idx="982">
                  <c:v>41533.22916666665</c:v>
                </c:pt>
                <c:pt idx="983">
                  <c:v>41533.239583333328</c:v>
                </c:pt>
                <c:pt idx="984">
                  <c:v>41533.25</c:v>
                </c:pt>
                <c:pt idx="985">
                  <c:v>41533.260416666657</c:v>
                </c:pt>
                <c:pt idx="986">
                  <c:v>41533.270833333336</c:v>
                </c:pt>
                <c:pt idx="987">
                  <c:v>41533.28125</c:v>
                </c:pt>
                <c:pt idx="988">
                  <c:v>41533.29166666665</c:v>
                </c:pt>
                <c:pt idx="989">
                  <c:v>41533.302083333336</c:v>
                </c:pt>
                <c:pt idx="990">
                  <c:v>41533.312500000007</c:v>
                </c:pt>
                <c:pt idx="991">
                  <c:v>41533.322916666664</c:v>
                </c:pt>
                <c:pt idx="992">
                  <c:v>41533.333333333336</c:v>
                </c:pt>
                <c:pt idx="993">
                  <c:v>41533.34375</c:v>
                </c:pt>
                <c:pt idx="994">
                  <c:v>41533.354166666664</c:v>
                </c:pt>
                <c:pt idx="995">
                  <c:v>41533.364583333336</c:v>
                </c:pt>
                <c:pt idx="996">
                  <c:v>41533.375</c:v>
                </c:pt>
                <c:pt idx="997">
                  <c:v>41533.385416666664</c:v>
                </c:pt>
                <c:pt idx="998">
                  <c:v>41533.395833333336</c:v>
                </c:pt>
                <c:pt idx="999">
                  <c:v>41533.406250000007</c:v>
                </c:pt>
                <c:pt idx="1000">
                  <c:v>41533.416666666664</c:v>
                </c:pt>
                <c:pt idx="1001">
                  <c:v>41533.427083333328</c:v>
                </c:pt>
                <c:pt idx="1002">
                  <c:v>41533.4375</c:v>
                </c:pt>
                <c:pt idx="1003">
                  <c:v>41533.447916666664</c:v>
                </c:pt>
                <c:pt idx="1004">
                  <c:v>41533.458333333343</c:v>
                </c:pt>
                <c:pt idx="1005">
                  <c:v>41533.46875</c:v>
                </c:pt>
                <c:pt idx="1006">
                  <c:v>41533.479166666657</c:v>
                </c:pt>
                <c:pt idx="1007">
                  <c:v>41533.489583333336</c:v>
                </c:pt>
                <c:pt idx="1008">
                  <c:v>41533.5</c:v>
                </c:pt>
                <c:pt idx="1009">
                  <c:v>41533.510416666664</c:v>
                </c:pt>
                <c:pt idx="1010">
                  <c:v>41533.520833333336</c:v>
                </c:pt>
                <c:pt idx="1011">
                  <c:v>41533.53125</c:v>
                </c:pt>
                <c:pt idx="1012">
                  <c:v>41533.541666666657</c:v>
                </c:pt>
                <c:pt idx="1013">
                  <c:v>41533.552083333336</c:v>
                </c:pt>
                <c:pt idx="1014">
                  <c:v>41533.5625</c:v>
                </c:pt>
                <c:pt idx="1015">
                  <c:v>41533.572916666664</c:v>
                </c:pt>
                <c:pt idx="1016">
                  <c:v>41533.583333333336</c:v>
                </c:pt>
                <c:pt idx="1017">
                  <c:v>41533.593749999993</c:v>
                </c:pt>
                <c:pt idx="1018">
                  <c:v>41533.604166666657</c:v>
                </c:pt>
                <c:pt idx="1019">
                  <c:v>41533.614583333336</c:v>
                </c:pt>
                <c:pt idx="1020">
                  <c:v>41533.624999999993</c:v>
                </c:pt>
                <c:pt idx="1021">
                  <c:v>41533.635416666657</c:v>
                </c:pt>
                <c:pt idx="1022">
                  <c:v>41533.645833333336</c:v>
                </c:pt>
                <c:pt idx="1023">
                  <c:v>41533.656250000007</c:v>
                </c:pt>
                <c:pt idx="1024">
                  <c:v>41533.666666666657</c:v>
                </c:pt>
                <c:pt idx="1025">
                  <c:v>41533.677083333328</c:v>
                </c:pt>
                <c:pt idx="1026">
                  <c:v>41533.6875</c:v>
                </c:pt>
                <c:pt idx="1027">
                  <c:v>41533.697916666657</c:v>
                </c:pt>
                <c:pt idx="1028">
                  <c:v>41533.708333333336</c:v>
                </c:pt>
                <c:pt idx="1029">
                  <c:v>41533.71875</c:v>
                </c:pt>
                <c:pt idx="1030">
                  <c:v>41533.72916666665</c:v>
                </c:pt>
                <c:pt idx="1031">
                  <c:v>41533.739583333328</c:v>
                </c:pt>
                <c:pt idx="1032">
                  <c:v>41533.75</c:v>
                </c:pt>
                <c:pt idx="1033">
                  <c:v>41533.760416666657</c:v>
                </c:pt>
                <c:pt idx="1034">
                  <c:v>41533.770833333336</c:v>
                </c:pt>
                <c:pt idx="1035">
                  <c:v>41533.78125</c:v>
                </c:pt>
                <c:pt idx="1036">
                  <c:v>41533.79166666665</c:v>
                </c:pt>
                <c:pt idx="1037">
                  <c:v>41533.802083333336</c:v>
                </c:pt>
                <c:pt idx="1038">
                  <c:v>41533.812500000007</c:v>
                </c:pt>
                <c:pt idx="1039">
                  <c:v>41533.822916666664</c:v>
                </c:pt>
                <c:pt idx="1040">
                  <c:v>41533.833333333336</c:v>
                </c:pt>
                <c:pt idx="1041">
                  <c:v>41533.84375</c:v>
                </c:pt>
                <c:pt idx="1042">
                  <c:v>41533.854166666664</c:v>
                </c:pt>
                <c:pt idx="1043">
                  <c:v>41533.864583333336</c:v>
                </c:pt>
                <c:pt idx="1044">
                  <c:v>41533.875</c:v>
                </c:pt>
                <c:pt idx="1045">
                  <c:v>41533.885416666664</c:v>
                </c:pt>
                <c:pt idx="1046">
                  <c:v>41533.895833333336</c:v>
                </c:pt>
                <c:pt idx="1047">
                  <c:v>41533.906250000007</c:v>
                </c:pt>
                <c:pt idx="1048">
                  <c:v>41533.916666666664</c:v>
                </c:pt>
                <c:pt idx="1049">
                  <c:v>41533.927083333328</c:v>
                </c:pt>
                <c:pt idx="1050">
                  <c:v>41533.9375</c:v>
                </c:pt>
                <c:pt idx="1051">
                  <c:v>41533.947916666664</c:v>
                </c:pt>
                <c:pt idx="1052">
                  <c:v>41533.958333333343</c:v>
                </c:pt>
                <c:pt idx="1053">
                  <c:v>41533.96875</c:v>
                </c:pt>
                <c:pt idx="1054">
                  <c:v>41533.979166666657</c:v>
                </c:pt>
                <c:pt idx="1055">
                  <c:v>41533.989583333336</c:v>
                </c:pt>
                <c:pt idx="1056">
                  <c:v>41534</c:v>
                </c:pt>
                <c:pt idx="1057">
                  <c:v>41534.010416666664</c:v>
                </c:pt>
                <c:pt idx="1058">
                  <c:v>41534.020833333336</c:v>
                </c:pt>
                <c:pt idx="1059">
                  <c:v>41534.03125</c:v>
                </c:pt>
                <c:pt idx="1060">
                  <c:v>41534.041666666657</c:v>
                </c:pt>
                <c:pt idx="1061">
                  <c:v>41534.052083333336</c:v>
                </c:pt>
                <c:pt idx="1062">
                  <c:v>41534.0625</c:v>
                </c:pt>
                <c:pt idx="1063">
                  <c:v>41534.072916666664</c:v>
                </c:pt>
                <c:pt idx="1064">
                  <c:v>41534.083333333336</c:v>
                </c:pt>
                <c:pt idx="1065">
                  <c:v>41534.093749999993</c:v>
                </c:pt>
                <c:pt idx="1066">
                  <c:v>41534.104166666657</c:v>
                </c:pt>
                <c:pt idx="1067">
                  <c:v>41534.114583333336</c:v>
                </c:pt>
                <c:pt idx="1068">
                  <c:v>41534.124999999993</c:v>
                </c:pt>
                <c:pt idx="1069">
                  <c:v>41534.135416666657</c:v>
                </c:pt>
                <c:pt idx="1070">
                  <c:v>41534.145833333336</c:v>
                </c:pt>
                <c:pt idx="1071">
                  <c:v>41534.156250000007</c:v>
                </c:pt>
                <c:pt idx="1072">
                  <c:v>41534.166666666657</c:v>
                </c:pt>
                <c:pt idx="1073">
                  <c:v>41534.177083333328</c:v>
                </c:pt>
                <c:pt idx="1074">
                  <c:v>41534.1875</c:v>
                </c:pt>
                <c:pt idx="1075">
                  <c:v>41534.197916666657</c:v>
                </c:pt>
                <c:pt idx="1076">
                  <c:v>41534.208333333336</c:v>
                </c:pt>
                <c:pt idx="1077">
                  <c:v>41534.21875</c:v>
                </c:pt>
                <c:pt idx="1078">
                  <c:v>41534.22916666665</c:v>
                </c:pt>
                <c:pt idx="1079">
                  <c:v>41534.239583333328</c:v>
                </c:pt>
                <c:pt idx="1080">
                  <c:v>41534.25</c:v>
                </c:pt>
                <c:pt idx="1081">
                  <c:v>41534.260416666657</c:v>
                </c:pt>
                <c:pt idx="1082">
                  <c:v>41534.270833333336</c:v>
                </c:pt>
                <c:pt idx="1083">
                  <c:v>41534.28125</c:v>
                </c:pt>
                <c:pt idx="1084">
                  <c:v>41534.29166666665</c:v>
                </c:pt>
                <c:pt idx="1085">
                  <c:v>41534.302083333336</c:v>
                </c:pt>
                <c:pt idx="1086">
                  <c:v>41534.312500000007</c:v>
                </c:pt>
                <c:pt idx="1087">
                  <c:v>41534.322916666664</c:v>
                </c:pt>
                <c:pt idx="1088">
                  <c:v>41534.333333333336</c:v>
                </c:pt>
                <c:pt idx="1089">
                  <c:v>41534.34375</c:v>
                </c:pt>
                <c:pt idx="1090">
                  <c:v>41534.354166666664</c:v>
                </c:pt>
                <c:pt idx="1091">
                  <c:v>41534.364583333336</c:v>
                </c:pt>
                <c:pt idx="1092">
                  <c:v>41534.375</c:v>
                </c:pt>
                <c:pt idx="1093">
                  <c:v>41534.385416666664</c:v>
                </c:pt>
                <c:pt idx="1094">
                  <c:v>41534.395833333336</c:v>
                </c:pt>
                <c:pt idx="1095">
                  <c:v>41534.406250000007</c:v>
                </c:pt>
                <c:pt idx="1096">
                  <c:v>41534.416666666664</c:v>
                </c:pt>
                <c:pt idx="1097">
                  <c:v>41534.427083333328</c:v>
                </c:pt>
                <c:pt idx="1098">
                  <c:v>41534.4375</c:v>
                </c:pt>
                <c:pt idx="1099">
                  <c:v>41534.447916666664</c:v>
                </c:pt>
                <c:pt idx="1100">
                  <c:v>41534.458333333343</c:v>
                </c:pt>
                <c:pt idx="1101">
                  <c:v>41534.46875</c:v>
                </c:pt>
                <c:pt idx="1102">
                  <c:v>41534.479166666657</c:v>
                </c:pt>
                <c:pt idx="1103">
                  <c:v>41534.489583333336</c:v>
                </c:pt>
                <c:pt idx="1104">
                  <c:v>41534.5</c:v>
                </c:pt>
                <c:pt idx="1105">
                  <c:v>41534.510416666664</c:v>
                </c:pt>
                <c:pt idx="1106">
                  <c:v>41534.520833333336</c:v>
                </c:pt>
                <c:pt idx="1107">
                  <c:v>41534.53125</c:v>
                </c:pt>
                <c:pt idx="1108">
                  <c:v>41534.541666666657</c:v>
                </c:pt>
                <c:pt idx="1109">
                  <c:v>41534.552083333336</c:v>
                </c:pt>
                <c:pt idx="1110">
                  <c:v>41534.5625</c:v>
                </c:pt>
                <c:pt idx="1111">
                  <c:v>41534.572916666664</c:v>
                </c:pt>
                <c:pt idx="1112">
                  <c:v>41534.583333333336</c:v>
                </c:pt>
                <c:pt idx="1113">
                  <c:v>41534.593749999993</c:v>
                </c:pt>
                <c:pt idx="1114">
                  <c:v>41534.604166666657</c:v>
                </c:pt>
                <c:pt idx="1115">
                  <c:v>41534.614583333336</c:v>
                </c:pt>
                <c:pt idx="1116">
                  <c:v>41534.624999999993</c:v>
                </c:pt>
                <c:pt idx="1117">
                  <c:v>41534.635416666657</c:v>
                </c:pt>
                <c:pt idx="1118">
                  <c:v>41534.645833333336</c:v>
                </c:pt>
                <c:pt idx="1119">
                  <c:v>41534.656250000007</c:v>
                </c:pt>
                <c:pt idx="1120">
                  <c:v>41534.666666666657</c:v>
                </c:pt>
                <c:pt idx="1121">
                  <c:v>41534.677083333328</c:v>
                </c:pt>
                <c:pt idx="1122">
                  <c:v>41534.6875</c:v>
                </c:pt>
                <c:pt idx="1123">
                  <c:v>41534.697916666657</c:v>
                </c:pt>
                <c:pt idx="1124">
                  <c:v>41534.708333333336</c:v>
                </c:pt>
                <c:pt idx="1125">
                  <c:v>41534.71875</c:v>
                </c:pt>
                <c:pt idx="1126">
                  <c:v>41534.72916666665</c:v>
                </c:pt>
                <c:pt idx="1127">
                  <c:v>41534.739583333328</c:v>
                </c:pt>
                <c:pt idx="1128">
                  <c:v>41534.75</c:v>
                </c:pt>
                <c:pt idx="1129">
                  <c:v>41534.760416666657</c:v>
                </c:pt>
                <c:pt idx="1130">
                  <c:v>41534.770833333336</c:v>
                </c:pt>
                <c:pt idx="1131">
                  <c:v>41534.78125</c:v>
                </c:pt>
                <c:pt idx="1132">
                  <c:v>41534.79166666665</c:v>
                </c:pt>
                <c:pt idx="1133">
                  <c:v>41534.802083333336</c:v>
                </c:pt>
                <c:pt idx="1134">
                  <c:v>41534.812500000007</c:v>
                </c:pt>
                <c:pt idx="1135">
                  <c:v>41534.822916666664</c:v>
                </c:pt>
                <c:pt idx="1136">
                  <c:v>41534.833333333336</c:v>
                </c:pt>
                <c:pt idx="1137">
                  <c:v>41534.84375</c:v>
                </c:pt>
                <c:pt idx="1138">
                  <c:v>41534.854166666664</c:v>
                </c:pt>
                <c:pt idx="1139">
                  <c:v>41534.864583333336</c:v>
                </c:pt>
                <c:pt idx="1140">
                  <c:v>41534.875</c:v>
                </c:pt>
                <c:pt idx="1141">
                  <c:v>41534.885416666664</c:v>
                </c:pt>
                <c:pt idx="1142">
                  <c:v>41534.895833333336</c:v>
                </c:pt>
                <c:pt idx="1143">
                  <c:v>41534.906250000007</c:v>
                </c:pt>
                <c:pt idx="1144">
                  <c:v>41534.916666666664</c:v>
                </c:pt>
                <c:pt idx="1145">
                  <c:v>41534.927083333328</c:v>
                </c:pt>
                <c:pt idx="1146">
                  <c:v>41534.9375</c:v>
                </c:pt>
                <c:pt idx="1147">
                  <c:v>41534.947916666664</c:v>
                </c:pt>
                <c:pt idx="1148">
                  <c:v>41534.958333333343</c:v>
                </c:pt>
                <c:pt idx="1149">
                  <c:v>41534.96875</c:v>
                </c:pt>
                <c:pt idx="1150">
                  <c:v>41534.979166666657</c:v>
                </c:pt>
                <c:pt idx="1151">
                  <c:v>41534.989583333336</c:v>
                </c:pt>
                <c:pt idx="1152">
                  <c:v>41535</c:v>
                </c:pt>
                <c:pt idx="1153">
                  <c:v>41535.010416666664</c:v>
                </c:pt>
                <c:pt idx="1154">
                  <c:v>41535.020833333336</c:v>
                </c:pt>
                <c:pt idx="1155">
                  <c:v>41535.03125</c:v>
                </c:pt>
                <c:pt idx="1156">
                  <c:v>41535.041666666657</c:v>
                </c:pt>
                <c:pt idx="1157">
                  <c:v>41535.052083333336</c:v>
                </c:pt>
                <c:pt idx="1158">
                  <c:v>41535.0625</c:v>
                </c:pt>
                <c:pt idx="1159">
                  <c:v>41535.072916666664</c:v>
                </c:pt>
                <c:pt idx="1160">
                  <c:v>41535.083333333336</c:v>
                </c:pt>
                <c:pt idx="1161">
                  <c:v>41535.093749999993</c:v>
                </c:pt>
                <c:pt idx="1162">
                  <c:v>41535.104166666657</c:v>
                </c:pt>
                <c:pt idx="1163">
                  <c:v>41535.114583333336</c:v>
                </c:pt>
                <c:pt idx="1164">
                  <c:v>41535.124999999993</c:v>
                </c:pt>
                <c:pt idx="1165">
                  <c:v>41535.135416666657</c:v>
                </c:pt>
                <c:pt idx="1166">
                  <c:v>41535.145833333336</c:v>
                </c:pt>
                <c:pt idx="1167">
                  <c:v>41535.156250000007</c:v>
                </c:pt>
                <c:pt idx="1168">
                  <c:v>41535.166666666657</c:v>
                </c:pt>
                <c:pt idx="1169">
                  <c:v>41535.177083333328</c:v>
                </c:pt>
                <c:pt idx="1170">
                  <c:v>41535.1875</c:v>
                </c:pt>
                <c:pt idx="1171">
                  <c:v>41535.197916666657</c:v>
                </c:pt>
                <c:pt idx="1172">
                  <c:v>41535.208333333336</c:v>
                </c:pt>
                <c:pt idx="1173">
                  <c:v>41535.21875</c:v>
                </c:pt>
                <c:pt idx="1174">
                  <c:v>41535.22916666665</c:v>
                </c:pt>
                <c:pt idx="1175">
                  <c:v>41535.239583333328</c:v>
                </c:pt>
                <c:pt idx="1176">
                  <c:v>41535.25</c:v>
                </c:pt>
                <c:pt idx="1177">
                  <c:v>41535.260416666657</c:v>
                </c:pt>
                <c:pt idx="1178">
                  <c:v>41535.270833333336</c:v>
                </c:pt>
                <c:pt idx="1179">
                  <c:v>41535.28125</c:v>
                </c:pt>
                <c:pt idx="1180">
                  <c:v>41535.29166666665</c:v>
                </c:pt>
                <c:pt idx="1181">
                  <c:v>41535.302083333336</c:v>
                </c:pt>
                <c:pt idx="1182">
                  <c:v>41535.312500000007</c:v>
                </c:pt>
                <c:pt idx="1183">
                  <c:v>41535.322916666664</c:v>
                </c:pt>
                <c:pt idx="1184">
                  <c:v>41535.333333333336</c:v>
                </c:pt>
                <c:pt idx="1185">
                  <c:v>41535.34375</c:v>
                </c:pt>
                <c:pt idx="1186">
                  <c:v>41535.354166666664</c:v>
                </c:pt>
                <c:pt idx="1187">
                  <c:v>41535.364583333336</c:v>
                </c:pt>
                <c:pt idx="1188">
                  <c:v>41535.375</c:v>
                </c:pt>
                <c:pt idx="1189">
                  <c:v>41535.385416666664</c:v>
                </c:pt>
                <c:pt idx="1190">
                  <c:v>41535.395833333336</c:v>
                </c:pt>
                <c:pt idx="1191">
                  <c:v>41535.406250000007</c:v>
                </c:pt>
                <c:pt idx="1192">
                  <c:v>41535.416666666664</c:v>
                </c:pt>
                <c:pt idx="1193">
                  <c:v>41535.427083333328</c:v>
                </c:pt>
                <c:pt idx="1194">
                  <c:v>41535.4375</c:v>
                </c:pt>
                <c:pt idx="1195">
                  <c:v>41535.447916666664</c:v>
                </c:pt>
                <c:pt idx="1196">
                  <c:v>41535.458333333343</c:v>
                </c:pt>
                <c:pt idx="1197">
                  <c:v>41535.46875</c:v>
                </c:pt>
                <c:pt idx="1198">
                  <c:v>41535.479166666657</c:v>
                </c:pt>
                <c:pt idx="1199">
                  <c:v>41535.489583333336</c:v>
                </c:pt>
                <c:pt idx="1200">
                  <c:v>41535.5</c:v>
                </c:pt>
                <c:pt idx="1201">
                  <c:v>41535.510416666664</c:v>
                </c:pt>
                <c:pt idx="1202">
                  <c:v>41535.520833333336</c:v>
                </c:pt>
                <c:pt idx="1203">
                  <c:v>41535.53125</c:v>
                </c:pt>
                <c:pt idx="1204">
                  <c:v>41535.541666666657</c:v>
                </c:pt>
                <c:pt idx="1205">
                  <c:v>41535.552083333336</c:v>
                </c:pt>
                <c:pt idx="1206">
                  <c:v>41535.5625</c:v>
                </c:pt>
                <c:pt idx="1207">
                  <c:v>41535.572916666664</c:v>
                </c:pt>
                <c:pt idx="1208">
                  <c:v>41535.583333333336</c:v>
                </c:pt>
                <c:pt idx="1209">
                  <c:v>41535.593749999993</c:v>
                </c:pt>
                <c:pt idx="1210">
                  <c:v>41535.604166666657</c:v>
                </c:pt>
                <c:pt idx="1211">
                  <c:v>41535.614583333336</c:v>
                </c:pt>
                <c:pt idx="1212">
                  <c:v>41535.624999999993</c:v>
                </c:pt>
                <c:pt idx="1213">
                  <c:v>41535.635416666657</c:v>
                </c:pt>
                <c:pt idx="1214">
                  <c:v>41535.645833333336</c:v>
                </c:pt>
                <c:pt idx="1215">
                  <c:v>41535.656250000007</c:v>
                </c:pt>
                <c:pt idx="1216">
                  <c:v>41535.666666666657</c:v>
                </c:pt>
                <c:pt idx="1217">
                  <c:v>41535.677083333328</c:v>
                </c:pt>
                <c:pt idx="1218">
                  <c:v>41535.6875</c:v>
                </c:pt>
                <c:pt idx="1219">
                  <c:v>41535.697916666657</c:v>
                </c:pt>
                <c:pt idx="1220">
                  <c:v>41535.708333333336</c:v>
                </c:pt>
                <c:pt idx="1221">
                  <c:v>41535.71875</c:v>
                </c:pt>
                <c:pt idx="1222">
                  <c:v>41535.72916666665</c:v>
                </c:pt>
                <c:pt idx="1223">
                  <c:v>41535.739583333328</c:v>
                </c:pt>
                <c:pt idx="1224">
                  <c:v>41535.75</c:v>
                </c:pt>
                <c:pt idx="1225">
                  <c:v>41535.760416666657</c:v>
                </c:pt>
                <c:pt idx="1226">
                  <c:v>41535.770833333336</c:v>
                </c:pt>
                <c:pt idx="1227">
                  <c:v>41535.78125</c:v>
                </c:pt>
                <c:pt idx="1228">
                  <c:v>41535.79166666665</c:v>
                </c:pt>
                <c:pt idx="1229">
                  <c:v>41535.802083333336</c:v>
                </c:pt>
                <c:pt idx="1230">
                  <c:v>41535.812500000007</c:v>
                </c:pt>
                <c:pt idx="1231">
                  <c:v>41535.822916666664</c:v>
                </c:pt>
                <c:pt idx="1232">
                  <c:v>41535.833333333336</c:v>
                </c:pt>
                <c:pt idx="1233">
                  <c:v>41535.84375</c:v>
                </c:pt>
                <c:pt idx="1234">
                  <c:v>41535.854166666664</c:v>
                </c:pt>
                <c:pt idx="1235">
                  <c:v>41535.864583333336</c:v>
                </c:pt>
                <c:pt idx="1236">
                  <c:v>41535.875</c:v>
                </c:pt>
                <c:pt idx="1237">
                  <c:v>41535.885416666664</c:v>
                </c:pt>
                <c:pt idx="1238">
                  <c:v>41535.895833333336</c:v>
                </c:pt>
                <c:pt idx="1239">
                  <c:v>41535.906250000007</c:v>
                </c:pt>
                <c:pt idx="1240">
                  <c:v>41535.916666666664</c:v>
                </c:pt>
                <c:pt idx="1241">
                  <c:v>41535.927083333328</c:v>
                </c:pt>
                <c:pt idx="1242">
                  <c:v>41535.9375</c:v>
                </c:pt>
                <c:pt idx="1243">
                  <c:v>41535.947916666664</c:v>
                </c:pt>
                <c:pt idx="1244">
                  <c:v>41535.958333333343</c:v>
                </c:pt>
                <c:pt idx="1245">
                  <c:v>41535.96875</c:v>
                </c:pt>
                <c:pt idx="1246">
                  <c:v>41535.979166666657</c:v>
                </c:pt>
                <c:pt idx="1247">
                  <c:v>41535.989583333336</c:v>
                </c:pt>
                <c:pt idx="1248">
                  <c:v>41536</c:v>
                </c:pt>
                <c:pt idx="1249">
                  <c:v>41536.010416666664</c:v>
                </c:pt>
                <c:pt idx="1250">
                  <c:v>41536.020833333336</c:v>
                </c:pt>
                <c:pt idx="1251">
                  <c:v>41536.03125</c:v>
                </c:pt>
                <c:pt idx="1252">
                  <c:v>41536.041666666657</c:v>
                </c:pt>
                <c:pt idx="1253">
                  <c:v>41536.052083333336</c:v>
                </c:pt>
                <c:pt idx="1254">
                  <c:v>41536.0625</c:v>
                </c:pt>
                <c:pt idx="1255">
                  <c:v>41536.072916666664</c:v>
                </c:pt>
                <c:pt idx="1256">
                  <c:v>41536.083333333336</c:v>
                </c:pt>
                <c:pt idx="1257">
                  <c:v>41536.093749999993</c:v>
                </c:pt>
                <c:pt idx="1258">
                  <c:v>41536.104166666657</c:v>
                </c:pt>
                <c:pt idx="1259">
                  <c:v>41536.114583333336</c:v>
                </c:pt>
                <c:pt idx="1260">
                  <c:v>41536.124999999993</c:v>
                </c:pt>
                <c:pt idx="1261">
                  <c:v>41536.135416666657</c:v>
                </c:pt>
                <c:pt idx="1262">
                  <c:v>41536.145833333336</c:v>
                </c:pt>
                <c:pt idx="1263">
                  <c:v>41536.156250000007</c:v>
                </c:pt>
                <c:pt idx="1264">
                  <c:v>41536.166666666657</c:v>
                </c:pt>
                <c:pt idx="1265">
                  <c:v>41536.177083333328</c:v>
                </c:pt>
                <c:pt idx="1266">
                  <c:v>41536.1875</c:v>
                </c:pt>
                <c:pt idx="1267">
                  <c:v>41536.197916666657</c:v>
                </c:pt>
                <c:pt idx="1268">
                  <c:v>41536.208333333336</c:v>
                </c:pt>
                <c:pt idx="1269">
                  <c:v>41536.21875</c:v>
                </c:pt>
                <c:pt idx="1270">
                  <c:v>41536.22916666665</c:v>
                </c:pt>
                <c:pt idx="1271">
                  <c:v>41536.239583333328</c:v>
                </c:pt>
                <c:pt idx="1272">
                  <c:v>41536.25</c:v>
                </c:pt>
                <c:pt idx="1273">
                  <c:v>41536.260416666657</c:v>
                </c:pt>
                <c:pt idx="1274">
                  <c:v>41536.270833333336</c:v>
                </c:pt>
                <c:pt idx="1275">
                  <c:v>41536.28125</c:v>
                </c:pt>
                <c:pt idx="1276">
                  <c:v>41536.29166666665</c:v>
                </c:pt>
                <c:pt idx="1277">
                  <c:v>41536.302083333336</c:v>
                </c:pt>
                <c:pt idx="1278">
                  <c:v>41536.312500000007</c:v>
                </c:pt>
                <c:pt idx="1279">
                  <c:v>41536.322916666664</c:v>
                </c:pt>
                <c:pt idx="1280">
                  <c:v>41536.333333333336</c:v>
                </c:pt>
                <c:pt idx="1281">
                  <c:v>41536.34375</c:v>
                </c:pt>
                <c:pt idx="1282">
                  <c:v>41536.354166666664</c:v>
                </c:pt>
                <c:pt idx="1283">
                  <c:v>41536.364583333336</c:v>
                </c:pt>
                <c:pt idx="1284">
                  <c:v>41536.375</c:v>
                </c:pt>
                <c:pt idx="1285">
                  <c:v>41536.385416666664</c:v>
                </c:pt>
                <c:pt idx="1286">
                  <c:v>41536.395833333336</c:v>
                </c:pt>
                <c:pt idx="1287">
                  <c:v>41536.406250000007</c:v>
                </c:pt>
                <c:pt idx="1288">
                  <c:v>41536.416666666664</c:v>
                </c:pt>
                <c:pt idx="1289">
                  <c:v>41536.427083333328</c:v>
                </c:pt>
                <c:pt idx="1290">
                  <c:v>41536.4375</c:v>
                </c:pt>
                <c:pt idx="1291">
                  <c:v>41536.447916666664</c:v>
                </c:pt>
                <c:pt idx="1292">
                  <c:v>41536.458333333343</c:v>
                </c:pt>
                <c:pt idx="1293">
                  <c:v>41536.46875</c:v>
                </c:pt>
                <c:pt idx="1294">
                  <c:v>41536.479166666657</c:v>
                </c:pt>
                <c:pt idx="1295">
                  <c:v>41536.489583333336</c:v>
                </c:pt>
                <c:pt idx="1296">
                  <c:v>41536.5</c:v>
                </c:pt>
                <c:pt idx="1297">
                  <c:v>41536.510416666664</c:v>
                </c:pt>
                <c:pt idx="1298">
                  <c:v>41536.520833333336</c:v>
                </c:pt>
                <c:pt idx="1299">
                  <c:v>41536.53125</c:v>
                </c:pt>
                <c:pt idx="1300">
                  <c:v>41536.541666666657</c:v>
                </c:pt>
                <c:pt idx="1301">
                  <c:v>41536.552083333336</c:v>
                </c:pt>
                <c:pt idx="1302">
                  <c:v>41536.5625</c:v>
                </c:pt>
                <c:pt idx="1303">
                  <c:v>41536.572916666664</c:v>
                </c:pt>
                <c:pt idx="1304">
                  <c:v>41536.583333333336</c:v>
                </c:pt>
                <c:pt idx="1305">
                  <c:v>41536.593749999993</c:v>
                </c:pt>
                <c:pt idx="1306">
                  <c:v>41536.604166666657</c:v>
                </c:pt>
                <c:pt idx="1307">
                  <c:v>41536.614583333336</c:v>
                </c:pt>
                <c:pt idx="1308">
                  <c:v>41536.624999999993</c:v>
                </c:pt>
                <c:pt idx="1309">
                  <c:v>41536.635416666657</c:v>
                </c:pt>
                <c:pt idx="1310">
                  <c:v>41536.645833333336</c:v>
                </c:pt>
                <c:pt idx="1311">
                  <c:v>41536.656250000007</c:v>
                </c:pt>
                <c:pt idx="1312">
                  <c:v>41536.666666666657</c:v>
                </c:pt>
                <c:pt idx="1313">
                  <c:v>41536.677083333328</c:v>
                </c:pt>
                <c:pt idx="1314">
                  <c:v>41536.6875</c:v>
                </c:pt>
                <c:pt idx="1315">
                  <c:v>41536.697916666657</c:v>
                </c:pt>
                <c:pt idx="1316">
                  <c:v>41536.708333333336</c:v>
                </c:pt>
                <c:pt idx="1317">
                  <c:v>41536.71875</c:v>
                </c:pt>
                <c:pt idx="1318">
                  <c:v>41536.72916666665</c:v>
                </c:pt>
                <c:pt idx="1319">
                  <c:v>41536.739583333328</c:v>
                </c:pt>
                <c:pt idx="1320">
                  <c:v>41536.75</c:v>
                </c:pt>
                <c:pt idx="1321">
                  <c:v>41536.760416666657</c:v>
                </c:pt>
                <c:pt idx="1322">
                  <c:v>41536.770833333336</c:v>
                </c:pt>
                <c:pt idx="1323">
                  <c:v>41536.78125</c:v>
                </c:pt>
                <c:pt idx="1324">
                  <c:v>41536.79166666665</c:v>
                </c:pt>
                <c:pt idx="1325">
                  <c:v>41536.802083333336</c:v>
                </c:pt>
                <c:pt idx="1326">
                  <c:v>41536.812500000007</c:v>
                </c:pt>
                <c:pt idx="1327">
                  <c:v>41536.822916666664</c:v>
                </c:pt>
                <c:pt idx="1328">
                  <c:v>41536.833333333336</c:v>
                </c:pt>
                <c:pt idx="1329">
                  <c:v>41536.84375</c:v>
                </c:pt>
                <c:pt idx="1330">
                  <c:v>41536.854166666664</c:v>
                </c:pt>
                <c:pt idx="1331">
                  <c:v>41536.864583333336</c:v>
                </c:pt>
                <c:pt idx="1332">
                  <c:v>41536.875</c:v>
                </c:pt>
                <c:pt idx="1333">
                  <c:v>41536.885416666664</c:v>
                </c:pt>
                <c:pt idx="1334">
                  <c:v>41536.895833333336</c:v>
                </c:pt>
                <c:pt idx="1335">
                  <c:v>41536.906250000007</c:v>
                </c:pt>
                <c:pt idx="1336">
                  <c:v>41536.916666666664</c:v>
                </c:pt>
                <c:pt idx="1337">
                  <c:v>41536.927083333328</c:v>
                </c:pt>
                <c:pt idx="1338">
                  <c:v>41536.9375</c:v>
                </c:pt>
                <c:pt idx="1339">
                  <c:v>41536.947916666664</c:v>
                </c:pt>
                <c:pt idx="1340">
                  <c:v>41536.958333333343</c:v>
                </c:pt>
                <c:pt idx="1341">
                  <c:v>41536.96875</c:v>
                </c:pt>
                <c:pt idx="1342">
                  <c:v>41536.979166666657</c:v>
                </c:pt>
                <c:pt idx="1343">
                  <c:v>41536.989583333336</c:v>
                </c:pt>
                <c:pt idx="1344">
                  <c:v>41537</c:v>
                </c:pt>
                <c:pt idx="1345">
                  <c:v>41537.010416666664</c:v>
                </c:pt>
                <c:pt idx="1346">
                  <c:v>41537.020833333336</c:v>
                </c:pt>
                <c:pt idx="1347">
                  <c:v>41537.03125</c:v>
                </c:pt>
                <c:pt idx="1348">
                  <c:v>41537.041666666657</c:v>
                </c:pt>
                <c:pt idx="1349">
                  <c:v>41537.052083333336</c:v>
                </c:pt>
                <c:pt idx="1350">
                  <c:v>41537.0625</c:v>
                </c:pt>
                <c:pt idx="1351">
                  <c:v>41537.072916666664</c:v>
                </c:pt>
                <c:pt idx="1352">
                  <c:v>41537.083333333336</c:v>
                </c:pt>
                <c:pt idx="1353">
                  <c:v>41537.093749999993</c:v>
                </c:pt>
                <c:pt idx="1354">
                  <c:v>41537.104166666657</c:v>
                </c:pt>
                <c:pt idx="1355">
                  <c:v>41537.114583333336</c:v>
                </c:pt>
                <c:pt idx="1356">
                  <c:v>41537.124999999993</c:v>
                </c:pt>
                <c:pt idx="1357">
                  <c:v>41537.135416666657</c:v>
                </c:pt>
                <c:pt idx="1358">
                  <c:v>41537.145833333336</c:v>
                </c:pt>
                <c:pt idx="1359">
                  <c:v>41537.156250000007</c:v>
                </c:pt>
                <c:pt idx="1360">
                  <c:v>41537.166666666657</c:v>
                </c:pt>
                <c:pt idx="1361">
                  <c:v>41537.177083333328</c:v>
                </c:pt>
                <c:pt idx="1362">
                  <c:v>41537.1875</c:v>
                </c:pt>
                <c:pt idx="1363">
                  <c:v>41537.197916666657</c:v>
                </c:pt>
                <c:pt idx="1364">
                  <c:v>41537.208333333336</c:v>
                </c:pt>
                <c:pt idx="1365">
                  <c:v>41537.21875</c:v>
                </c:pt>
                <c:pt idx="1366">
                  <c:v>41537.22916666665</c:v>
                </c:pt>
                <c:pt idx="1367">
                  <c:v>41537.239583333328</c:v>
                </c:pt>
                <c:pt idx="1368">
                  <c:v>41537.25</c:v>
                </c:pt>
                <c:pt idx="1369">
                  <c:v>41537.260416666657</c:v>
                </c:pt>
                <c:pt idx="1370">
                  <c:v>41537.270833333336</c:v>
                </c:pt>
                <c:pt idx="1371">
                  <c:v>41537.28125</c:v>
                </c:pt>
                <c:pt idx="1372">
                  <c:v>41537.29166666665</c:v>
                </c:pt>
                <c:pt idx="1373">
                  <c:v>41537.302083333336</c:v>
                </c:pt>
                <c:pt idx="1374">
                  <c:v>41537.312500000007</c:v>
                </c:pt>
                <c:pt idx="1375">
                  <c:v>41537.322916666664</c:v>
                </c:pt>
                <c:pt idx="1376">
                  <c:v>41537.333333333336</c:v>
                </c:pt>
                <c:pt idx="1377">
                  <c:v>41537.34375</c:v>
                </c:pt>
                <c:pt idx="1378">
                  <c:v>41537.354166666664</c:v>
                </c:pt>
                <c:pt idx="1379">
                  <c:v>41537.364583333336</c:v>
                </c:pt>
                <c:pt idx="1380">
                  <c:v>41537.375</c:v>
                </c:pt>
                <c:pt idx="1381">
                  <c:v>41537.385416666664</c:v>
                </c:pt>
                <c:pt idx="1382">
                  <c:v>41537.395833333336</c:v>
                </c:pt>
                <c:pt idx="1383">
                  <c:v>41537.406250000007</c:v>
                </c:pt>
                <c:pt idx="1384">
                  <c:v>41537.416666666664</c:v>
                </c:pt>
                <c:pt idx="1385">
                  <c:v>41537.427083333328</c:v>
                </c:pt>
                <c:pt idx="1386">
                  <c:v>41537.4375</c:v>
                </c:pt>
                <c:pt idx="1387">
                  <c:v>41537.447916666664</c:v>
                </c:pt>
                <c:pt idx="1388">
                  <c:v>41537.458333333343</c:v>
                </c:pt>
                <c:pt idx="1389">
                  <c:v>41537.46875</c:v>
                </c:pt>
                <c:pt idx="1390">
                  <c:v>41537.479166666657</c:v>
                </c:pt>
                <c:pt idx="1391">
                  <c:v>41537.489583333336</c:v>
                </c:pt>
                <c:pt idx="1392">
                  <c:v>41537.5</c:v>
                </c:pt>
                <c:pt idx="1393">
                  <c:v>41537.510416666664</c:v>
                </c:pt>
                <c:pt idx="1394">
                  <c:v>41537.520833333336</c:v>
                </c:pt>
                <c:pt idx="1395">
                  <c:v>41537.53125</c:v>
                </c:pt>
                <c:pt idx="1396">
                  <c:v>41537.541666666657</c:v>
                </c:pt>
                <c:pt idx="1397">
                  <c:v>41537.552083333336</c:v>
                </c:pt>
                <c:pt idx="1398">
                  <c:v>41537.5625</c:v>
                </c:pt>
                <c:pt idx="1399">
                  <c:v>41537.572916666664</c:v>
                </c:pt>
                <c:pt idx="1400">
                  <c:v>41537.583333333336</c:v>
                </c:pt>
                <c:pt idx="1401">
                  <c:v>41537.593749999993</c:v>
                </c:pt>
                <c:pt idx="1402">
                  <c:v>41537.604166666657</c:v>
                </c:pt>
                <c:pt idx="1403">
                  <c:v>41537.614583333336</c:v>
                </c:pt>
                <c:pt idx="1404">
                  <c:v>41537.624999999993</c:v>
                </c:pt>
                <c:pt idx="1405">
                  <c:v>41537.635416666657</c:v>
                </c:pt>
                <c:pt idx="1406">
                  <c:v>41537.645833333336</c:v>
                </c:pt>
                <c:pt idx="1407">
                  <c:v>41537.656250000007</c:v>
                </c:pt>
                <c:pt idx="1408">
                  <c:v>41537.666666666657</c:v>
                </c:pt>
                <c:pt idx="1409">
                  <c:v>41537.677083333328</c:v>
                </c:pt>
                <c:pt idx="1410">
                  <c:v>41537.6875</c:v>
                </c:pt>
                <c:pt idx="1411">
                  <c:v>41537.697916666657</c:v>
                </c:pt>
                <c:pt idx="1412">
                  <c:v>41537.708333333336</c:v>
                </c:pt>
                <c:pt idx="1413">
                  <c:v>41537.71875</c:v>
                </c:pt>
                <c:pt idx="1414">
                  <c:v>41537.72916666665</c:v>
                </c:pt>
                <c:pt idx="1415">
                  <c:v>41537.739583333328</c:v>
                </c:pt>
                <c:pt idx="1416">
                  <c:v>41537.75</c:v>
                </c:pt>
                <c:pt idx="1417">
                  <c:v>41537.760416666657</c:v>
                </c:pt>
                <c:pt idx="1418">
                  <c:v>41537.770833333336</c:v>
                </c:pt>
                <c:pt idx="1419">
                  <c:v>41537.78125</c:v>
                </c:pt>
                <c:pt idx="1420">
                  <c:v>41537.79166666665</c:v>
                </c:pt>
                <c:pt idx="1421">
                  <c:v>41537.802083333336</c:v>
                </c:pt>
                <c:pt idx="1422">
                  <c:v>41537.812500000007</c:v>
                </c:pt>
                <c:pt idx="1423">
                  <c:v>41537.822916666664</c:v>
                </c:pt>
                <c:pt idx="1424">
                  <c:v>41537.833333333336</c:v>
                </c:pt>
                <c:pt idx="1425">
                  <c:v>41537.84375</c:v>
                </c:pt>
                <c:pt idx="1426">
                  <c:v>41537.854166666664</c:v>
                </c:pt>
                <c:pt idx="1427">
                  <c:v>41537.864583333336</c:v>
                </c:pt>
                <c:pt idx="1428">
                  <c:v>41537.875</c:v>
                </c:pt>
                <c:pt idx="1429">
                  <c:v>41537.885416666664</c:v>
                </c:pt>
                <c:pt idx="1430">
                  <c:v>41537.895833333336</c:v>
                </c:pt>
                <c:pt idx="1431">
                  <c:v>41537.906250000007</c:v>
                </c:pt>
                <c:pt idx="1432">
                  <c:v>41537.916666666664</c:v>
                </c:pt>
                <c:pt idx="1433">
                  <c:v>41537.927083333328</c:v>
                </c:pt>
                <c:pt idx="1434">
                  <c:v>41537.9375</c:v>
                </c:pt>
                <c:pt idx="1435">
                  <c:v>41537.947916666664</c:v>
                </c:pt>
                <c:pt idx="1436">
                  <c:v>41537.958333333343</c:v>
                </c:pt>
                <c:pt idx="1437">
                  <c:v>41537.96875</c:v>
                </c:pt>
                <c:pt idx="1438">
                  <c:v>41537.979166666657</c:v>
                </c:pt>
                <c:pt idx="1439">
                  <c:v>41537.989583333336</c:v>
                </c:pt>
              </c:numCache>
            </c:numRef>
          </c:xVal>
          <c:yVal>
            <c:numRef>
              <c:f>ALL!$G$4:$G$1443</c:f>
              <c:numCache>
                <c:formatCode>General</c:formatCode>
                <c:ptCount val="1440"/>
                <c:pt idx="0">
                  <c:v>246</c:v>
                </c:pt>
                <c:pt idx="1">
                  <c:v>249</c:v>
                </c:pt>
                <c:pt idx="2">
                  <c:v>249</c:v>
                </c:pt>
                <c:pt idx="3">
                  <c:v>253</c:v>
                </c:pt>
                <c:pt idx="4">
                  <c:v>253</c:v>
                </c:pt>
                <c:pt idx="5">
                  <c:v>253</c:v>
                </c:pt>
                <c:pt idx="6">
                  <c:v>256</c:v>
                </c:pt>
                <c:pt idx="7">
                  <c:v>253</c:v>
                </c:pt>
                <c:pt idx="8">
                  <c:v>253</c:v>
                </c:pt>
                <c:pt idx="9">
                  <c:v>256</c:v>
                </c:pt>
                <c:pt idx="10">
                  <c:v>260</c:v>
                </c:pt>
                <c:pt idx="11">
                  <c:v>256</c:v>
                </c:pt>
                <c:pt idx="12">
                  <c:v>256</c:v>
                </c:pt>
                <c:pt idx="13">
                  <c:v>260</c:v>
                </c:pt>
                <c:pt idx="14">
                  <c:v>256</c:v>
                </c:pt>
                <c:pt idx="15">
                  <c:v>260</c:v>
                </c:pt>
                <c:pt idx="16">
                  <c:v>256</c:v>
                </c:pt>
                <c:pt idx="17">
                  <c:v>256</c:v>
                </c:pt>
                <c:pt idx="18">
                  <c:v>264</c:v>
                </c:pt>
                <c:pt idx="19">
                  <c:v>264</c:v>
                </c:pt>
                <c:pt idx="20">
                  <c:v>260</c:v>
                </c:pt>
                <c:pt idx="21">
                  <c:v>264</c:v>
                </c:pt>
                <c:pt idx="22">
                  <c:v>260</c:v>
                </c:pt>
                <c:pt idx="23">
                  <c:v>264</c:v>
                </c:pt>
                <c:pt idx="24">
                  <c:v>264</c:v>
                </c:pt>
                <c:pt idx="25">
                  <c:v>264</c:v>
                </c:pt>
                <c:pt idx="26">
                  <c:v>267</c:v>
                </c:pt>
                <c:pt idx="27">
                  <c:v>264</c:v>
                </c:pt>
                <c:pt idx="28">
                  <c:v>267</c:v>
                </c:pt>
                <c:pt idx="29">
                  <c:v>264</c:v>
                </c:pt>
                <c:pt idx="30">
                  <c:v>264</c:v>
                </c:pt>
                <c:pt idx="31">
                  <c:v>267</c:v>
                </c:pt>
                <c:pt idx="32">
                  <c:v>267</c:v>
                </c:pt>
                <c:pt idx="33">
                  <c:v>267</c:v>
                </c:pt>
                <c:pt idx="34">
                  <c:v>271</c:v>
                </c:pt>
                <c:pt idx="35">
                  <c:v>267</c:v>
                </c:pt>
                <c:pt idx="36">
                  <c:v>271</c:v>
                </c:pt>
                <c:pt idx="37">
                  <c:v>271</c:v>
                </c:pt>
                <c:pt idx="38">
                  <c:v>274</c:v>
                </c:pt>
                <c:pt idx="39">
                  <c:v>282</c:v>
                </c:pt>
                <c:pt idx="40">
                  <c:v>278</c:v>
                </c:pt>
                <c:pt idx="41">
                  <c:v>282</c:v>
                </c:pt>
                <c:pt idx="42">
                  <c:v>282</c:v>
                </c:pt>
                <c:pt idx="43">
                  <c:v>282</c:v>
                </c:pt>
                <c:pt idx="44">
                  <c:v>282</c:v>
                </c:pt>
                <c:pt idx="45">
                  <c:v>289</c:v>
                </c:pt>
                <c:pt idx="46">
                  <c:v>285</c:v>
                </c:pt>
                <c:pt idx="47">
                  <c:v>285</c:v>
                </c:pt>
                <c:pt idx="48">
                  <c:v>285</c:v>
                </c:pt>
                <c:pt idx="49">
                  <c:v>285</c:v>
                </c:pt>
                <c:pt idx="50">
                  <c:v>289</c:v>
                </c:pt>
                <c:pt idx="51">
                  <c:v>289</c:v>
                </c:pt>
                <c:pt idx="52">
                  <c:v>289</c:v>
                </c:pt>
                <c:pt idx="53">
                  <c:v>289</c:v>
                </c:pt>
                <c:pt idx="54">
                  <c:v>293</c:v>
                </c:pt>
                <c:pt idx="55">
                  <c:v>289</c:v>
                </c:pt>
                <c:pt idx="56">
                  <c:v>289</c:v>
                </c:pt>
                <c:pt idx="57">
                  <c:v>285</c:v>
                </c:pt>
                <c:pt idx="58">
                  <c:v>285</c:v>
                </c:pt>
                <c:pt idx="59">
                  <c:v>285</c:v>
                </c:pt>
                <c:pt idx="60">
                  <c:v>285</c:v>
                </c:pt>
                <c:pt idx="61">
                  <c:v>282</c:v>
                </c:pt>
                <c:pt idx="62">
                  <c:v>282</c:v>
                </c:pt>
                <c:pt idx="63">
                  <c:v>282</c:v>
                </c:pt>
                <c:pt idx="64">
                  <c:v>278</c:v>
                </c:pt>
                <c:pt idx="65">
                  <c:v>274</c:v>
                </c:pt>
                <c:pt idx="66">
                  <c:v>271</c:v>
                </c:pt>
                <c:pt idx="67">
                  <c:v>271</c:v>
                </c:pt>
                <c:pt idx="68">
                  <c:v>271</c:v>
                </c:pt>
                <c:pt idx="69">
                  <c:v>267</c:v>
                </c:pt>
                <c:pt idx="70">
                  <c:v>264</c:v>
                </c:pt>
                <c:pt idx="71">
                  <c:v>260</c:v>
                </c:pt>
                <c:pt idx="72">
                  <c:v>256</c:v>
                </c:pt>
                <c:pt idx="73">
                  <c:v>249</c:v>
                </c:pt>
                <c:pt idx="74">
                  <c:v>253</c:v>
                </c:pt>
                <c:pt idx="75">
                  <c:v>249</c:v>
                </c:pt>
                <c:pt idx="76">
                  <c:v>249</c:v>
                </c:pt>
                <c:pt idx="77">
                  <c:v>243</c:v>
                </c:pt>
                <c:pt idx="78">
                  <c:v>243</c:v>
                </c:pt>
                <c:pt idx="79">
                  <c:v>236</c:v>
                </c:pt>
                <c:pt idx="80">
                  <c:v>236</c:v>
                </c:pt>
                <c:pt idx="81">
                  <c:v>232</c:v>
                </c:pt>
                <c:pt idx="82">
                  <c:v>229</c:v>
                </c:pt>
                <c:pt idx="83">
                  <c:v>229</c:v>
                </c:pt>
                <c:pt idx="84">
                  <c:v>229</c:v>
                </c:pt>
                <c:pt idx="85">
                  <c:v>229</c:v>
                </c:pt>
                <c:pt idx="86">
                  <c:v>229</c:v>
                </c:pt>
                <c:pt idx="87">
                  <c:v>232</c:v>
                </c:pt>
                <c:pt idx="88">
                  <c:v>236</c:v>
                </c:pt>
                <c:pt idx="89">
                  <c:v>239</c:v>
                </c:pt>
                <c:pt idx="90">
                  <c:v>243</c:v>
                </c:pt>
                <c:pt idx="91">
                  <c:v>249</c:v>
                </c:pt>
                <c:pt idx="92">
                  <c:v>253</c:v>
                </c:pt>
                <c:pt idx="93">
                  <c:v>256</c:v>
                </c:pt>
                <c:pt idx="94">
                  <c:v>260</c:v>
                </c:pt>
                <c:pt idx="95">
                  <c:v>256</c:v>
                </c:pt>
                <c:pt idx="96">
                  <c:v>264</c:v>
                </c:pt>
                <c:pt idx="97">
                  <c:v>267</c:v>
                </c:pt>
                <c:pt idx="98">
                  <c:v>267</c:v>
                </c:pt>
                <c:pt idx="99">
                  <c:v>271</c:v>
                </c:pt>
                <c:pt idx="100">
                  <c:v>267</c:v>
                </c:pt>
                <c:pt idx="101">
                  <c:v>271</c:v>
                </c:pt>
                <c:pt idx="102">
                  <c:v>274</c:v>
                </c:pt>
                <c:pt idx="103">
                  <c:v>271</c:v>
                </c:pt>
                <c:pt idx="104">
                  <c:v>271</c:v>
                </c:pt>
                <c:pt idx="105">
                  <c:v>271</c:v>
                </c:pt>
                <c:pt idx="106">
                  <c:v>274</c:v>
                </c:pt>
                <c:pt idx="107">
                  <c:v>271</c:v>
                </c:pt>
                <c:pt idx="108">
                  <c:v>267</c:v>
                </c:pt>
                <c:pt idx="109">
                  <c:v>271</c:v>
                </c:pt>
                <c:pt idx="110">
                  <c:v>274</c:v>
                </c:pt>
                <c:pt idx="111">
                  <c:v>267</c:v>
                </c:pt>
                <c:pt idx="112">
                  <c:v>267</c:v>
                </c:pt>
                <c:pt idx="113">
                  <c:v>267</c:v>
                </c:pt>
                <c:pt idx="114">
                  <c:v>271</c:v>
                </c:pt>
                <c:pt idx="115">
                  <c:v>264</c:v>
                </c:pt>
                <c:pt idx="116">
                  <c:v>274</c:v>
                </c:pt>
                <c:pt idx="117">
                  <c:v>264</c:v>
                </c:pt>
                <c:pt idx="118">
                  <c:v>264</c:v>
                </c:pt>
                <c:pt idx="119">
                  <c:v>264</c:v>
                </c:pt>
                <c:pt idx="120">
                  <c:v>271</c:v>
                </c:pt>
                <c:pt idx="121">
                  <c:v>267</c:v>
                </c:pt>
                <c:pt idx="122">
                  <c:v>264</c:v>
                </c:pt>
                <c:pt idx="123">
                  <c:v>260</c:v>
                </c:pt>
                <c:pt idx="124">
                  <c:v>271</c:v>
                </c:pt>
                <c:pt idx="125">
                  <c:v>264</c:v>
                </c:pt>
                <c:pt idx="126">
                  <c:v>264</c:v>
                </c:pt>
                <c:pt idx="127">
                  <c:v>264</c:v>
                </c:pt>
                <c:pt idx="128">
                  <c:v>271</c:v>
                </c:pt>
                <c:pt idx="129">
                  <c:v>264</c:v>
                </c:pt>
                <c:pt idx="130">
                  <c:v>271</c:v>
                </c:pt>
                <c:pt idx="131">
                  <c:v>267</c:v>
                </c:pt>
                <c:pt idx="132">
                  <c:v>267</c:v>
                </c:pt>
                <c:pt idx="133">
                  <c:v>267</c:v>
                </c:pt>
                <c:pt idx="134">
                  <c:v>274</c:v>
                </c:pt>
                <c:pt idx="135">
                  <c:v>271</c:v>
                </c:pt>
                <c:pt idx="136">
                  <c:v>274</c:v>
                </c:pt>
                <c:pt idx="137">
                  <c:v>274</c:v>
                </c:pt>
                <c:pt idx="138">
                  <c:v>274</c:v>
                </c:pt>
                <c:pt idx="139">
                  <c:v>278</c:v>
                </c:pt>
                <c:pt idx="140">
                  <c:v>278</c:v>
                </c:pt>
                <c:pt idx="141">
                  <c:v>278</c:v>
                </c:pt>
                <c:pt idx="142">
                  <c:v>278</c:v>
                </c:pt>
                <c:pt idx="143">
                  <c:v>282</c:v>
                </c:pt>
                <c:pt idx="144">
                  <c:v>282</c:v>
                </c:pt>
                <c:pt idx="145">
                  <c:v>278</c:v>
                </c:pt>
                <c:pt idx="146">
                  <c:v>278</c:v>
                </c:pt>
                <c:pt idx="147">
                  <c:v>278</c:v>
                </c:pt>
                <c:pt idx="148">
                  <c:v>282</c:v>
                </c:pt>
                <c:pt idx="149">
                  <c:v>274</c:v>
                </c:pt>
                <c:pt idx="150">
                  <c:v>274</c:v>
                </c:pt>
                <c:pt idx="151">
                  <c:v>274</c:v>
                </c:pt>
                <c:pt idx="152">
                  <c:v>274</c:v>
                </c:pt>
                <c:pt idx="153">
                  <c:v>271</c:v>
                </c:pt>
                <c:pt idx="154">
                  <c:v>271</c:v>
                </c:pt>
                <c:pt idx="155">
                  <c:v>271</c:v>
                </c:pt>
                <c:pt idx="156">
                  <c:v>264</c:v>
                </c:pt>
                <c:pt idx="157">
                  <c:v>264</c:v>
                </c:pt>
                <c:pt idx="158">
                  <c:v>264</c:v>
                </c:pt>
                <c:pt idx="159">
                  <c:v>256</c:v>
                </c:pt>
                <c:pt idx="160">
                  <c:v>256</c:v>
                </c:pt>
                <c:pt idx="161">
                  <c:v>253</c:v>
                </c:pt>
                <c:pt idx="162">
                  <c:v>249</c:v>
                </c:pt>
                <c:pt idx="163">
                  <c:v>246</c:v>
                </c:pt>
                <c:pt idx="164">
                  <c:v>243</c:v>
                </c:pt>
                <c:pt idx="165">
                  <c:v>243</c:v>
                </c:pt>
                <c:pt idx="166">
                  <c:v>239</c:v>
                </c:pt>
                <c:pt idx="167">
                  <c:v>236</c:v>
                </c:pt>
                <c:pt idx="168">
                  <c:v>236</c:v>
                </c:pt>
                <c:pt idx="169">
                  <c:v>236</c:v>
                </c:pt>
                <c:pt idx="170">
                  <c:v>232</c:v>
                </c:pt>
                <c:pt idx="171">
                  <c:v>229</c:v>
                </c:pt>
                <c:pt idx="172">
                  <c:v>229</c:v>
                </c:pt>
                <c:pt idx="173">
                  <c:v>222</c:v>
                </c:pt>
                <c:pt idx="174">
                  <c:v>219</c:v>
                </c:pt>
                <c:pt idx="175">
                  <c:v>216</c:v>
                </c:pt>
                <c:pt idx="176">
                  <c:v>216</c:v>
                </c:pt>
                <c:pt idx="177">
                  <c:v>206</c:v>
                </c:pt>
                <c:pt idx="178">
                  <c:v>206</c:v>
                </c:pt>
                <c:pt idx="179">
                  <c:v>203</c:v>
                </c:pt>
                <c:pt idx="180">
                  <c:v>200</c:v>
                </c:pt>
                <c:pt idx="181">
                  <c:v>197</c:v>
                </c:pt>
                <c:pt idx="182">
                  <c:v>200</c:v>
                </c:pt>
                <c:pt idx="183">
                  <c:v>194</c:v>
                </c:pt>
                <c:pt idx="184">
                  <c:v>194</c:v>
                </c:pt>
                <c:pt idx="185">
                  <c:v>194</c:v>
                </c:pt>
                <c:pt idx="186">
                  <c:v>191</c:v>
                </c:pt>
                <c:pt idx="187">
                  <c:v>194</c:v>
                </c:pt>
                <c:pt idx="188">
                  <c:v>194</c:v>
                </c:pt>
                <c:pt idx="189">
                  <c:v>197</c:v>
                </c:pt>
                <c:pt idx="190">
                  <c:v>200</c:v>
                </c:pt>
                <c:pt idx="191">
                  <c:v>200</c:v>
                </c:pt>
                <c:pt idx="192">
                  <c:v>206</c:v>
                </c:pt>
                <c:pt idx="193">
                  <c:v>206</c:v>
                </c:pt>
                <c:pt idx="194">
                  <c:v>206</c:v>
                </c:pt>
                <c:pt idx="195">
                  <c:v>213</c:v>
                </c:pt>
                <c:pt idx="196">
                  <c:v>213</c:v>
                </c:pt>
                <c:pt idx="197">
                  <c:v>219</c:v>
                </c:pt>
                <c:pt idx="198">
                  <c:v>222</c:v>
                </c:pt>
                <c:pt idx="199">
                  <c:v>229</c:v>
                </c:pt>
                <c:pt idx="200">
                  <c:v>229</c:v>
                </c:pt>
                <c:pt idx="201">
                  <c:v>232</c:v>
                </c:pt>
                <c:pt idx="202">
                  <c:v>232</c:v>
                </c:pt>
                <c:pt idx="203">
                  <c:v>236</c:v>
                </c:pt>
                <c:pt idx="204">
                  <c:v>236</c:v>
                </c:pt>
                <c:pt idx="205">
                  <c:v>243</c:v>
                </c:pt>
                <c:pt idx="206">
                  <c:v>243</c:v>
                </c:pt>
                <c:pt idx="207">
                  <c:v>243</c:v>
                </c:pt>
                <c:pt idx="208">
                  <c:v>243</c:v>
                </c:pt>
                <c:pt idx="209">
                  <c:v>249</c:v>
                </c:pt>
                <c:pt idx="210">
                  <c:v>246</c:v>
                </c:pt>
                <c:pt idx="211">
                  <c:v>246</c:v>
                </c:pt>
                <c:pt idx="212">
                  <c:v>249</c:v>
                </c:pt>
                <c:pt idx="213">
                  <c:v>253</c:v>
                </c:pt>
                <c:pt idx="214">
                  <c:v>260</c:v>
                </c:pt>
                <c:pt idx="215">
                  <c:v>260</c:v>
                </c:pt>
                <c:pt idx="216">
                  <c:v>260</c:v>
                </c:pt>
                <c:pt idx="217">
                  <c:v>256</c:v>
                </c:pt>
                <c:pt idx="218">
                  <c:v>260</c:v>
                </c:pt>
                <c:pt idx="219">
                  <c:v>264</c:v>
                </c:pt>
                <c:pt idx="220">
                  <c:v>260</c:v>
                </c:pt>
                <c:pt idx="221">
                  <c:v>264</c:v>
                </c:pt>
                <c:pt idx="222">
                  <c:v>264</c:v>
                </c:pt>
                <c:pt idx="223">
                  <c:v>264</c:v>
                </c:pt>
                <c:pt idx="224">
                  <c:v>267</c:v>
                </c:pt>
                <c:pt idx="225">
                  <c:v>264</c:v>
                </c:pt>
                <c:pt idx="226">
                  <c:v>264</c:v>
                </c:pt>
                <c:pt idx="227">
                  <c:v>271</c:v>
                </c:pt>
                <c:pt idx="228">
                  <c:v>267</c:v>
                </c:pt>
                <c:pt idx="229">
                  <c:v>271</c:v>
                </c:pt>
                <c:pt idx="230">
                  <c:v>267</c:v>
                </c:pt>
                <c:pt idx="231">
                  <c:v>271</c:v>
                </c:pt>
                <c:pt idx="232">
                  <c:v>271</c:v>
                </c:pt>
                <c:pt idx="233">
                  <c:v>267</c:v>
                </c:pt>
                <c:pt idx="234">
                  <c:v>267</c:v>
                </c:pt>
                <c:pt idx="235">
                  <c:v>267</c:v>
                </c:pt>
                <c:pt idx="236">
                  <c:v>271</c:v>
                </c:pt>
                <c:pt idx="237">
                  <c:v>267</c:v>
                </c:pt>
                <c:pt idx="238">
                  <c:v>271</c:v>
                </c:pt>
                <c:pt idx="239">
                  <c:v>267</c:v>
                </c:pt>
                <c:pt idx="240">
                  <c:v>267</c:v>
                </c:pt>
                <c:pt idx="241">
                  <c:v>267</c:v>
                </c:pt>
                <c:pt idx="242">
                  <c:v>264</c:v>
                </c:pt>
                <c:pt idx="243">
                  <c:v>264</c:v>
                </c:pt>
                <c:pt idx="244">
                  <c:v>264</c:v>
                </c:pt>
                <c:pt idx="245">
                  <c:v>260</c:v>
                </c:pt>
                <c:pt idx="246">
                  <c:v>260</c:v>
                </c:pt>
                <c:pt idx="247">
                  <c:v>260</c:v>
                </c:pt>
                <c:pt idx="248">
                  <c:v>256</c:v>
                </c:pt>
                <c:pt idx="249">
                  <c:v>256</c:v>
                </c:pt>
                <c:pt idx="250">
                  <c:v>253</c:v>
                </c:pt>
                <c:pt idx="251">
                  <c:v>249</c:v>
                </c:pt>
                <c:pt idx="252">
                  <c:v>249</c:v>
                </c:pt>
                <c:pt idx="253">
                  <c:v>249</c:v>
                </c:pt>
                <c:pt idx="254">
                  <c:v>246</c:v>
                </c:pt>
                <c:pt idx="255">
                  <c:v>246</c:v>
                </c:pt>
                <c:pt idx="256">
                  <c:v>239</c:v>
                </c:pt>
                <c:pt idx="257">
                  <c:v>236</c:v>
                </c:pt>
                <c:pt idx="258">
                  <c:v>232</c:v>
                </c:pt>
                <c:pt idx="259">
                  <c:v>229</c:v>
                </c:pt>
                <c:pt idx="260">
                  <c:v>226</c:v>
                </c:pt>
                <c:pt idx="261">
                  <c:v>222</c:v>
                </c:pt>
                <c:pt idx="262">
                  <c:v>222</c:v>
                </c:pt>
                <c:pt idx="263">
                  <c:v>219</c:v>
                </c:pt>
                <c:pt idx="264">
                  <c:v>216</c:v>
                </c:pt>
                <c:pt idx="265">
                  <c:v>209</c:v>
                </c:pt>
                <c:pt idx="266">
                  <c:v>209</c:v>
                </c:pt>
                <c:pt idx="267">
                  <c:v>206</c:v>
                </c:pt>
                <c:pt idx="268">
                  <c:v>200</c:v>
                </c:pt>
                <c:pt idx="269">
                  <c:v>197</c:v>
                </c:pt>
                <c:pt idx="270">
                  <c:v>194</c:v>
                </c:pt>
                <c:pt idx="271">
                  <c:v>191</c:v>
                </c:pt>
                <c:pt idx="272">
                  <c:v>188</c:v>
                </c:pt>
                <c:pt idx="273">
                  <c:v>185</c:v>
                </c:pt>
                <c:pt idx="274">
                  <c:v>185</c:v>
                </c:pt>
                <c:pt idx="275">
                  <c:v>179</c:v>
                </c:pt>
                <c:pt idx="276">
                  <c:v>182</c:v>
                </c:pt>
                <c:pt idx="277">
                  <c:v>176</c:v>
                </c:pt>
                <c:pt idx="278">
                  <c:v>173</c:v>
                </c:pt>
                <c:pt idx="279">
                  <c:v>173</c:v>
                </c:pt>
                <c:pt idx="280">
                  <c:v>173</c:v>
                </c:pt>
                <c:pt idx="281">
                  <c:v>167</c:v>
                </c:pt>
                <c:pt idx="282">
                  <c:v>167</c:v>
                </c:pt>
                <c:pt idx="283">
                  <c:v>167</c:v>
                </c:pt>
                <c:pt idx="284">
                  <c:v>170</c:v>
                </c:pt>
                <c:pt idx="285">
                  <c:v>173</c:v>
                </c:pt>
                <c:pt idx="286">
                  <c:v>176</c:v>
                </c:pt>
                <c:pt idx="287">
                  <c:v>179</c:v>
                </c:pt>
                <c:pt idx="288">
                  <c:v>185</c:v>
                </c:pt>
                <c:pt idx="289">
                  <c:v>191</c:v>
                </c:pt>
                <c:pt idx="290">
                  <c:v>194</c:v>
                </c:pt>
                <c:pt idx="291">
                  <c:v>197</c:v>
                </c:pt>
                <c:pt idx="292">
                  <c:v>200</c:v>
                </c:pt>
                <c:pt idx="293">
                  <c:v>209</c:v>
                </c:pt>
                <c:pt idx="294">
                  <c:v>213</c:v>
                </c:pt>
                <c:pt idx="295">
                  <c:v>219</c:v>
                </c:pt>
                <c:pt idx="296">
                  <c:v>226</c:v>
                </c:pt>
                <c:pt idx="297">
                  <c:v>229</c:v>
                </c:pt>
                <c:pt idx="298">
                  <c:v>232</c:v>
                </c:pt>
                <c:pt idx="299">
                  <c:v>236</c:v>
                </c:pt>
                <c:pt idx="300">
                  <c:v>236</c:v>
                </c:pt>
                <c:pt idx="301">
                  <c:v>236</c:v>
                </c:pt>
                <c:pt idx="302">
                  <c:v>239</c:v>
                </c:pt>
                <c:pt idx="303">
                  <c:v>243</c:v>
                </c:pt>
                <c:pt idx="304">
                  <c:v>243</c:v>
                </c:pt>
                <c:pt idx="305">
                  <c:v>246</c:v>
                </c:pt>
                <c:pt idx="306">
                  <c:v>246</c:v>
                </c:pt>
                <c:pt idx="307">
                  <c:v>246</c:v>
                </c:pt>
                <c:pt idx="308">
                  <c:v>253</c:v>
                </c:pt>
                <c:pt idx="309">
                  <c:v>249</c:v>
                </c:pt>
                <c:pt idx="310">
                  <c:v>253</c:v>
                </c:pt>
                <c:pt idx="311">
                  <c:v>253</c:v>
                </c:pt>
                <c:pt idx="312">
                  <c:v>256</c:v>
                </c:pt>
                <c:pt idx="313">
                  <c:v>260</c:v>
                </c:pt>
                <c:pt idx="314">
                  <c:v>264</c:v>
                </c:pt>
                <c:pt idx="315">
                  <c:v>260</c:v>
                </c:pt>
                <c:pt idx="316">
                  <c:v>264</c:v>
                </c:pt>
                <c:pt idx="317">
                  <c:v>271</c:v>
                </c:pt>
                <c:pt idx="318">
                  <c:v>267</c:v>
                </c:pt>
                <c:pt idx="319">
                  <c:v>271</c:v>
                </c:pt>
                <c:pt idx="320">
                  <c:v>267</c:v>
                </c:pt>
                <c:pt idx="321">
                  <c:v>274</c:v>
                </c:pt>
                <c:pt idx="322">
                  <c:v>274</c:v>
                </c:pt>
                <c:pt idx="323">
                  <c:v>274</c:v>
                </c:pt>
                <c:pt idx="324">
                  <c:v>278</c:v>
                </c:pt>
                <c:pt idx="325">
                  <c:v>282</c:v>
                </c:pt>
                <c:pt idx="326">
                  <c:v>282</c:v>
                </c:pt>
                <c:pt idx="327">
                  <c:v>282</c:v>
                </c:pt>
                <c:pt idx="328">
                  <c:v>289</c:v>
                </c:pt>
                <c:pt idx="329">
                  <c:v>289</c:v>
                </c:pt>
                <c:pt idx="330">
                  <c:v>289</c:v>
                </c:pt>
                <c:pt idx="331">
                  <c:v>312</c:v>
                </c:pt>
                <c:pt idx="332">
                  <c:v>308</c:v>
                </c:pt>
                <c:pt idx="333">
                  <c:v>312</c:v>
                </c:pt>
                <c:pt idx="334">
                  <c:v>312</c:v>
                </c:pt>
                <c:pt idx="335">
                  <c:v>312</c:v>
                </c:pt>
                <c:pt idx="336">
                  <c:v>316</c:v>
                </c:pt>
                <c:pt idx="337">
                  <c:v>312</c:v>
                </c:pt>
                <c:pt idx="338">
                  <c:v>312</c:v>
                </c:pt>
                <c:pt idx="339">
                  <c:v>312</c:v>
                </c:pt>
                <c:pt idx="340">
                  <c:v>304</c:v>
                </c:pt>
                <c:pt idx="341">
                  <c:v>308</c:v>
                </c:pt>
                <c:pt idx="342">
                  <c:v>304</c:v>
                </c:pt>
                <c:pt idx="343">
                  <c:v>308</c:v>
                </c:pt>
                <c:pt idx="344">
                  <c:v>304</c:v>
                </c:pt>
                <c:pt idx="345">
                  <c:v>304</c:v>
                </c:pt>
                <c:pt idx="346">
                  <c:v>304</c:v>
                </c:pt>
                <c:pt idx="347">
                  <c:v>301</c:v>
                </c:pt>
                <c:pt idx="348">
                  <c:v>297</c:v>
                </c:pt>
                <c:pt idx="349">
                  <c:v>293</c:v>
                </c:pt>
                <c:pt idx="350">
                  <c:v>289</c:v>
                </c:pt>
                <c:pt idx="351">
                  <c:v>289</c:v>
                </c:pt>
                <c:pt idx="352">
                  <c:v>282</c:v>
                </c:pt>
                <c:pt idx="353">
                  <c:v>274</c:v>
                </c:pt>
                <c:pt idx="354">
                  <c:v>274</c:v>
                </c:pt>
                <c:pt idx="355">
                  <c:v>253</c:v>
                </c:pt>
                <c:pt idx="356">
                  <c:v>246</c:v>
                </c:pt>
                <c:pt idx="357">
                  <c:v>246</c:v>
                </c:pt>
                <c:pt idx="358">
                  <c:v>243</c:v>
                </c:pt>
                <c:pt idx="359">
                  <c:v>243</c:v>
                </c:pt>
                <c:pt idx="360">
                  <c:v>236</c:v>
                </c:pt>
                <c:pt idx="361">
                  <c:v>236</c:v>
                </c:pt>
                <c:pt idx="362">
                  <c:v>236</c:v>
                </c:pt>
                <c:pt idx="363">
                  <c:v>246</c:v>
                </c:pt>
                <c:pt idx="364">
                  <c:v>243</c:v>
                </c:pt>
                <c:pt idx="365">
                  <c:v>246</c:v>
                </c:pt>
                <c:pt idx="366">
                  <c:v>246</c:v>
                </c:pt>
                <c:pt idx="367">
                  <c:v>246</c:v>
                </c:pt>
                <c:pt idx="368">
                  <c:v>264</c:v>
                </c:pt>
                <c:pt idx="369">
                  <c:v>264</c:v>
                </c:pt>
                <c:pt idx="370">
                  <c:v>271</c:v>
                </c:pt>
                <c:pt idx="371">
                  <c:v>278</c:v>
                </c:pt>
                <c:pt idx="372">
                  <c:v>278</c:v>
                </c:pt>
                <c:pt idx="373">
                  <c:v>274</c:v>
                </c:pt>
                <c:pt idx="374">
                  <c:v>274</c:v>
                </c:pt>
                <c:pt idx="375">
                  <c:v>274</c:v>
                </c:pt>
                <c:pt idx="376">
                  <c:v>282</c:v>
                </c:pt>
                <c:pt idx="377">
                  <c:v>289</c:v>
                </c:pt>
                <c:pt idx="378">
                  <c:v>285</c:v>
                </c:pt>
                <c:pt idx="379">
                  <c:v>297</c:v>
                </c:pt>
                <c:pt idx="380">
                  <c:v>308</c:v>
                </c:pt>
                <c:pt idx="381">
                  <c:v>316</c:v>
                </c:pt>
                <c:pt idx="382">
                  <c:v>320</c:v>
                </c:pt>
                <c:pt idx="383">
                  <c:v>320</c:v>
                </c:pt>
                <c:pt idx="384">
                  <c:v>320</c:v>
                </c:pt>
                <c:pt idx="385">
                  <c:v>332</c:v>
                </c:pt>
                <c:pt idx="386">
                  <c:v>365</c:v>
                </c:pt>
                <c:pt idx="387">
                  <c:v>413</c:v>
                </c:pt>
                <c:pt idx="388">
                  <c:v>478</c:v>
                </c:pt>
                <c:pt idx="389">
                  <c:v>570</c:v>
                </c:pt>
                <c:pt idx="390">
                  <c:v>658</c:v>
                </c:pt>
                <c:pt idx="391">
                  <c:v>741</c:v>
                </c:pt>
                <c:pt idx="392">
                  <c:v>861</c:v>
                </c:pt>
                <c:pt idx="393">
                  <c:v>962</c:v>
                </c:pt>
                <c:pt idx="394">
                  <c:v>1050</c:v>
                </c:pt>
                <c:pt idx="395">
                  <c:v>1160</c:v>
                </c:pt>
                <c:pt idx="396">
                  <c:v>1240</c:v>
                </c:pt>
                <c:pt idx="397">
                  <c:v>1320</c:v>
                </c:pt>
                <c:pt idx="398">
                  <c:v>1400</c:v>
                </c:pt>
                <c:pt idx="399">
                  <c:v>1440</c:v>
                </c:pt>
                <c:pt idx="400">
                  <c:v>1470</c:v>
                </c:pt>
                <c:pt idx="401">
                  <c:v>1490</c:v>
                </c:pt>
                <c:pt idx="402">
                  <c:v>1500</c:v>
                </c:pt>
                <c:pt idx="403">
                  <c:v>1500</c:v>
                </c:pt>
                <c:pt idx="404">
                  <c:v>1490</c:v>
                </c:pt>
                <c:pt idx="405">
                  <c:v>1490</c:v>
                </c:pt>
                <c:pt idx="406">
                  <c:v>1470</c:v>
                </c:pt>
                <c:pt idx="407">
                  <c:v>1460</c:v>
                </c:pt>
                <c:pt idx="408">
                  <c:v>1450</c:v>
                </c:pt>
                <c:pt idx="409">
                  <c:v>1440</c:v>
                </c:pt>
                <c:pt idx="410">
                  <c:v>1460</c:v>
                </c:pt>
                <c:pt idx="411">
                  <c:v>1450</c:v>
                </c:pt>
                <c:pt idx="412">
                  <c:v>1460</c:v>
                </c:pt>
                <c:pt idx="413">
                  <c:v>1480</c:v>
                </c:pt>
                <c:pt idx="414">
                  <c:v>1510</c:v>
                </c:pt>
                <c:pt idx="415">
                  <c:v>1530</c:v>
                </c:pt>
                <c:pt idx="416">
                  <c:v>1540</c:v>
                </c:pt>
                <c:pt idx="417">
                  <c:v>1550</c:v>
                </c:pt>
                <c:pt idx="418">
                  <c:v>1560</c:v>
                </c:pt>
                <c:pt idx="419">
                  <c:v>1560</c:v>
                </c:pt>
                <c:pt idx="420">
                  <c:v>1560</c:v>
                </c:pt>
                <c:pt idx="421">
                  <c:v>1550</c:v>
                </c:pt>
                <c:pt idx="422">
                  <c:v>1530</c:v>
                </c:pt>
                <c:pt idx="423">
                  <c:v>1500</c:v>
                </c:pt>
                <c:pt idx="424">
                  <c:v>1480</c:v>
                </c:pt>
                <c:pt idx="425">
                  <c:v>1450</c:v>
                </c:pt>
                <c:pt idx="426">
                  <c:v>1400</c:v>
                </c:pt>
                <c:pt idx="427">
                  <c:v>1350</c:v>
                </c:pt>
                <c:pt idx="428">
                  <c:v>1320</c:v>
                </c:pt>
                <c:pt idx="429">
                  <c:v>1280</c:v>
                </c:pt>
                <c:pt idx="430">
                  <c:v>1240</c:v>
                </c:pt>
                <c:pt idx="431">
                  <c:v>1210</c:v>
                </c:pt>
                <c:pt idx="432">
                  <c:v>1170</c:v>
                </c:pt>
                <c:pt idx="433">
                  <c:v>1150</c:v>
                </c:pt>
                <c:pt idx="434">
                  <c:v>1140</c:v>
                </c:pt>
                <c:pt idx="435">
                  <c:v>1110</c:v>
                </c:pt>
                <c:pt idx="436">
                  <c:v>1080</c:v>
                </c:pt>
                <c:pt idx="437">
                  <c:v>1050</c:v>
                </c:pt>
                <c:pt idx="438">
                  <c:v>1030</c:v>
                </c:pt>
                <c:pt idx="439">
                  <c:v>1010</c:v>
                </c:pt>
                <c:pt idx="440">
                  <c:v>997</c:v>
                </c:pt>
                <c:pt idx="441">
                  <c:v>976</c:v>
                </c:pt>
                <c:pt idx="442">
                  <c:v>969</c:v>
                </c:pt>
                <c:pt idx="443">
                  <c:v>955</c:v>
                </c:pt>
                <c:pt idx="444">
                  <c:v>948</c:v>
                </c:pt>
                <c:pt idx="445">
                  <c:v>941</c:v>
                </c:pt>
                <c:pt idx="446">
                  <c:v>934</c:v>
                </c:pt>
                <c:pt idx="447">
                  <c:v>921</c:v>
                </c:pt>
                <c:pt idx="448">
                  <c:v>914</c:v>
                </c:pt>
                <c:pt idx="449">
                  <c:v>921</c:v>
                </c:pt>
                <c:pt idx="450">
                  <c:v>907</c:v>
                </c:pt>
                <c:pt idx="451">
                  <c:v>914</c:v>
                </c:pt>
                <c:pt idx="452">
                  <c:v>900</c:v>
                </c:pt>
                <c:pt idx="453">
                  <c:v>907</c:v>
                </c:pt>
                <c:pt idx="454">
                  <c:v>900</c:v>
                </c:pt>
                <c:pt idx="455">
                  <c:v>900</c:v>
                </c:pt>
                <c:pt idx="456">
                  <c:v>907</c:v>
                </c:pt>
                <c:pt idx="457">
                  <c:v>900</c:v>
                </c:pt>
                <c:pt idx="458">
                  <c:v>900</c:v>
                </c:pt>
                <c:pt idx="459">
                  <c:v>900</c:v>
                </c:pt>
                <c:pt idx="460">
                  <c:v>914</c:v>
                </c:pt>
                <c:pt idx="461">
                  <c:v>914</c:v>
                </c:pt>
                <c:pt idx="462">
                  <c:v>927</c:v>
                </c:pt>
                <c:pt idx="463">
                  <c:v>927</c:v>
                </c:pt>
                <c:pt idx="464">
                  <c:v>948</c:v>
                </c:pt>
                <c:pt idx="465">
                  <c:v>955</c:v>
                </c:pt>
                <c:pt idx="466">
                  <c:v>969</c:v>
                </c:pt>
                <c:pt idx="467">
                  <c:v>976</c:v>
                </c:pt>
                <c:pt idx="468">
                  <c:v>962</c:v>
                </c:pt>
                <c:pt idx="469">
                  <c:v>948</c:v>
                </c:pt>
                <c:pt idx="470">
                  <c:v>934</c:v>
                </c:pt>
                <c:pt idx="471">
                  <c:v>934</c:v>
                </c:pt>
                <c:pt idx="472">
                  <c:v>934</c:v>
                </c:pt>
                <c:pt idx="473">
                  <c:v>921</c:v>
                </c:pt>
                <c:pt idx="474">
                  <c:v>934</c:v>
                </c:pt>
                <c:pt idx="475">
                  <c:v>941</c:v>
                </c:pt>
                <c:pt idx="476">
                  <c:v>955</c:v>
                </c:pt>
                <c:pt idx="477">
                  <c:v>955</c:v>
                </c:pt>
                <c:pt idx="478">
                  <c:v>962</c:v>
                </c:pt>
                <c:pt idx="479">
                  <c:v>969</c:v>
                </c:pt>
                <c:pt idx="480">
                  <c:v>976</c:v>
                </c:pt>
                <c:pt idx="481">
                  <c:v>962</c:v>
                </c:pt>
                <c:pt idx="482">
                  <c:v>955</c:v>
                </c:pt>
                <c:pt idx="483">
                  <c:v>948</c:v>
                </c:pt>
                <c:pt idx="484">
                  <c:v>948</c:v>
                </c:pt>
                <c:pt idx="485">
                  <c:v>934</c:v>
                </c:pt>
                <c:pt idx="486">
                  <c:v>927</c:v>
                </c:pt>
                <c:pt idx="487">
                  <c:v>934</c:v>
                </c:pt>
                <c:pt idx="488">
                  <c:v>927</c:v>
                </c:pt>
                <c:pt idx="489">
                  <c:v>948</c:v>
                </c:pt>
                <c:pt idx="490">
                  <c:v>976</c:v>
                </c:pt>
                <c:pt idx="491">
                  <c:v>1030</c:v>
                </c:pt>
                <c:pt idx="492">
                  <c:v>1080</c:v>
                </c:pt>
                <c:pt idx="493">
                  <c:v>1150</c:v>
                </c:pt>
                <c:pt idx="494">
                  <c:v>1220</c:v>
                </c:pt>
                <c:pt idx="495">
                  <c:v>1290</c:v>
                </c:pt>
                <c:pt idx="496">
                  <c:v>1370</c:v>
                </c:pt>
                <c:pt idx="497">
                  <c:v>1470</c:v>
                </c:pt>
                <c:pt idx="498">
                  <c:v>1550</c:v>
                </c:pt>
                <c:pt idx="499">
                  <c:v>1640</c:v>
                </c:pt>
                <c:pt idx="500">
                  <c:v>1730</c:v>
                </c:pt>
                <c:pt idx="501">
                  <c:v>1820</c:v>
                </c:pt>
                <c:pt idx="502">
                  <c:v>1920</c:v>
                </c:pt>
                <c:pt idx="503">
                  <c:v>2010</c:v>
                </c:pt>
                <c:pt idx="504">
                  <c:v>2100</c:v>
                </c:pt>
                <c:pt idx="505">
                  <c:v>2180</c:v>
                </c:pt>
                <c:pt idx="506">
                  <c:v>2260</c:v>
                </c:pt>
                <c:pt idx="507">
                  <c:v>2330</c:v>
                </c:pt>
                <c:pt idx="508">
                  <c:v>2370</c:v>
                </c:pt>
                <c:pt idx="509">
                  <c:v>2430</c:v>
                </c:pt>
                <c:pt idx="510">
                  <c:v>2440</c:v>
                </c:pt>
                <c:pt idx="511">
                  <c:v>2450</c:v>
                </c:pt>
                <c:pt idx="512">
                  <c:v>2450</c:v>
                </c:pt>
                <c:pt idx="513">
                  <c:v>2480</c:v>
                </c:pt>
                <c:pt idx="514">
                  <c:v>2470</c:v>
                </c:pt>
                <c:pt idx="515">
                  <c:v>2470</c:v>
                </c:pt>
                <c:pt idx="516">
                  <c:v>2470</c:v>
                </c:pt>
                <c:pt idx="517">
                  <c:v>2460</c:v>
                </c:pt>
                <c:pt idx="518">
                  <c:v>2450</c:v>
                </c:pt>
                <c:pt idx="519">
                  <c:v>2400</c:v>
                </c:pt>
                <c:pt idx="520">
                  <c:v>2390</c:v>
                </c:pt>
                <c:pt idx="521">
                  <c:v>2370</c:v>
                </c:pt>
                <c:pt idx="522">
                  <c:v>2340</c:v>
                </c:pt>
                <c:pt idx="523">
                  <c:v>2330</c:v>
                </c:pt>
                <c:pt idx="524">
                  <c:v>2340</c:v>
                </c:pt>
                <c:pt idx="525">
                  <c:v>2330</c:v>
                </c:pt>
                <c:pt idx="526">
                  <c:v>2330</c:v>
                </c:pt>
                <c:pt idx="527">
                  <c:v>2320</c:v>
                </c:pt>
                <c:pt idx="528">
                  <c:v>2330</c:v>
                </c:pt>
                <c:pt idx="529">
                  <c:v>2350</c:v>
                </c:pt>
                <c:pt idx="530">
                  <c:v>2380</c:v>
                </c:pt>
                <c:pt idx="531">
                  <c:v>2380</c:v>
                </c:pt>
                <c:pt idx="532">
                  <c:v>2380</c:v>
                </c:pt>
                <c:pt idx="533">
                  <c:v>2370</c:v>
                </c:pt>
                <c:pt idx="534">
                  <c:v>2380</c:v>
                </c:pt>
                <c:pt idx="535">
                  <c:v>2400</c:v>
                </c:pt>
                <c:pt idx="536">
                  <c:v>2410</c:v>
                </c:pt>
                <c:pt idx="537">
                  <c:v>2410</c:v>
                </c:pt>
                <c:pt idx="538">
                  <c:v>2430</c:v>
                </c:pt>
                <c:pt idx="539">
                  <c:v>2440</c:v>
                </c:pt>
                <c:pt idx="540">
                  <c:v>2430</c:v>
                </c:pt>
                <c:pt idx="541">
                  <c:v>2430</c:v>
                </c:pt>
                <c:pt idx="542">
                  <c:v>2410</c:v>
                </c:pt>
                <c:pt idx="543">
                  <c:v>2380</c:v>
                </c:pt>
                <c:pt idx="544">
                  <c:v>2370</c:v>
                </c:pt>
                <c:pt idx="545">
                  <c:v>2330</c:v>
                </c:pt>
                <c:pt idx="546">
                  <c:v>2320</c:v>
                </c:pt>
                <c:pt idx="547">
                  <c:v>2330</c:v>
                </c:pt>
                <c:pt idx="548">
                  <c:v>2290</c:v>
                </c:pt>
                <c:pt idx="549">
                  <c:v>2280</c:v>
                </c:pt>
                <c:pt idx="550">
                  <c:v>2300</c:v>
                </c:pt>
                <c:pt idx="551">
                  <c:v>2300</c:v>
                </c:pt>
                <c:pt idx="552">
                  <c:v>2290</c:v>
                </c:pt>
                <c:pt idx="553">
                  <c:v>2290</c:v>
                </c:pt>
                <c:pt idx="554">
                  <c:v>2320</c:v>
                </c:pt>
                <c:pt idx="555">
                  <c:v>2320</c:v>
                </c:pt>
                <c:pt idx="556">
                  <c:v>2330</c:v>
                </c:pt>
                <c:pt idx="557">
                  <c:v>2350</c:v>
                </c:pt>
                <c:pt idx="558">
                  <c:v>2360</c:v>
                </c:pt>
                <c:pt idx="559">
                  <c:v>2370</c:v>
                </c:pt>
                <c:pt idx="560">
                  <c:v>2410</c:v>
                </c:pt>
                <c:pt idx="561">
                  <c:v>2450</c:v>
                </c:pt>
                <c:pt idx="562">
                  <c:v>2460</c:v>
                </c:pt>
                <c:pt idx="563">
                  <c:v>2490</c:v>
                </c:pt>
                <c:pt idx="564">
                  <c:v>2520</c:v>
                </c:pt>
                <c:pt idx="565">
                  <c:v>2560</c:v>
                </c:pt>
                <c:pt idx="566">
                  <c:v>2620</c:v>
                </c:pt>
                <c:pt idx="567">
                  <c:v>2670</c:v>
                </c:pt>
                <c:pt idx="568">
                  <c:v>2700</c:v>
                </c:pt>
                <c:pt idx="569">
                  <c:v>2800</c:v>
                </c:pt>
                <c:pt idx="570">
                  <c:v>2890</c:v>
                </c:pt>
                <c:pt idx="571">
                  <c:v>2950</c:v>
                </c:pt>
                <c:pt idx="572">
                  <c:v>3000</c:v>
                </c:pt>
                <c:pt idx="573">
                  <c:v>3030</c:v>
                </c:pt>
                <c:pt idx="574">
                  <c:v>3090</c:v>
                </c:pt>
                <c:pt idx="575">
                  <c:v>3170</c:v>
                </c:pt>
                <c:pt idx="576">
                  <c:v>3260</c:v>
                </c:pt>
                <c:pt idx="577">
                  <c:v>3390</c:v>
                </c:pt>
                <c:pt idx="578">
                  <c:v>3520</c:v>
                </c:pt>
                <c:pt idx="579">
                  <c:v>3690</c:v>
                </c:pt>
                <c:pt idx="580">
                  <c:v>3810</c:v>
                </c:pt>
                <c:pt idx="581">
                  <c:v>3950</c:v>
                </c:pt>
                <c:pt idx="582">
                  <c:v>4110</c:v>
                </c:pt>
                <c:pt idx="583">
                  <c:v>4290</c:v>
                </c:pt>
                <c:pt idx="584">
                  <c:v>4580</c:v>
                </c:pt>
                <c:pt idx="585">
                  <c:v>4960</c:v>
                </c:pt>
                <c:pt idx="586">
                  <c:v>5380</c:v>
                </c:pt>
                <c:pt idx="587">
                  <c:v>5670</c:v>
                </c:pt>
                <c:pt idx="588">
                  <c:v>5740</c:v>
                </c:pt>
                <c:pt idx="589">
                  <c:v>5790</c:v>
                </c:pt>
                <c:pt idx="590">
                  <c:v>5860</c:v>
                </c:pt>
                <c:pt idx="591">
                  <c:v>5850</c:v>
                </c:pt>
                <c:pt idx="592">
                  <c:v>5880</c:v>
                </c:pt>
                <c:pt idx="593">
                  <c:v>5830</c:v>
                </c:pt>
                <c:pt idx="594">
                  <c:v>5830</c:v>
                </c:pt>
                <c:pt idx="595">
                  <c:v>5780</c:v>
                </c:pt>
                <c:pt idx="596">
                  <c:v>5780</c:v>
                </c:pt>
                <c:pt idx="597">
                  <c:v>5740</c:v>
                </c:pt>
                <c:pt idx="598">
                  <c:v>5740</c:v>
                </c:pt>
                <c:pt idx="599">
                  <c:v>5850</c:v>
                </c:pt>
                <c:pt idx="600">
                  <c:v>5810</c:v>
                </c:pt>
                <c:pt idx="601">
                  <c:v>5810</c:v>
                </c:pt>
                <c:pt idx="602">
                  <c:v>5830</c:v>
                </c:pt>
                <c:pt idx="603">
                  <c:v>5720</c:v>
                </c:pt>
                <c:pt idx="604">
                  <c:v>5710</c:v>
                </c:pt>
                <c:pt idx="605">
                  <c:v>5810</c:v>
                </c:pt>
                <c:pt idx="606">
                  <c:v>5860</c:v>
                </c:pt>
                <c:pt idx="607">
                  <c:v>5970</c:v>
                </c:pt>
                <c:pt idx="608">
                  <c:v>6150</c:v>
                </c:pt>
                <c:pt idx="609">
                  <c:v>6220</c:v>
                </c:pt>
                <c:pt idx="610">
                  <c:v>6310</c:v>
                </c:pt>
                <c:pt idx="611">
                  <c:v>6530</c:v>
                </c:pt>
                <c:pt idx="612">
                  <c:v>6680</c:v>
                </c:pt>
                <c:pt idx="613">
                  <c:v>6720</c:v>
                </c:pt>
                <c:pt idx="614">
                  <c:v>6850</c:v>
                </c:pt>
                <c:pt idx="615">
                  <c:v>7000</c:v>
                </c:pt>
                <c:pt idx="616">
                  <c:v>7120</c:v>
                </c:pt>
                <c:pt idx="617">
                  <c:v>7190</c:v>
                </c:pt>
                <c:pt idx="618">
                  <c:v>7290</c:v>
                </c:pt>
                <c:pt idx="619">
                  <c:v>7470</c:v>
                </c:pt>
                <c:pt idx="620">
                  <c:v>7490</c:v>
                </c:pt>
                <c:pt idx="621">
                  <c:v>7630</c:v>
                </c:pt>
                <c:pt idx="622">
                  <c:v>7730</c:v>
                </c:pt>
                <c:pt idx="623">
                  <c:v>7790</c:v>
                </c:pt>
                <c:pt idx="624">
                  <c:v>7930</c:v>
                </c:pt>
                <c:pt idx="625">
                  <c:v>7970</c:v>
                </c:pt>
                <c:pt idx="626">
                  <c:v>7910</c:v>
                </c:pt>
                <c:pt idx="627">
                  <c:v>8050</c:v>
                </c:pt>
                <c:pt idx="628">
                  <c:v>8050</c:v>
                </c:pt>
                <c:pt idx="629">
                  <c:v>8100</c:v>
                </c:pt>
                <c:pt idx="630">
                  <c:v>8120</c:v>
                </c:pt>
                <c:pt idx="631">
                  <c:v>8260</c:v>
                </c:pt>
                <c:pt idx="632">
                  <c:v>8160</c:v>
                </c:pt>
                <c:pt idx="633">
                  <c:v>8120</c:v>
                </c:pt>
                <c:pt idx="634">
                  <c:v>8330</c:v>
                </c:pt>
                <c:pt idx="635">
                  <c:v>8490</c:v>
                </c:pt>
                <c:pt idx="636">
                  <c:v>7950</c:v>
                </c:pt>
                <c:pt idx="637">
                  <c:v>8030</c:v>
                </c:pt>
                <c:pt idx="638">
                  <c:v>8080</c:v>
                </c:pt>
                <c:pt idx="639">
                  <c:v>8140</c:v>
                </c:pt>
                <c:pt idx="640">
                  <c:v>8240</c:v>
                </c:pt>
                <c:pt idx="641">
                  <c:v>8260</c:v>
                </c:pt>
                <c:pt idx="642">
                  <c:v>8260</c:v>
                </c:pt>
                <c:pt idx="643">
                  <c:v>8410</c:v>
                </c:pt>
                <c:pt idx="644">
                  <c:v>8490</c:v>
                </c:pt>
                <c:pt idx="645">
                  <c:v>8300</c:v>
                </c:pt>
                <c:pt idx="646">
                  <c:v>8620</c:v>
                </c:pt>
                <c:pt idx="647">
                  <c:v>8640</c:v>
                </c:pt>
                <c:pt idx="648">
                  <c:v>8970</c:v>
                </c:pt>
                <c:pt idx="649">
                  <c:v>9100</c:v>
                </c:pt>
                <c:pt idx="650">
                  <c:v>8710</c:v>
                </c:pt>
                <c:pt idx="651">
                  <c:v>8920</c:v>
                </c:pt>
                <c:pt idx="652">
                  <c:v>9340</c:v>
                </c:pt>
                <c:pt idx="653">
                  <c:v>9010</c:v>
                </c:pt>
                <c:pt idx="654">
                  <c:v>9250</c:v>
                </c:pt>
                <c:pt idx="655">
                  <c:v>9360</c:v>
                </c:pt>
                <c:pt idx="656">
                  <c:v>9540</c:v>
                </c:pt>
                <c:pt idx="657">
                  <c:v>9430</c:v>
                </c:pt>
                <c:pt idx="658">
                  <c:v>9970</c:v>
                </c:pt>
                <c:pt idx="659">
                  <c:v>9520</c:v>
                </c:pt>
                <c:pt idx="660">
                  <c:v>9900</c:v>
                </c:pt>
                <c:pt idx="661">
                  <c:v>9770</c:v>
                </c:pt>
                <c:pt idx="662">
                  <c:v>9860</c:v>
                </c:pt>
                <c:pt idx="663">
                  <c:v>9930</c:v>
                </c:pt>
                <c:pt idx="664">
                  <c:v>10100</c:v>
                </c:pt>
                <c:pt idx="665">
                  <c:v>9970</c:v>
                </c:pt>
                <c:pt idx="666">
                  <c:v>9250</c:v>
                </c:pt>
                <c:pt idx="667">
                  <c:v>8690</c:v>
                </c:pt>
                <c:pt idx="668">
                  <c:v>8180</c:v>
                </c:pt>
                <c:pt idx="669">
                  <c:v>7590</c:v>
                </c:pt>
                <c:pt idx="670">
                  <c:v>7330</c:v>
                </c:pt>
                <c:pt idx="671">
                  <c:v>7120</c:v>
                </c:pt>
                <c:pt idx="672">
                  <c:v>6770</c:v>
                </c:pt>
                <c:pt idx="673">
                  <c:v>6640</c:v>
                </c:pt>
                <c:pt idx="674">
                  <c:v>7000</c:v>
                </c:pt>
                <c:pt idx="675">
                  <c:v>7650</c:v>
                </c:pt>
                <c:pt idx="676">
                  <c:v>8350</c:v>
                </c:pt>
                <c:pt idx="677">
                  <c:v>8970</c:v>
                </c:pt>
                <c:pt idx="678">
                  <c:v>9410</c:v>
                </c:pt>
                <c:pt idx="679">
                  <c:v>9380</c:v>
                </c:pt>
                <c:pt idx="680">
                  <c:v>9880</c:v>
                </c:pt>
                <c:pt idx="681">
                  <c:v>9720</c:v>
                </c:pt>
                <c:pt idx="682">
                  <c:v>10000</c:v>
                </c:pt>
                <c:pt idx="683">
                  <c:v>10300</c:v>
                </c:pt>
                <c:pt idx="684">
                  <c:v>10100</c:v>
                </c:pt>
                <c:pt idx="685">
                  <c:v>9770</c:v>
                </c:pt>
                <c:pt idx="686">
                  <c:v>9840</c:v>
                </c:pt>
                <c:pt idx="687">
                  <c:v>9790</c:v>
                </c:pt>
                <c:pt idx="688">
                  <c:v>10000</c:v>
                </c:pt>
                <c:pt idx="689">
                  <c:v>9840</c:v>
                </c:pt>
                <c:pt idx="690">
                  <c:v>9860</c:v>
                </c:pt>
                <c:pt idx="691">
                  <c:v>9560</c:v>
                </c:pt>
                <c:pt idx="692">
                  <c:v>9680</c:v>
                </c:pt>
                <c:pt idx="693">
                  <c:v>9590</c:v>
                </c:pt>
                <c:pt idx="694">
                  <c:v>9560</c:v>
                </c:pt>
                <c:pt idx="695">
                  <c:v>9360</c:v>
                </c:pt>
                <c:pt idx="696">
                  <c:v>9380</c:v>
                </c:pt>
                <c:pt idx="697">
                  <c:v>9190</c:v>
                </c:pt>
                <c:pt idx="698">
                  <c:v>9210</c:v>
                </c:pt>
                <c:pt idx="699">
                  <c:v>9190</c:v>
                </c:pt>
                <c:pt idx="700">
                  <c:v>8970</c:v>
                </c:pt>
                <c:pt idx="701">
                  <c:v>8940</c:v>
                </c:pt>
                <c:pt idx="702">
                  <c:v>8900</c:v>
                </c:pt>
                <c:pt idx="703">
                  <c:v>8880</c:v>
                </c:pt>
                <c:pt idx="704">
                  <c:v>8750</c:v>
                </c:pt>
                <c:pt idx="705">
                  <c:v>8660</c:v>
                </c:pt>
                <c:pt idx="706">
                  <c:v>8510</c:v>
                </c:pt>
                <c:pt idx="707">
                  <c:v>8490</c:v>
                </c:pt>
                <c:pt idx="708">
                  <c:v>8560</c:v>
                </c:pt>
                <c:pt idx="709">
                  <c:v>8390</c:v>
                </c:pt>
                <c:pt idx="710">
                  <c:v>8330</c:v>
                </c:pt>
                <c:pt idx="711">
                  <c:v>8470</c:v>
                </c:pt>
                <c:pt idx="712">
                  <c:v>8390</c:v>
                </c:pt>
                <c:pt idx="713">
                  <c:v>8260</c:v>
                </c:pt>
                <c:pt idx="714">
                  <c:v>8390</c:v>
                </c:pt>
                <c:pt idx="715">
                  <c:v>8370</c:v>
                </c:pt>
                <c:pt idx="716">
                  <c:v>8330</c:v>
                </c:pt>
                <c:pt idx="717">
                  <c:v>8240</c:v>
                </c:pt>
                <c:pt idx="718">
                  <c:v>8350</c:v>
                </c:pt>
                <c:pt idx="719">
                  <c:v>8280</c:v>
                </c:pt>
                <c:pt idx="720">
                  <c:v>8330</c:v>
                </c:pt>
                <c:pt idx="721">
                  <c:v>8390</c:v>
                </c:pt>
                <c:pt idx="722">
                  <c:v>8330</c:v>
                </c:pt>
                <c:pt idx="723">
                  <c:v>8280</c:v>
                </c:pt>
                <c:pt idx="724">
                  <c:v>8350</c:v>
                </c:pt>
                <c:pt idx="725">
                  <c:v>8350</c:v>
                </c:pt>
                <c:pt idx="726">
                  <c:v>8300</c:v>
                </c:pt>
                <c:pt idx="727">
                  <c:v>8330</c:v>
                </c:pt>
                <c:pt idx="728">
                  <c:v>8450</c:v>
                </c:pt>
                <c:pt idx="729">
                  <c:v>8120</c:v>
                </c:pt>
                <c:pt idx="730">
                  <c:v>8390</c:v>
                </c:pt>
                <c:pt idx="731">
                  <c:v>8260</c:v>
                </c:pt>
                <c:pt idx="732">
                  <c:v>8100</c:v>
                </c:pt>
                <c:pt idx="733">
                  <c:v>8300</c:v>
                </c:pt>
                <c:pt idx="734">
                  <c:v>8180</c:v>
                </c:pt>
                <c:pt idx="735">
                  <c:v>8080</c:v>
                </c:pt>
                <c:pt idx="736">
                  <c:v>8100</c:v>
                </c:pt>
                <c:pt idx="737">
                  <c:v>8160</c:v>
                </c:pt>
                <c:pt idx="738">
                  <c:v>8100</c:v>
                </c:pt>
                <c:pt idx="739">
                  <c:v>8180</c:v>
                </c:pt>
                <c:pt idx="740">
                  <c:v>8140</c:v>
                </c:pt>
                <c:pt idx="741">
                  <c:v>8080</c:v>
                </c:pt>
                <c:pt idx="742">
                  <c:v>8030</c:v>
                </c:pt>
                <c:pt idx="743">
                  <c:v>7930</c:v>
                </c:pt>
                <c:pt idx="744">
                  <c:v>7930</c:v>
                </c:pt>
                <c:pt idx="745">
                  <c:v>7830</c:v>
                </c:pt>
                <c:pt idx="746">
                  <c:v>7810</c:v>
                </c:pt>
                <c:pt idx="747">
                  <c:v>7690</c:v>
                </c:pt>
                <c:pt idx="748">
                  <c:v>7790</c:v>
                </c:pt>
                <c:pt idx="749">
                  <c:v>7690</c:v>
                </c:pt>
                <c:pt idx="750">
                  <c:v>7750</c:v>
                </c:pt>
                <c:pt idx="751">
                  <c:v>7690</c:v>
                </c:pt>
                <c:pt idx="752">
                  <c:v>7690</c:v>
                </c:pt>
                <c:pt idx="753">
                  <c:v>7670</c:v>
                </c:pt>
                <c:pt idx="754">
                  <c:v>7630</c:v>
                </c:pt>
                <c:pt idx="755">
                  <c:v>7590</c:v>
                </c:pt>
                <c:pt idx="756">
                  <c:v>7570</c:v>
                </c:pt>
                <c:pt idx="757">
                  <c:v>7550</c:v>
                </c:pt>
                <c:pt idx="758">
                  <c:v>7550</c:v>
                </c:pt>
                <c:pt idx="759">
                  <c:v>7410</c:v>
                </c:pt>
                <c:pt idx="760">
                  <c:v>7490</c:v>
                </c:pt>
                <c:pt idx="761">
                  <c:v>7450</c:v>
                </c:pt>
                <c:pt idx="762">
                  <c:v>7410</c:v>
                </c:pt>
                <c:pt idx="763">
                  <c:v>7350</c:v>
                </c:pt>
                <c:pt idx="764">
                  <c:v>7270</c:v>
                </c:pt>
                <c:pt idx="765">
                  <c:v>7190</c:v>
                </c:pt>
                <c:pt idx="766">
                  <c:v>7190</c:v>
                </c:pt>
                <c:pt idx="767">
                  <c:v>7020</c:v>
                </c:pt>
                <c:pt idx="768">
                  <c:v>7020</c:v>
                </c:pt>
                <c:pt idx="769">
                  <c:v>7000</c:v>
                </c:pt>
                <c:pt idx="770">
                  <c:v>6900</c:v>
                </c:pt>
                <c:pt idx="771">
                  <c:v>6870</c:v>
                </c:pt>
                <c:pt idx="772">
                  <c:v>6830</c:v>
                </c:pt>
                <c:pt idx="773">
                  <c:v>6730</c:v>
                </c:pt>
                <c:pt idx="774">
                  <c:v>6640</c:v>
                </c:pt>
                <c:pt idx="775">
                  <c:v>6660</c:v>
                </c:pt>
                <c:pt idx="776">
                  <c:v>6530</c:v>
                </c:pt>
                <c:pt idx="777">
                  <c:v>6470</c:v>
                </c:pt>
                <c:pt idx="778">
                  <c:v>6460</c:v>
                </c:pt>
                <c:pt idx="779">
                  <c:v>6400</c:v>
                </c:pt>
                <c:pt idx="780">
                  <c:v>6350</c:v>
                </c:pt>
                <c:pt idx="781">
                  <c:v>6350</c:v>
                </c:pt>
                <c:pt idx="782">
                  <c:v>6250</c:v>
                </c:pt>
                <c:pt idx="783">
                  <c:v>6180</c:v>
                </c:pt>
                <c:pt idx="784">
                  <c:v>6180</c:v>
                </c:pt>
                <c:pt idx="785">
                  <c:v>6150</c:v>
                </c:pt>
                <c:pt idx="786">
                  <c:v>6060</c:v>
                </c:pt>
                <c:pt idx="787">
                  <c:v>6110</c:v>
                </c:pt>
                <c:pt idx="788">
                  <c:v>6020</c:v>
                </c:pt>
                <c:pt idx="789">
                  <c:v>5950</c:v>
                </c:pt>
                <c:pt idx="790">
                  <c:v>5900</c:v>
                </c:pt>
                <c:pt idx="791">
                  <c:v>5920</c:v>
                </c:pt>
                <c:pt idx="792">
                  <c:v>5830</c:v>
                </c:pt>
                <c:pt idx="793">
                  <c:v>5790</c:v>
                </c:pt>
                <c:pt idx="794">
                  <c:v>5740</c:v>
                </c:pt>
                <c:pt idx="795">
                  <c:v>5670</c:v>
                </c:pt>
                <c:pt idx="796">
                  <c:v>5690</c:v>
                </c:pt>
                <c:pt idx="797">
                  <c:v>5590</c:v>
                </c:pt>
                <c:pt idx="798">
                  <c:v>5590</c:v>
                </c:pt>
                <c:pt idx="799">
                  <c:v>5530</c:v>
                </c:pt>
                <c:pt idx="800">
                  <c:v>5450</c:v>
                </c:pt>
                <c:pt idx="801">
                  <c:v>5350</c:v>
                </c:pt>
                <c:pt idx="802">
                  <c:v>5330</c:v>
                </c:pt>
                <c:pt idx="803">
                  <c:v>5300</c:v>
                </c:pt>
                <c:pt idx="804">
                  <c:v>5230</c:v>
                </c:pt>
                <c:pt idx="805">
                  <c:v>5230</c:v>
                </c:pt>
                <c:pt idx="806">
                  <c:v>5170</c:v>
                </c:pt>
                <c:pt idx="807">
                  <c:v>5070</c:v>
                </c:pt>
                <c:pt idx="808">
                  <c:v>5050</c:v>
                </c:pt>
                <c:pt idx="809">
                  <c:v>4990</c:v>
                </c:pt>
                <c:pt idx="810">
                  <c:v>5040</c:v>
                </c:pt>
                <c:pt idx="811">
                  <c:v>4940</c:v>
                </c:pt>
                <c:pt idx="812">
                  <c:v>4860</c:v>
                </c:pt>
                <c:pt idx="813">
                  <c:v>4830</c:v>
                </c:pt>
                <c:pt idx="814">
                  <c:v>4760</c:v>
                </c:pt>
                <c:pt idx="815">
                  <c:v>4700</c:v>
                </c:pt>
                <c:pt idx="816">
                  <c:v>4620</c:v>
                </c:pt>
                <c:pt idx="817">
                  <c:v>4590</c:v>
                </c:pt>
                <c:pt idx="818">
                  <c:v>4530</c:v>
                </c:pt>
                <c:pt idx="819">
                  <c:v>4500</c:v>
                </c:pt>
                <c:pt idx="820">
                  <c:v>4460</c:v>
                </c:pt>
                <c:pt idx="821">
                  <c:v>4390</c:v>
                </c:pt>
                <c:pt idx="822">
                  <c:v>4420</c:v>
                </c:pt>
                <c:pt idx="823">
                  <c:v>4360</c:v>
                </c:pt>
                <c:pt idx="824">
                  <c:v>4410</c:v>
                </c:pt>
                <c:pt idx="825">
                  <c:v>4320</c:v>
                </c:pt>
                <c:pt idx="826">
                  <c:v>4240</c:v>
                </c:pt>
                <c:pt idx="827">
                  <c:v>4240</c:v>
                </c:pt>
                <c:pt idx="828">
                  <c:v>4190</c:v>
                </c:pt>
                <c:pt idx="829">
                  <c:v>4200</c:v>
                </c:pt>
                <c:pt idx="830">
                  <c:v>4140</c:v>
                </c:pt>
                <c:pt idx="831">
                  <c:v>4140</c:v>
                </c:pt>
                <c:pt idx="832">
                  <c:v>4100</c:v>
                </c:pt>
                <c:pt idx="833">
                  <c:v>4080</c:v>
                </c:pt>
                <c:pt idx="834">
                  <c:v>4080</c:v>
                </c:pt>
                <c:pt idx="835">
                  <c:v>4040</c:v>
                </c:pt>
                <c:pt idx="836">
                  <c:v>3980</c:v>
                </c:pt>
                <c:pt idx="837">
                  <c:v>3950</c:v>
                </c:pt>
                <c:pt idx="838">
                  <c:v>3920</c:v>
                </c:pt>
                <c:pt idx="839">
                  <c:v>3920</c:v>
                </c:pt>
                <c:pt idx="840">
                  <c:v>3910</c:v>
                </c:pt>
                <c:pt idx="841">
                  <c:v>3870</c:v>
                </c:pt>
                <c:pt idx="842">
                  <c:v>3850</c:v>
                </c:pt>
                <c:pt idx="843">
                  <c:v>3830</c:v>
                </c:pt>
                <c:pt idx="844">
                  <c:v>3840</c:v>
                </c:pt>
                <c:pt idx="845">
                  <c:v>3830</c:v>
                </c:pt>
                <c:pt idx="846">
                  <c:v>3810</c:v>
                </c:pt>
                <c:pt idx="847">
                  <c:v>3810</c:v>
                </c:pt>
                <c:pt idx="848">
                  <c:v>3800</c:v>
                </c:pt>
                <c:pt idx="849">
                  <c:v>3780</c:v>
                </c:pt>
                <c:pt idx="850">
                  <c:v>3780</c:v>
                </c:pt>
                <c:pt idx="851">
                  <c:v>3740</c:v>
                </c:pt>
                <c:pt idx="852">
                  <c:v>3760</c:v>
                </c:pt>
                <c:pt idx="853">
                  <c:v>3730</c:v>
                </c:pt>
                <c:pt idx="854">
                  <c:v>3700</c:v>
                </c:pt>
                <c:pt idx="855">
                  <c:v>3670</c:v>
                </c:pt>
                <c:pt idx="856">
                  <c:v>3660</c:v>
                </c:pt>
                <c:pt idx="857">
                  <c:v>3630</c:v>
                </c:pt>
                <c:pt idx="858">
                  <c:v>3640</c:v>
                </c:pt>
                <c:pt idx="859">
                  <c:v>3660</c:v>
                </c:pt>
                <c:pt idx="860">
                  <c:v>3620</c:v>
                </c:pt>
                <c:pt idx="861">
                  <c:v>3600</c:v>
                </c:pt>
                <c:pt idx="862">
                  <c:v>3600</c:v>
                </c:pt>
                <c:pt idx="863">
                  <c:v>3550</c:v>
                </c:pt>
                <c:pt idx="864">
                  <c:v>3550</c:v>
                </c:pt>
                <c:pt idx="865">
                  <c:v>3590</c:v>
                </c:pt>
                <c:pt idx="866">
                  <c:v>3590</c:v>
                </c:pt>
                <c:pt idx="867">
                  <c:v>3670</c:v>
                </c:pt>
                <c:pt idx="868">
                  <c:v>3770</c:v>
                </c:pt>
                <c:pt idx="869">
                  <c:v>3910</c:v>
                </c:pt>
                <c:pt idx="870">
                  <c:v>4130</c:v>
                </c:pt>
                <c:pt idx="871">
                  <c:v>4420</c:v>
                </c:pt>
                <c:pt idx="872">
                  <c:v>4750</c:v>
                </c:pt>
                <c:pt idx="873">
                  <c:v>5040</c:v>
                </c:pt>
                <c:pt idx="874">
                  <c:v>5330</c:v>
                </c:pt>
                <c:pt idx="875">
                  <c:v>5600</c:v>
                </c:pt>
                <c:pt idx="876">
                  <c:v>5810</c:v>
                </c:pt>
                <c:pt idx="877">
                  <c:v>6070</c:v>
                </c:pt>
                <c:pt idx="878">
                  <c:v>6220</c:v>
                </c:pt>
                <c:pt idx="879">
                  <c:v>6380</c:v>
                </c:pt>
                <c:pt idx="880">
                  <c:v>6600</c:v>
                </c:pt>
                <c:pt idx="881">
                  <c:v>6750</c:v>
                </c:pt>
                <c:pt idx="882">
                  <c:v>6790</c:v>
                </c:pt>
                <c:pt idx="883">
                  <c:v>6810</c:v>
                </c:pt>
                <c:pt idx="884">
                  <c:v>7060</c:v>
                </c:pt>
                <c:pt idx="885">
                  <c:v>7060</c:v>
                </c:pt>
                <c:pt idx="886">
                  <c:v>7080</c:v>
                </c:pt>
                <c:pt idx="887">
                  <c:v>7020</c:v>
                </c:pt>
                <c:pt idx="888">
                  <c:v>7100</c:v>
                </c:pt>
                <c:pt idx="889">
                  <c:v>7020</c:v>
                </c:pt>
                <c:pt idx="890">
                  <c:v>6960</c:v>
                </c:pt>
                <c:pt idx="891">
                  <c:v>6850</c:v>
                </c:pt>
                <c:pt idx="892">
                  <c:v>6770</c:v>
                </c:pt>
                <c:pt idx="893">
                  <c:v>6750</c:v>
                </c:pt>
                <c:pt idx="894">
                  <c:v>6640</c:v>
                </c:pt>
                <c:pt idx="895">
                  <c:v>6460</c:v>
                </c:pt>
                <c:pt idx="896">
                  <c:v>6200</c:v>
                </c:pt>
                <c:pt idx="897">
                  <c:v>6090</c:v>
                </c:pt>
                <c:pt idx="898">
                  <c:v>5900</c:v>
                </c:pt>
                <c:pt idx="899">
                  <c:v>5760</c:v>
                </c:pt>
                <c:pt idx="900">
                  <c:v>5570</c:v>
                </c:pt>
                <c:pt idx="901">
                  <c:v>5450</c:v>
                </c:pt>
                <c:pt idx="902">
                  <c:v>5200</c:v>
                </c:pt>
                <c:pt idx="903">
                  <c:v>5070</c:v>
                </c:pt>
                <c:pt idx="904">
                  <c:v>4960</c:v>
                </c:pt>
                <c:pt idx="905">
                  <c:v>4890</c:v>
                </c:pt>
                <c:pt idx="906">
                  <c:v>4700</c:v>
                </c:pt>
                <c:pt idx="907">
                  <c:v>4670</c:v>
                </c:pt>
                <c:pt idx="908">
                  <c:v>4590</c:v>
                </c:pt>
                <c:pt idx="909">
                  <c:v>4470</c:v>
                </c:pt>
                <c:pt idx="910">
                  <c:v>4390</c:v>
                </c:pt>
                <c:pt idx="911">
                  <c:v>4350</c:v>
                </c:pt>
                <c:pt idx="912">
                  <c:v>4300</c:v>
                </c:pt>
                <c:pt idx="913">
                  <c:v>4200</c:v>
                </c:pt>
                <c:pt idx="914">
                  <c:v>4170</c:v>
                </c:pt>
                <c:pt idx="915">
                  <c:v>4140</c:v>
                </c:pt>
                <c:pt idx="916">
                  <c:v>4110</c:v>
                </c:pt>
                <c:pt idx="917">
                  <c:v>4070</c:v>
                </c:pt>
                <c:pt idx="918">
                  <c:v>4040</c:v>
                </c:pt>
                <c:pt idx="919">
                  <c:v>4000</c:v>
                </c:pt>
                <c:pt idx="920">
                  <c:v>3980</c:v>
                </c:pt>
                <c:pt idx="921">
                  <c:v>3950</c:v>
                </c:pt>
                <c:pt idx="922">
                  <c:v>3940</c:v>
                </c:pt>
                <c:pt idx="923">
                  <c:v>3900</c:v>
                </c:pt>
                <c:pt idx="924">
                  <c:v>3910</c:v>
                </c:pt>
                <c:pt idx="925">
                  <c:v>3880</c:v>
                </c:pt>
                <c:pt idx="926">
                  <c:v>3910</c:v>
                </c:pt>
                <c:pt idx="927">
                  <c:v>3880</c:v>
                </c:pt>
                <c:pt idx="928">
                  <c:v>3880</c:v>
                </c:pt>
                <c:pt idx="929">
                  <c:v>3900</c:v>
                </c:pt>
                <c:pt idx="930">
                  <c:v>3880</c:v>
                </c:pt>
                <c:pt idx="931">
                  <c:v>3900</c:v>
                </c:pt>
                <c:pt idx="932">
                  <c:v>3910</c:v>
                </c:pt>
                <c:pt idx="933">
                  <c:v>3920</c:v>
                </c:pt>
                <c:pt idx="934">
                  <c:v>3920</c:v>
                </c:pt>
                <c:pt idx="935">
                  <c:v>3950</c:v>
                </c:pt>
                <c:pt idx="936">
                  <c:v>3950</c:v>
                </c:pt>
                <c:pt idx="937">
                  <c:v>3980</c:v>
                </c:pt>
                <c:pt idx="938">
                  <c:v>4010</c:v>
                </c:pt>
                <c:pt idx="939">
                  <c:v>4030</c:v>
                </c:pt>
                <c:pt idx="940">
                  <c:v>4080</c:v>
                </c:pt>
                <c:pt idx="941">
                  <c:v>4170</c:v>
                </c:pt>
                <c:pt idx="942">
                  <c:v>4200</c:v>
                </c:pt>
                <c:pt idx="943">
                  <c:v>4270</c:v>
                </c:pt>
                <c:pt idx="944">
                  <c:v>4300</c:v>
                </c:pt>
                <c:pt idx="945">
                  <c:v>4360</c:v>
                </c:pt>
                <c:pt idx="946">
                  <c:v>4390</c:v>
                </c:pt>
                <c:pt idx="947">
                  <c:v>4440</c:v>
                </c:pt>
                <c:pt idx="948">
                  <c:v>4490</c:v>
                </c:pt>
                <c:pt idx="949">
                  <c:v>4580</c:v>
                </c:pt>
                <c:pt idx="950">
                  <c:v>4640</c:v>
                </c:pt>
                <c:pt idx="951">
                  <c:v>4720</c:v>
                </c:pt>
                <c:pt idx="952">
                  <c:v>4810</c:v>
                </c:pt>
                <c:pt idx="953">
                  <c:v>4910</c:v>
                </c:pt>
                <c:pt idx="954">
                  <c:v>5020</c:v>
                </c:pt>
                <c:pt idx="955">
                  <c:v>5130</c:v>
                </c:pt>
                <c:pt idx="956">
                  <c:v>5280</c:v>
                </c:pt>
                <c:pt idx="957">
                  <c:v>5520</c:v>
                </c:pt>
                <c:pt idx="958">
                  <c:v>5640</c:v>
                </c:pt>
                <c:pt idx="959">
                  <c:v>5850</c:v>
                </c:pt>
                <c:pt idx="960">
                  <c:v>5990</c:v>
                </c:pt>
                <c:pt idx="961">
                  <c:v>6090</c:v>
                </c:pt>
                <c:pt idx="962">
                  <c:v>6290</c:v>
                </c:pt>
                <c:pt idx="963">
                  <c:v>6360</c:v>
                </c:pt>
                <c:pt idx="964">
                  <c:v>6550</c:v>
                </c:pt>
                <c:pt idx="965">
                  <c:v>6660</c:v>
                </c:pt>
                <c:pt idx="966">
                  <c:v>6720</c:v>
                </c:pt>
                <c:pt idx="967">
                  <c:v>6830</c:v>
                </c:pt>
                <c:pt idx="968">
                  <c:v>6790</c:v>
                </c:pt>
                <c:pt idx="969">
                  <c:v>6960</c:v>
                </c:pt>
                <c:pt idx="970">
                  <c:v>6960</c:v>
                </c:pt>
                <c:pt idx="971">
                  <c:v>7080</c:v>
                </c:pt>
                <c:pt idx="972">
                  <c:v>7150</c:v>
                </c:pt>
                <c:pt idx="973">
                  <c:v>7080</c:v>
                </c:pt>
                <c:pt idx="974">
                  <c:v>7170</c:v>
                </c:pt>
                <c:pt idx="975">
                  <c:v>7230</c:v>
                </c:pt>
                <c:pt idx="976">
                  <c:v>7150</c:v>
                </c:pt>
                <c:pt idx="977">
                  <c:v>7040</c:v>
                </c:pt>
                <c:pt idx="978">
                  <c:v>7190</c:v>
                </c:pt>
                <c:pt idx="979">
                  <c:v>7140</c:v>
                </c:pt>
                <c:pt idx="980">
                  <c:v>7040</c:v>
                </c:pt>
                <c:pt idx="981">
                  <c:v>7020</c:v>
                </c:pt>
                <c:pt idx="982">
                  <c:v>6940</c:v>
                </c:pt>
                <c:pt idx="983">
                  <c:v>6900</c:v>
                </c:pt>
                <c:pt idx="984">
                  <c:v>6920</c:v>
                </c:pt>
                <c:pt idx="985">
                  <c:v>6900</c:v>
                </c:pt>
                <c:pt idx="986">
                  <c:v>6730</c:v>
                </c:pt>
                <c:pt idx="987">
                  <c:v>6720</c:v>
                </c:pt>
                <c:pt idx="988">
                  <c:v>6620</c:v>
                </c:pt>
                <c:pt idx="989">
                  <c:v>6640</c:v>
                </c:pt>
                <c:pt idx="990">
                  <c:v>6440</c:v>
                </c:pt>
                <c:pt idx="991">
                  <c:v>6510</c:v>
                </c:pt>
                <c:pt idx="992">
                  <c:v>6400</c:v>
                </c:pt>
                <c:pt idx="993">
                  <c:v>6380</c:v>
                </c:pt>
                <c:pt idx="994">
                  <c:v>6360</c:v>
                </c:pt>
                <c:pt idx="995">
                  <c:v>6420</c:v>
                </c:pt>
                <c:pt idx="996">
                  <c:v>6290</c:v>
                </c:pt>
                <c:pt idx="997">
                  <c:v>6350</c:v>
                </c:pt>
                <c:pt idx="998">
                  <c:v>6240</c:v>
                </c:pt>
                <c:pt idx="999">
                  <c:v>6180</c:v>
                </c:pt>
                <c:pt idx="1000">
                  <c:v>6250</c:v>
                </c:pt>
                <c:pt idx="1001">
                  <c:v>6150</c:v>
                </c:pt>
                <c:pt idx="1002">
                  <c:v>6200</c:v>
                </c:pt>
                <c:pt idx="1003">
                  <c:v>6110</c:v>
                </c:pt>
                <c:pt idx="1004">
                  <c:v>6150</c:v>
                </c:pt>
                <c:pt idx="1005">
                  <c:v>6070</c:v>
                </c:pt>
                <c:pt idx="1006">
                  <c:v>6040</c:v>
                </c:pt>
                <c:pt idx="1007">
                  <c:v>6020</c:v>
                </c:pt>
                <c:pt idx="1008">
                  <c:v>5950</c:v>
                </c:pt>
                <c:pt idx="1009">
                  <c:v>5900</c:v>
                </c:pt>
                <c:pt idx="1010">
                  <c:v>5880</c:v>
                </c:pt>
                <c:pt idx="1011">
                  <c:v>5860</c:v>
                </c:pt>
                <c:pt idx="1012">
                  <c:v>5850</c:v>
                </c:pt>
                <c:pt idx="1013">
                  <c:v>5780</c:v>
                </c:pt>
                <c:pt idx="1014">
                  <c:v>5690</c:v>
                </c:pt>
                <c:pt idx="1015">
                  <c:v>5600</c:v>
                </c:pt>
                <c:pt idx="1016">
                  <c:v>5600</c:v>
                </c:pt>
                <c:pt idx="1017">
                  <c:v>5600</c:v>
                </c:pt>
                <c:pt idx="1018">
                  <c:v>5470</c:v>
                </c:pt>
                <c:pt idx="1019">
                  <c:v>5530</c:v>
                </c:pt>
                <c:pt idx="1020">
                  <c:v>5520</c:v>
                </c:pt>
                <c:pt idx="1021">
                  <c:v>5500</c:v>
                </c:pt>
                <c:pt idx="1022">
                  <c:v>5450</c:v>
                </c:pt>
                <c:pt idx="1023">
                  <c:v>5330</c:v>
                </c:pt>
                <c:pt idx="1024">
                  <c:v>5250</c:v>
                </c:pt>
                <c:pt idx="1025">
                  <c:v>5180</c:v>
                </c:pt>
                <c:pt idx="1026">
                  <c:v>5200</c:v>
                </c:pt>
                <c:pt idx="1027">
                  <c:v>5200</c:v>
                </c:pt>
                <c:pt idx="1028">
                  <c:v>5200</c:v>
                </c:pt>
                <c:pt idx="1029">
                  <c:v>5170</c:v>
                </c:pt>
                <c:pt idx="1030">
                  <c:v>5120</c:v>
                </c:pt>
                <c:pt idx="1031">
                  <c:v>5120</c:v>
                </c:pt>
                <c:pt idx="1032">
                  <c:v>5090</c:v>
                </c:pt>
                <c:pt idx="1033">
                  <c:v>5090</c:v>
                </c:pt>
                <c:pt idx="1034">
                  <c:v>5040</c:v>
                </c:pt>
                <c:pt idx="1035">
                  <c:v>5040</c:v>
                </c:pt>
                <c:pt idx="1036">
                  <c:v>4990</c:v>
                </c:pt>
                <c:pt idx="1037">
                  <c:v>4990</c:v>
                </c:pt>
                <c:pt idx="1038">
                  <c:v>4960</c:v>
                </c:pt>
                <c:pt idx="1039">
                  <c:v>4890</c:v>
                </c:pt>
                <c:pt idx="1040">
                  <c:v>4890</c:v>
                </c:pt>
                <c:pt idx="1041">
                  <c:v>4840</c:v>
                </c:pt>
                <c:pt idx="1042">
                  <c:v>4810</c:v>
                </c:pt>
                <c:pt idx="1043">
                  <c:v>4760</c:v>
                </c:pt>
                <c:pt idx="1044">
                  <c:v>4750</c:v>
                </c:pt>
                <c:pt idx="1045">
                  <c:v>4750</c:v>
                </c:pt>
                <c:pt idx="1046">
                  <c:v>4690</c:v>
                </c:pt>
                <c:pt idx="1047">
                  <c:v>4620</c:v>
                </c:pt>
                <c:pt idx="1048">
                  <c:v>4590</c:v>
                </c:pt>
                <c:pt idx="1049">
                  <c:v>4560</c:v>
                </c:pt>
                <c:pt idx="1050">
                  <c:v>4560</c:v>
                </c:pt>
                <c:pt idx="1051">
                  <c:v>4500</c:v>
                </c:pt>
                <c:pt idx="1052">
                  <c:v>4470</c:v>
                </c:pt>
                <c:pt idx="1053">
                  <c:v>4460</c:v>
                </c:pt>
                <c:pt idx="1054">
                  <c:v>4420</c:v>
                </c:pt>
                <c:pt idx="1055">
                  <c:v>4420</c:v>
                </c:pt>
                <c:pt idx="1056">
                  <c:v>4390</c:v>
                </c:pt>
                <c:pt idx="1057">
                  <c:v>4390</c:v>
                </c:pt>
                <c:pt idx="1058">
                  <c:v>4350</c:v>
                </c:pt>
                <c:pt idx="1059">
                  <c:v>4330</c:v>
                </c:pt>
                <c:pt idx="1060">
                  <c:v>4300</c:v>
                </c:pt>
                <c:pt idx="1061">
                  <c:v>4290</c:v>
                </c:pt>
                <c:pt idx="1062">
                  <c:v>4300</c:v>
                </c:pt>
                <c:pt idx="1063">
                  <c:v>4270</c:v>
                </c:pt>
                <c:pt idx="1064">
                  <c:v>4270</c:v>
                </c:pt>
                <c:pt idx="1065">
                  <c:v>4230</c:v>
                </c:pt>
                <c:pt idx="1066">
                  <c:v>4200</c:v>
                </c:pt>
                <c:pt idx="1067">
                  <c:v>4170</c:v>
                </c:pt>
                <c:pt idx="1068">
                  <c:v>4110</c:v>
                </c:pt>
                <c:pt idx="1069">
                  <c:v>4110</c:v>
                </c:pt>
                <c:pt idx="1070">
                  <c:v>4130</c:v>
                </c:pt>
                <c:pt idx="1071">
                  <c:v>4070</c:v>
                </c:pt>
                <c:pt idx="1072">
                  <c:v>4080</c:v>
                </c:pt>
                <c:pt idx="1073">
                  <c:v>4030</c:v>
                </c:pt>
                <c:pt idx="1074">
                  <c:v>4030</c:v>
                </c:pt>
                <c:pt idx="1075">
                  <c:v>4030</c:v>
                </c:pt>
                <c:pt idx="1076">
                  <c:v>4030</c:v>
                </c:pt>
                <c:pt idx="1077">
                  <c:v>3980</c:v>
                </c:pt>
                <c:pt idx="1078">
                  <c:v>3940</c:v>
                </c:pt>
                <c:pt idx="1079">
                  <c:v>3910</c:v>
                </c:pt>
                <c:pt idx="1080">
                  <c:v>3920</c:v>
                </c:pt>
                <c:pt idx="1081">
                  <c:v>3920</c:v>
                </c:pt>
                <c:pt idx="1082">
                  <c:v>3880</c:v>
                </c:pt>
                <c:pt idx="1083">
                  <c:v>3880</c:v>
                </c:pt>
                <c:pt idx="1084">
                  <c:v>3840</c:v>
                </c:pt>
                <c:pt idx="1085">
                  <c:v>3840</c:v>
                </c:pt>
                <c:pt idx="1086">
                  <c:v>3830</c:v>
                </c:pt>
                <c:pt idx="1087">
                  <c:v>3810</c:v>
                </c:pt>
                <c:pt idx="1088">
                  <c:v>3780</c:v>
                </c:pt>
                <c:pt idx="1089">
                  <c:v>3770</c:v>
                </c:pt>
                <c:pt idx="1090">
                  <c:v>3760</c:v>
                </c:pt>
                <c:pt idx="1091">
                  <c:v>3760</c:v>
                </c:pt>
                <c:pt idx="1092">
                  <c:v>3740</c:v>
                </c:pt>
                <c:pt idx="1093">
                  <c:v>3710</c:v>
                </c:pt>
                <c:pt idx="1094">
                  <c:v>3730</c:v>
                </c:pt>
                <c:pt idx="1095">
                  <c:v>3700</c:v>
                </c:pt>
                <c:pt idx="1096">
                  <c:v>3690</c:v>
                </c:pt>
                <c:pt idx="1097">
                  <c:v>3670</c:v>
                </c:pt>
                <c:pt idx="1098">
                  <c:v>3660</c:v>
                </c:pt>
                <c:pt idx="1099">
                  <c:v>3630</c:v>
                </c:pt>
                <c:pt idx="1100">
                  <c:v>3620</c:v>
                </c:pt>
                <c:pt idx="1101">
                  <c:v>3620</c:v>
                </c:pt>
                <c:pt idx="1102">
                  <c:v>3590</c:v>
                </c:pt>
                <c:pt idx="1103">
                  <c:v>3560</c:v>
                </c:pt>
                <c:pt idx="1104">
                  <c:v>3560</c:v>
                </c:pt>
                <c:pt idx="1105">
                  <c:v>3520</c:v>
                </c:pt>
                <c:pt idx="1106">
                  <c:v>3520</c:v>
                </c:pt>
                <c:pt idx="1107">
                  <c:v>3500</c:v>
                </c:pt>
                <c:pt idx="1108">
                  <c:v>3460</c:v>
                </c:pt>
                <c:pt idx="1109">
                  <c:v>3470</c:v>
                </c:pt>
                <c:pt idx="1110">
                  <c:v>3470</c:v>
                </c:pt>
                <c:pt idx="1111">
                  <c:v>3440</c:v>
                </c:pt>
                <c:pt idx="1112">
                  <c:v>3420</c:v>
                </c:pt>
                <c:pt idx="1113">
                  <c:v>3420</c:v>
                </c:pt>
                <c:pt idx="1114">
                  <c:v>3400</c:v>
                </c:pt>
                <c:pt idx="1115">
                  <c:v>3390</c:v>
                </c:pt>
                <c:pt idx="1116">
                  <c:v>3360</c:v>
                </c:pt>
                <c:pt idx="1117">
                  <c:v>3360</c:v>
                </c:pt>
                <c:pt idx="1118">
                  <c:v>3340</c:v>
                </c:pt>
                <c:pt idx="1119">
                  <c:v>3350</c:v>
                </c:pt>
                <c:pt idx="1120">
                  <c:v>3320</c:v>
                </c:pt>
                <c:pt idx="1121">
                  <c:v>3320</c:v>
                </c:pt>
                <c:pt idx="1122">
                  <c:v>3300</c:v>
                </c:pt>
                <c:pt idx="1123">
                  <c:v>3300</c:v>
                </c:pt>
                <c:pt idx="1124">
                  <c:v>3320</c:v>
                </c:pt>
                <c:pt idx="1125">
                  <c:v>3310</c:v>
                </c:pt>
                <c:pt idx="1126">
                  <c:v>3310</c:v>
                </c:pt>
                <c:pt idx="1127">
                  <c:v>3340</c:v>
                </c:pt>
                <c:pt idx="1128">
                  <c:v>3340</c:v>
                </c:pt>
                <c:pt idx="1129">
                  <c:v>3320</c:v>
                </c:pt>
                <c:pt idx="1130">
                  <c:v>3320</c:v>
                </c:pt>
                <c:pt idx="1131">
                  <c:v>3320</c:v>
                </c:pt>
                <c:pt idx="1132">
                  <c:v>3310</c:v>
                </c:pt>
                <c:pt idx="1133">
                  <c:v>3300</c:v>
                </c:pt>
                <c:pt idx="1134">
                  <c:v>3280</c:v>
                </c:pt>
                <c:pt idx="1135">
                  <c:v>3260</c:v>
                </c:pt>
                <c:pt idx="1136">
                  <c:v>3240</c:v>
                </c:pt>
                <c:pt idx="1137">
                  <c:v>3210</c:v>
                </c:pt>
                <c:pt idx="1138">
                  <c:v>3180</c:v>
                </c:pt>
                <c:pt idx="1139">
                  <c:v>3170</c:v>
                </c:pt>
                <c:pt idx="1140">
                  <c:v>3150</c:v>
                </c:pt>
                <c:pt idx="1141">
                  <c:v>3100</c:v>
                </c:pt>
                <c:pt idx="1142">
                  <c:v>3070</c:v>
                </c:pt>
                <c:pt idx="1143">
                  <c:v>3040</c:v>
                </c:pt>
                <c:pt idx="1144">
                  <c:v>3020</c:v>
                </c:pt>
                <c:pt idx="1145">
                  <c:v>2990</c:v>
                </c:pt>
                <c:pt idx="1146">
                  <c:v>2940</c:v>
                </c:pt>
                <c:pt idx="1147">
                  <c:v>2950</c:v>
                </c:pt>
                <c:pt idx="1148">
                  <c:v>2930</c:v>
                </c:pt>
                <c:pt idx="1149">
                  <c:v>2900</c:v>
                </c:pt>
                <c:pt idx="1150">
                  <c:v>2870</c:v>
                </c:pt>
                <c:pt idx="1151">
                  <c:v>2870</c:v>
                </c:pt>
                <c:pt idx="1152">
                  <c:v>2830</c:v>
                </c:pt>
                <c:pt idx="1153">
                  <c:v>2840</c:v>
                </c:pt>
                <c:pt idx="1154">
                  <c:v>2820</c:v>
                </c:pt>
                <c:pt idx="1155">
                  <c:v>2810</c:v>
                </c:pt>
                <c:pt idx="1156">
                  <c:v>2810</c:v>
                </c:pt>
                <c:pt idx="1157">
                  <c:v>2770</c:v>
                </c:pt>
                <c:pt idx="1158">
                  <c:v>2780</c:v>
                </c:pt>
                <c:pt idx="1159">
                  <c:v>2760</c:v>
                </c:pt>
                <c:pt idx="1160">
                  <c:v>2750</c:v>
                </c:pt>
                <c:pt idx="1161">
                  <c:v>2760</c:v>
                </c:pt>
                <c:pt idx="1162">
                  <c:v>2760</c:v>
                </c:pt>
                <c:pt idx="1163">
                  <c:v>2760</c:v>
                </c:pt>
                <c:pt idx="1164">
                  <c:v>2750</c:v>
                </c:pt>
                <c:pt idx="1165">
                  <c:v>2740</c:v>
                </c:pt>
                <c:pt idx="1166">
                  <c:v>2700</c:v>
                </c:pt>
                <c:pt idx="1167">
                  <c:v>2700</c:v>
                </c:pt>
                <c:pt idx="1168">
                  <c:v>2690</c:v>
                </c:pt>
                <c:pt idx="1169">
                  <c:v>2680</c:v>
                </c:pt>
                <c:pt idx="1170">
                  <c:v>2680</c:v>
                </c:pt>
                <c:pt idx="1171">
                  <c:v>2680</c:v>
                </c:pt>
                <c:pt idx="1172">
                  <c:v>2690</c:v>
                </c:pt>
                <c:pt idx="1173">
                  <c:v>2690</c:v>
                </c:pt>
                <c:pt idx="1174">
                  <c:v>2680</c:v>
                </c:pt>
                <c:pt idx="1175">
                  <c:v>2670</c:v>
                </c:pt>
                <c:pt idx="1176">
                  <c:v>2630</c:v>
                </c:pt>
                <c:pt idx="1177">
                  <c:v>2630</c:v>
                </c:pt>
                <c:pt idx="1178">
                  <c:v>2630</c:v>
                </c:pt>
                <c:pt idx="1179">
                  <c:v>2630</c:v>
                </c:pt>
                <c:pt idx="1180">
                  <c:v>2640</c:v>
                </c:pt>
                <c:pt idx="1181">
                  <c:v>2620</c:v>
                </c:pt>
                <c:pt idx="1182">
                  <c:v>2620</c:v>
                </c:pt>
                <c:pt idx="1183">
                  <c:v>2630</c:v>
                </c:pt>
                <c:pt idx="1184">
                  <c:v>2610</c:v>
                </c:pt>
                <c:pt idx="1185">
                  <c:v>2610</c:v>
                </c:pt>
                <c:pt idx="1186">
                  <c:v>2580</c:v>
                </c:pt>
                <c:pt idx="1187">
                  <c:v>2560</c:v>
                </c:pt>
                <c:pt idx="1188">
                  <c:v>2550</c:v>
                </c:pt>
                <c:pt idx="1189">
                  <c:v>2580</c:v>
                </c:pt>
                <c:pt idx="1190">
                  <c:v>2560</c:v>
                </c:pt>
                <c:pt idx="1191">
                  <c:v>2540</c:v>
                </c:pt>
                <c:pt idx="1192">
                  <c:v>2540</c:v>
                </c:pt>
                <c:pt idx="1193">
                  <c:v>2520</c:v>
                </c:pt>
                <c:pt idx="1194">
                  <c:v>2520</c:v>
                </c:pt>
                <c:pt idx="1195">
                  <c:v>2490</c:v>
                </c:pt>
                <c:pt idx="1196">
                  <c:v>2480</c:v>
                </c:pt>
                <c:pt idx="1197">
                  <c:v>2470</c:v>
                </c:pt>
                <c:pt idx="1198">
                  <c:v>2460</c:v>
                </c:pt>
                <c:pt idx="1199">
                  <c:v>2440</c:v>
                </c:pt>
                <c:pt idx="1200">
                  <c:v>2440</c:v>
                </c:pt>
                <c:pt idx="1201">
                  <c:v>2410</c:v>
                </c:pt>
                <c:pt idx="1202">
                  <c:v>2380</c:v>
                </c:pt>
                <c:pt idx="1203">
                  <c:v>2370</c:v>
                </c:pt>
                <c:pt idx="1204">
                  <c:v>2390</c:v>
                </c:pt>
                <c:pt idx="1205">
                  <c:v>2360</c:v>
                </c:pt>
                <c:pt idx="1206">
                  <c:v>2340</c:v>
                </c:pt>
                <c:pt idx="1207">
                  <c:v>2320</c:v>
                </c:pt>
                <c:pt idx="1208">
                  <c:v>2320</c:v>
                </c:pt>
                <c:pt idx="1209">
                  <c:v>2300</c:v>
                </c:pt>
                <c:pt idx="1210">
                  <c:v>2280</c:v>
                </c:pt>
                <c:pt idx="1211">
                  <c:v>2270</c:v>
                </c:pt>
                <c:pt idx="1212">
                  <c:v>2240</c:v>
                </c:pt>
                <c:pt idx="1213">
                  <c:v>2250</c:v>
                </c:pt>
                <c:pt idx="1214">
                  <c:v>2230</c:v>
                </c:pt>
                <c:pt idx="1215">
                  <c:v>2230</c:v>
                </c:pt>
                <c:pt idx="1216">
                  <c:v>2230</c:v>
                </c:pt>
                <c:pt idx="1217">
                  <c:v>2220</c:v>
                </c:pt>
                <c:pt idx="1218">
                  <c:v>2230</c:v>
                </c:pt>
                <c:pt idx="1219">
                  <c:v>2210</c:v>
                </c:pt>
                <c:pt idx="1220">
                  <c:v>2210</c:v>
                </c:pt>
                <c:pt idx="1221">
                  <c:v>2210</c:v>
                </c:pt>
                <c:pt idx="1222">
                  <c:v>2220</c:v>
                </c:pt>
                <c:pt idx="1223">
                  <c:v>2210</c:v>
                </c:pt>
                <c:pt idx="1224">
                  <c:v>2210</c:v>
                </c:pt>
                <c:pt idx="1225">
                  <c:v>2220</c:v>
                </c:pt>
                <c:pt idx="1226">
                  <c:v>2230</c:v>
                </c:pt>
                <c:pt idx="1227">
                  <c:v>2220</c:v>
                </c:pt>
                <c:pt idx="1228">
                  <c:v>2220</c:v>
                </c:pt>
                <c:pt idx="1229">
                  <c:v>2210</c:v>
                </c:pt>
                <c:pt idx="1230">
                  <c:v>2220</c:v>
                </c:pt>
                <c:pt idx="1231">
                  <c:v>2210</c:v>
                </c:pt>
                <c:pt idx="1232">
                  <c:v>2200</c:v>
                </c:pt>
                <c:pt idx="1233">
                  <c:v>2190</c:v>
                </c:pt>
                <c:pt idx="1234">
                  <c:v>2200</c:v>
                </c:pt>
                <c:pt idx="1235">
                  <c:v>2190</c:v>
                </c:pt>
                <c:pt idx="1236">
                  <c:v>2190</c:v>
                </c:pt>
                <c:pt idx="1237">
                  <c:v>2180</c:v>
                </c:pt>
                <c:pt idx="1238">
                  <c:v>2160</c:v>
                </c:pt>
                <c:pt idx="1239">
                  <c:v>2160</c:v>
                </c:pt>
                <c:pt idx="1240">
                  <c:v>2140</c:v>
                </c:pt>
                <c:pt idx="1241">
                  <c:v>2140</c:v>
                </c:pt>
                <c:pt idx="1242">
                  <c:v>2140</c:v>
                </c:pt>
                <c:pt idx="1243">
                  <c:v>2130</c:v>
                </c:pt>
                <c:pt idx="1244">
                  <c:v>2120</c:v>
                </c:pt>
                <c:pt idx="1245">
                  <c:v>2120</c:v>
                </c:pt>
                <c:pt idx="1246">
                  <c:v>2130</c:v>
                </c:pt>
                <c:pt idx="1247">
                  <c:v>2120</c:v>
                </c:pt>
                <c:pt idx="1248">
                  <c:v>2120</c:v>
                </c:pt>
                <c:pt idx="1249">
                  <c:v>2120</c:v>
                </c:pt>
                <c:pt idx="1250">
                  <c:v>2110</c:v>
                </c:pt>
                <c:pt idx="1251">
                  <c:v>2110</c:v>
                </c:pt>
                <c:pt idx="1252">
                  <c:v>2090</c:v>
                </c:pt>
                <c:pt idx="1253">
                  <c:v>2100</c:v>
                </c:pt>
                <c:pt idx="1254">
                  <c:v>2090</c:v>
                </c:pt>
                <c:pt idx="1255">
                  <c:v>2070</c:v>
                </c:pt>
                <c:pt idx="1256">
                  <c:v>2050</c:v>
                </c:pt>
                <c:pt idx="1257">
                  <c:v>2060</c:v>
                </c:pt>
                <c:pt idx="1258">
                  <c:v>2060</c:v>
                </c:pt>
                <c:pt idx="1259">
                  <c:v>2040</c:v>
                </c:pt>
                <c:pt idx="1260">
                  <c:v>2030</c:v>
                </c:pt>
                <c:pt idx="1261">
                  <c:v>2030</c:v>
                </c:pt>
                <c:pt idx="1262">
                  <c:v>2020</c:v>
                </c:pt>
                <c:pt idx="1263">
                  <c:v>2020</c:v>
                </c:pt>
                <c:pt idx="1264">
                  <c:v>1980</c:v>
                </c:pt>
                <c:pt idx="1265">
                  <c:v>2000</c:v>
                </c:pt>
                <c:pt idx="1266">
                  <c:v>2000</c:v>
                </c:pt>
                <c:pt idx="1267">
                  <c:v>1980</c:v>
                </c:pt>
                <c:pt idx="1268">
                  <c:v>1970</c:v>
                </c:pt>
                <c:pt idx="1269">
                  <c:v>1950</c:v>
                </c:pt>
                <c:pt idx="1270">
                  <c:v>1940</c:v>
                </c:pt>
                <c:pt idx="1271">
                  <c:v>1960</c:v>
                </c:pt>
                <c:pt idx="1272">
                  <c:v>1940</c:v>
                </c:pt>
                <c:pt idx="1273">
                  <c:v>1930</c:v>
                </c:pt>
                <c:pt idx="1274">
                  <c:v>1930</c:v>
                </c:pt>
                <c:pt idx="1275">
                  <c:v>1930</c:v>
                </c:pt>
                <c:pt idx="1276">
                  <c:v>1940</c:v>
                </c:pt>
                <c:pt idx="1277">
                  <c:v>1930</c:v>
                </c:pt>
                <c:pt idx="1278">
                  <c:v>1940</c:v>
                </c:pt>
                <c:pt idx="1279">
                  <c:v>1940</c:v>
                </c:pt>
                <c:pt idx="1280">
                  <c:v>1930</c:v>
                </c:pt>
                <c:pt idx="1281">
                  <c:v>1930</c:v>
                </c:pt>
                <c:pt idx="1282">
                  <c:v>1930</c:v>
                </c:pt>
                <c:pt idx="1283">
                  <c:v>1900</c:v>
                </c:pt>
                <c:pt idx="1284">
                  <c:v>1930</c:v>
                </c:pt>
                <c:pt idx="1285">
                  <c:v>1910</c:v>
                </c:pt>
                <c:pt idx="1286">
                  <c:v>1920</c:v>
                </c:pt>
                <c:pt idx="1287">
                  <c:v>1910</c:v>
                </c:pt>
                <c:pt idx="1288">
                  <c:v>1900</c:v>
                </c:pt>
                <c:pt idx="1289">
                  <c:v>1890</c:v>
                </c:pt>
                <c:pt idx="1290">
                  <c:v>1870</c:v>
                </c:pt>
                <c:pt idx="1291">
                  <c:v>1870</c:v>
                </c:pt>
                <c:pt idx="1292">
                  <c:v>1870</c:v>
                </c:pt>
                <c:pt idx="1293">
                  <c:v>1850</c:v>
                </c:pt>
                <c:pt idx="1294">
                  <c:v>1850</c:v>
                </c:pt>
                <c:pt idx="1295">
                  <c:v>1850</c:v>
                </c:pt>
                <c:pt idx="1296">
                  <c:v>1820</c:v>
                </c:pt>
                <c:pt idx="1297">
                  <c:v>1830</c:v>
                </c:pt>
                <c:pt idx="1298">
                  <c:v>1820</c:v>
                </c:pt>
                <c:pt idx="1299">
                  <c:v>1810</c:v>
                </c:pt>
                <c:pt idx="1300">
                  <c:v>1790</c:v>
                </c:pt>
                <c:pt idx="1301">
                  <c:v>1780</c:v>
                </c:pt>
                <c:pt idx="1302">
                  <c:v>1780</c:v>
                </c:pt>
                <c:pt idx="1303">
                  <c:v>1770</c:v>
                </c:pt>
                <c:pt idx="1304">
                  <c:v>1780</c:v>
                </c:pt>
                <c:pt idx="1305">
                  <c:v>1780</c:v>
                </c:pt>
                <c:pt idx="1306">
                  <c:v>1780</c:v>
                </c:pt>
                <c:pt idx="1307">
                  <c:v>1770</c:v>
                </c:pt>
                <c:pt idx="1308">
                  <c:v>1750</c:v>
                </c:pt>
                <c:pt idx="1309">
                  <c:v>1760</c:v>
                </c:pt>
                <c:pt idx="1310">
                  <c:v>1740</c:v>
                </c:pt>
                <c:pt idx="1311">
                  <c:v>1740</c:v>
                </c:pt>
                <c:pt idx="1312">
                  <c:v>1750</c:v>
                </c:pt>
                <c:pt idx="1313">
                  <c:v>1730</c:v>
                </c:pt>
                <c:pt idx="1314">
                  <c:v>1740</c:v>
                </c:pt>
                <c:pt idx="1315">
                  <c:v>1740</c:v>
                </c:pt>
                <c:pt idx="1316">
                  <c:v>1750</c:v>
                </c:pt>
                <c:pt idx="1317">
                  <c:v>1750</c:v>
                </c:pt>
                <c:pt idx="1318">
                  <c:v>1760</c:v>
                </c:pt>
                <c:pt idx="1319">
                  <c:v>1750</c:v>
                </c:pt>
                <c:pt idx="1320">
                  <c:v>1770</c:v>
                </c:pt>
                <c:pt idx="1321">
                  <c:v>1770</c:v>
                </c:pt>
                <c:pt idx="1322">
                  <c:v>1780</c:v>
                </c:pt>
                <c:pt idx="1323">
                  <c:v>1790</c:v>
                </c:pt>
                <c:pt idx="1324">
                  <c:v>1800</c:v>
                </c:pt>
                <c:pt idx="1325">
                  <c:v>1790</c:v>
                </c:pt>
                <c:pt idx="1326">
                  <c:v>1790</c:v>
                </c:pt>
                <c:pt idx="1327">
                  <c:v>1790</c:v>
                </c:pt>
                <c:pt idx="1328">
                  <c:v>1810</c:v>
                </c:pt>
                <c:pt idx="1329">
                  <c:v>1820</c:v>
                </c:pt>
                <c:pt idx="1330">
                  <c:v>1810</c:v>
                </c:pt>
                <c:pt idx="1331">
                  <c:v>1810</c:v>
                </c:pt>
                <c:pt idx="1332">
                  <c:v>1790</c:v>
                </c:pt>
                <c:pt idx="1333">
                  <c:v>1800</c:v>
                </c:pt>
                <c:pt idx="1334">
                  <c:v>1800</c:v>
                </c:pt>
                <c:pt idx="1335">
                  <c:v>1790</c:v>
                </c:pt>
                <c:pt idx="1336">
                  <c:v>1790</c:v>
                </c:pt>
                <c:pt idx="1337">
                  <c:v>1800</c:v>
                </c:pt>
                <c:pt idx="1338">
                  <c:v>1800</c:v>
                </c:pt>
                <c:pt idx="1339">
                  <c:v>1800</c:v>
                </c:pt>
                <c:pt idx="1340">
                  <c:v>1780</c:v>
                </c:pt>
                <c:pt idx="1341">
                  <c:v>1790</c:v>
                </c:pt>
                <c:pt idx="1342">
                  <c:v>1790</c:v>
                </c:pt>
                <c:pt idx="1343">
                  <c:v>1780</c:v>
                </c:pt>
                <c:pt idx="1344">
                  <c:v>1780</c:v>
                </c:pt>
                <c:pt idx="1345">
                  <c:v>1780</c:v>
                </c:pt>
                <c:pt idx="1346">
                  <c:v>1780</c:v>
                </c:pt>
                <c:pt idx="1347">
                  <c:v>1770</c:v>
                </c:pt>
                <c:pt idx="1348">
                  <c:v>1780</c:v>
                </c:pt>
                <c:pt idx="1349">
                  <c:v>1760</c:v>
                </c:pt>
                <c:pt idx="1350">
                  <c:v>1770</c:v>
                </c:pt>
                <c:pt idx="1351">
                  <c:v>1760</c:v>
                </c:pt>
                <c:pt idx="1352">
                  <c:v>1750</c:v>
                </c:pt>
                <c:pt idx="1353">
                  <c:v>1750</c:v>
                </c:pt>
                <c:pt idx="1354">
                  <c:v>1740</c:v>
                </c:pt>
                <c:pt idx="1355">
                  <c:v>1740</c:v>
                </c:pt>
                <c:pt idx="1356">
                  <c:v>1740</c:v>
                </c:pt>
                <c:pt idx="1357">
                  <c:v>1730</c:v>
                </c:pt>
                <c:pt idx="1358">
                  <c:v>1730</c:v>
                </c:pt>
                <c:pt idx="1359">
                  <c:v>1710</c:v>
                </c:pt>
                <c:pt idx="1360">
                  <c:v>1710</c:v>
                </c:pt>
                <c:pt idx="1361">
                  <c:v>1700</c:v>
                </c:pt>
                <c:pt idx="1362">
                  <c:v>1700</c:v>
                </c:pt>
                <c:pt idx="1363">
                  <c:v>1700</c:v>
                </c:pt>
                <c:pt idx="1364">
                  <c:v>1690</c:v>
                </c:pt>
                <c:pt idx="1365">
                  <c:v>1700</c:v>
                </c:pt>
                <c:pt idx="1366">
                  <c:v>1690</c:v>
                </c:pt>
                <c:pt idx="1367">
                  <c:v>1680</c:v>
                </c:pt>
                <c:pt idx="1368">
                  <c:v>1680</c:v>
                </c:pt>
                <c:pt idx="1369">
                  <c:v>1680</c:v>
                </c:pt>
                <c:pt idx="1370">
                  <c:v>1680</c:v>
                </c:pt>
                <c:pt idx="1371">
                  <c:v>1670</c:v>
                </c:pt>
                <c:pt idx="1372">
                  <c:v>1680</c:v>
                </c:pt>
                <c:pt idx="1373">
                  <c:v>1680</c:v>
                </c:pt>
                <c:pt idx="1374">
                  <c:v>1670</c:v>
                </c:pt>
                <c:pt idx="1375">
                  <c:v>1670</c:v>
                </c:pt>
                <c:pt idx="1376">
                  <c:v>1660</c:v>
                </c:pt>
                <c:pt idx="1377">
                  <c:v>1670</c:v>
                </c:pt>
                <c:pt idx="1378">
                  <c:v>1670</c:v>
                </c:pt>
                <c:pt idx="1379">
                  <c:v>1670</c:v>
                </c:pt>
                <c:pt idx="1380">
                  <c:v>1660</c:v>
                </c:pt>
                <c:pt idx="1381">
                  <c:v>1650</c:v>
                </c:pt>
                <c:pt idx="1382">
                  <c:v>1660</c:v>
                </c:pt>
                <c:pt idx="1383">
                  <c:v>1650</c:v>
                </c:pt>
                <c:pt idx="1384">
                  <c:v>1650</c:v>
                </c:pt>
                <c:pt idx="1385">
                  <c:v>1640</c:v>
                </c:pt>
                <c:pt idx="1386">
                  <c:v>1640</c:v>
                </c:pt>
                <c:pt idx="1387">
                  <c:v>1640</c:v>
                </c:pt>
                <c:pt idx="1388">
                  <c:v>1630</c:v>
                </c:pt>
                <c:pt idx="1389">
                  <c:v>1630</c:v>
                </c:pt>
                <c:pt idx="1390">
                  <c:v>1620</c:v>
                </c:pt>
                <c:pt idx="1391">
                  <c:v>1610</c:v>
                </c:pt>
                <c:pt idx="1392">
                  <c:v>1590</c:v>
                </c:pt>
                <c:pt idx="1393">
                  <c:v>1590</c:v>
                </c:pt>
                <c:pt idx="1394">
                  <c:v>1570</c:v>
                </c:pt>
                <c:pt idx="1395">
                  <c:v>1570</c:v>
                </c:pt>
                <c:pt idx="1396">
                  <c:v>1570</c:v>
                </c:pt>
                <c:pt idx="1397">
                  <c:v>1550</c:v>
                </c:pt>
                <c:pt idx="1398">
                  <c:v>1550</c:v>
                </c:pt>
                <c:pt idx="1399">
                  <c:v>1540</c:v>
                </c:pt>
                <c:pt idx="1400">
                  <c:v>1530</c:v>
                </c:pt>
                <c:pt idx="1401">
                  <c:v>1530</c:v>
                </c:pt>
                <c:pt idx="1402">
                  <c:v>1520</c:v>
                </c:pt>
                <c:pt idx="1403">
                  <c:v>1510</c:v>
                </c:pt>
                <c:pt idx="1404">
                  <c:v>1510</c:v>
                </c:pt>
                <c:pt idx="1405">
                  <c:v>1500</c:v>
                </c:pt>
                <c:pt idx="1406">
                  <c:v>1490</c:v>
                </c:pt>
                <c:pt idx="1407">
                  <c:v>1490</c:v>
                </c:pt>
                <c:pt idx="1408">
                  <c:v>1480</c:v>
                </c:pt>
                <c:pt idx="1409">
                  <c:v>1480</c:v>
                </c:pt>
                <c:pt idx="1410">
                  <c:v>1490</c:v>
                </c:pt>
                <c:pt idx="1411">
                  <c:v>1480</c:v>
                </c:pt>
                <c:pt idx="1412">
                  <c:v>1480</c:v>
                </c:pt>
                <c:pt idx="1413">
                  <c:v>1480</c:v>
                </c:pt>
                <c:pt idx="1414">
                  <c:v>1490</c:v>
                </c:pt>
                <c:pt idx="1415">
                  <c:v>1490</c:v>
                </c:pt>
                <c:pt idx="1416">
                  <c:v>1490</c:v>
                </c:pt>
                <c:pt idx="1417">
                  <c:v>1490</c:v>
                </c:pt>
                <c:pt idx="1418">
                  <c:v>1490</c:v>
                </c:pt>
                <c:pt idx="1419">
                  <c:v>1510</c:v>
                </c:pt>
                <c:pt idx="1420">
                  <c:v>1500</c:v>
                </c:pt>
                <c:pt idx="1421">
                  <c:v>1500</c:v>
                </c:pt>
                <c:pt idx="1422">
                  <c:v>1530</c:v>
                </c:pt>
                <c:pt idx="1423">
                  <c:v>1520</c:v>
                </c:pt>
                <c:pt idx="1424">
                  <c:v>1520</c:v>
                </c:pt>
                <c:pt idx="1425">
                  <c:v>1530</c:v>
                </c:pt>
                <c:pt idx="1426">
                  <c:v>1540</c:v>
                </c:pt>
                <c:pt idx="1427">
                  <c:v>1530</c:v>
                </c:pt>
                <c:pt idx="1428">
                  <c:v>1550</c:v>
                </c:pt>
                <c:pt idx="1429">
                  <c:v>1550</c:v>
                </c:pt>
                <c:pt idx="1430">
                  <c:v>1540</c:v>
                </c:pt>
                <c:pt idx="1431">
                  <c:v>1540</c:v>
                </c:pt>
                <c:pt idx="1432">
                  <c:v>1530</c:v>
                </c:pt>
                <c:pt idx="1433">
                  <c:v>1550</c:v>
                </c:pt>
                <c:pt idx="1434">
                  <c:v>1540</c:v>
                </c:pt>
                <c:pt idx="1435">
                  <c:v>1530</c:v>
                </c:pt>
                <c:pt idx="1436">
                  <c:v>1540</c:v>
                </c:pt>
                <c:pt idx="1437">
                  <c:v>1530</c:v>
                </c:pt>
                <c:pt idx="1438">
                  <c:v>1510</c:v>
                </c:pt>
                <c:pt idx="1439">
                  <c:v>1520</c:v>
                </c:pt>
              </c:numCache>
            </c:numRef>
          </c:yVal>
          <c:smooth val="1"/>
        </c:ser>
        <c:ser>
          <c:idx val="6"/>
          <c:order val="4"/>
          <c:tx>
            <c:strRef>
              <c:f>ALL!$H$2</c:f>
              <c:strCache>
                <c:ptCount val="1"/>
                <c:pt idx="0">
                  <c:v>Fort Morgan</c:v>
                </c:pt>
              </c:strCache>
            </c:strRef>
          </c:tx>
          <c:marker>
            <c:symbol val="none"/>
          </c:marker>
          <c:xVal>
            <c:numRef>
              <c:f>ALL!$A$4:$A$1443</c:f>
              <c:numCache>
                <c:formatCode>m/d/yyyy\ h:mm</c:formatCode>
                <c:ptCount val="1440"/>
                <c:pt idx="0">
                  <c:v>41523</c:v>
                </c:pt>
                <c:pt idx="1">
                  <c:v>41523.010416666664</c:v>
                </c:pt>
                <c:pt idx="2">
                  <c:v>41523.020833333336</c:v>
                </c:pt>
                <c:pt idx="3">
                  <c:v>41523.03125</c:v>
                </c:pt>
                <c:pt idx="4">
                  <c:v>41523.041666666657</c:v>
                </c:pt>
                <c:pt idx="5">
                  <c:v>41523.052083333336</c:v>
                </c:pt>
                <c:pt idx="6">
                  <c:v>41523.0625</c:v>
                </c:pt>
                <c:pt idx="7">
                  <c:v>41523.072916666664</c:v>
                </c:pt>
                <c:pt idx="8">
                  <c:v>41523.083333333336</c:v>
                </c:pt>
                <c:pt idx="9">
                  <c:v>41523.093749999993</c:v>
                </c:pt>
                <c:pt idx="10">
                  <c:v>41523.104166666657</c:v>
                </c:pt>
                <c:pt idx="11">
                  <c:v>41523.114583333336</c:v>
                </c:pt>
                <c:pt idx="12">
                  <c:v>41523.124999999993</c:v>
                </c:pt>
                <c:pt idx="13">
                  <c:v>41523.135416666657</c:v>
                </c:pt>
                <c:pt idx="14">
                  <c:v>41523.145833333336</c:v>
                </c:pt>
                <c:pt idx="15">
                  <c:v>41523.156250000007</c:v>
                </c:pt>
                <c:pt idx="16">
                  <c:v>41523.166666666657</c:v>
                </c:pt>
                <c:pt idx="17">
                  <c:v>41523.177083333328</c:v>
                </c:pt>
                <c:pt idx="18">
                  <c:v>41523.1875</c:v>
                </c:pt>
                <c:pt idx="19">
                  <c:v>41523.197916666657</c:v>
                </c:pt>
                <c:pt idx="20">
                  <c:v>41523.208333333336</c:v>
                </c:pt>
                <c:pt idx="21">
                  <c:v>41523.21875</c:v>
                </c:pt>
                <c:pt idx="22">
                  <c:v>41523.22916666665</c:v>
                </c:pt>
                <c:pt idx="23">
                  <c:v>41523.239583333328</c:v>
                </c:pt>
                <c:pt idx="24">
                  <c:v>41523.25</c:v>
                </c:pt>
                <c:pt idx="25">
                  <c:v>41523.260416666657</c:v>
                </c:pt>
                <c:pt idx="26">
                  <c:v>41523.270833333336</c:v>
                </c:pt>
                <c:pt idx="27">
                  <c:v>41523.28125</c:v>
                </c:pt>
                <c:pt idx="28">
                  <c:v>41523.29166666665</c:v>
                </c:pt>
                <c:pt idx="29">
                  <c:v>41523.302083333336</c:v>
                </c:pt>
                <c:pt idx="30">
                  <c:v>41523.312500000007</c:v>
                </c:pt>
                <c:pt idx="31">
                  <c:v>41523.322916666664</c:v>
                </c:pt>
                <c:pt idx="32">
                  <c:v>41523.333333333336</c:v>
                </c:pt>
                <c:pt idx="33">
                  <c:v>41523.34375</c:v>
                </c:pt>
                <c:pt idx="34">
                  <c:v>41523.354166666664</c:v>
                </c:pt>
                <c:pt idx="35">
                  <c:v>41523.364583333336</c:v>
                </c:pt>
                <c:pt idx="36">
                  <c:v>41523.375</c:v>
                </c:pt>
                <c:pt idx="37">
                  <c:v>41523.385416666664</c:v>
                </c:pt>
                <c:pt idx="38">
                  <c:v>41523.395833333336</c:v>
                </c:pt>
                <c:pt idx="39">
                  <c:v>41523.406250000007</c:v>
                </c:pt>
                <c:pt idx="40">
                  <c:v>41523.416666666664</c:v>
                </c:pt>
                <c:pt idx="41">
                  <c:v>41523.427083333328</c:v>
                </c:pt>
                <c:pt idx="42">
                  <c:v>41523.4375</c:v>
                </c:pt>
                <c:pt idx="43">
                  <c:v>41523.447916666664</c:v>
                </c:pt>
                <c:pt idx="44">
                  <c:v>41523.458333333343</c:v>
                </c:pt>
                <c:pt idx="45">
                  <c:v>41523.46875</c:v>
                </c:pt>
                <c:pt idx="46">
                  <c:v>41523.479166666657</c:v>
                </c:pt>
                <c:pt idx="47">
                  <c:v>41523.489583333336</c:v>
                </c:pt>
                <c:pt idx="48">
                  <c:v>41523.5</c:v>
                </c:pt>
                <c:pt idx="49">
                  <c:v>41523.510416666664</c:v>
                </c:pt>
                <c:pt idx="50">
                  <c:v>41523.520833333336</c:v>
                </c:pt>
                <c:pt idx="51">
                  <c:v>41523.53125</c:v>
                </c:pt>
                <c:pt idx="52">
                  <c:v>41523.541666666657</c:v>
                </c:pt>
                <c:pt idx="53">
                  <c:v>41523.552083333336</c:v>
                </c:pt>
                <c:pt idx="54">
                  <c:v>41523.5625</c:v>
                </c:pt>
                <c:pt idx="55">
                  <c:v>41523.572916666664</c:v>
                </c:pt>
                <c:pt idx="56">
                  <c:v>41523.583333333336</c:v>
                </c:pt>
                <c:pt idx="57">
                  <c:v>41523.593749999993</c:v>
                </c:pt>
                <c:pt idx="58">
                  <c:v>41523.604166666657</c:v>
                </c:pt>
                <c:pt idx="59">
                  <c:v>41523.614583333336</c:v>
                </c:pt>
                <c:pt idx="60">
                  <c:v>41523.624999999993</c:v>
                </c:pt>
                <c:pt idx="61">
                  <c:v>41523.635416666657</c:v>
                </c:pt>
                <c:pt idx="62">
                  <c:v>41523.645833333336</c:v>
                </c:pt>
                <c:pt idx="63">
                  <c:v>41523.656250000007</c:v>
                </c:pt>
                <c:pt idx="64">
                  <c:v>41523.666666666657</c:v>
                </c:pt>
                <c:pt idx="65">
                  <c:v>41523.677083333328</c:v>
                </c:pt>
                <c:pt idx="66">
                  <c:v>41523.6875</c:v>
                </c:pt>
                <c:pt idx="67">
                  <c:v>41523.697916666657</c:v>
                </c:pt>
                <c:pt idx="68">
                  <c:v>41523.708333333336</c:v>
                </c:pt>
                <c:pt idx="69">
                  <c:v>41523.71875</c:v>
                </c:pt>
                <c:pt idx="70">
                  <c:v>41523.72916666665</c:v>
                </c:pt>
                <c:pt idx="71">
                  <c:v>41523.739583333328</c:v>
                </c:pt>
                <c:pt idx="72">
                  <c:v>41523.75</c:v>
                </c:pt>
                <c:pt idx="73">
                  <c:v>41523.760416666657</c:v>
                </c:pt>
                <c:pt idx="74">
                  <c:v>41523.770833333336</c:v>
                </c:pt>
                <c:pt idx="75">
                  <c:v>41523.78125</c:v>
                </c:pt>
                <c:pt idx="76">
                  <c:v>41523.79166666665</c:v>
                </c:pt>
                <c:pt idx="77">
                  <c:v>41523.802083333336</c:v>
                </c:pt>
                <c:pt idx="78">
                  <c:v>41523.812500000007</c:v>
                </c:pt>
                <c:pt idx="79">
                  <c:v>41523.822916666664</c:v>
                </c:pt>
                <c:pt idx="80">
                  <c:v>41523.833333333336</c:v>
                </c:pt>
                <c:pt idx="81">
                  <c:v>41523.84375</c:v>
                </c:pt>
                <c:pt idx="82">
                  <c:v>41523.854166666664</c:v>
                </c:pt>
                <c:pt idx="83">
                  <c:v>41523.864583333336</c:v>
                </c:pt>
                <c:pt idx="84">
                  <c:v>41523.875</c:v>
                </c:pt>
                <c:pt idx="85">
                  <c:v>41523.885416666664</c:v>
                </c:pt>
                <c:pt idx="86">
                  <c:v>41523.895833333336</c:v>
                </c:pt>
                <c:pt idx="87">
                  <c:v>41523.906250000007</c:v>
                </c:pt>
                <c:pt idx="88">
                  <c:v>41523.916666666664</c:v>
                </c:pt>
                <c:pt idx="89">
                  <c:v>41523.927083333328</c:v>
                </c:pt>
                <c:pt idx="90">
                  <c:v>41523.9375</c:v>
                </c:pt>
                <c:pt idx="91">
                  <c:v>41523.947916666664</c:v>
                </c:pt>
                <c:pt idx="92">
                  <c:v>41523.958333333343</c:v>
                </c:pt>
                <c:pt idx="93">
                  <c:v>41523.96875</c:v>
                </c:pt>
                <c:pt idx="94">
                  <c:v>41523.979166666657</c:v>
                </c:pt>
                <c:pt idx="95">
                  <c:v>41523.989583333336</c:v>
                </c:pt>
                <c:pt idx="96">
                  <c:v>41524</c:v>
                </c:pt>
                <c:pt idx="97">
                  <c:v>41524.010416666664</c:v>
                </c:pt>
                <c:pt idx="98">
                  <c:v>41524.020833333336</c:v>
                </c:pt>
                <c:pt idx="99">
                  <c:v>41524.03125</c:v>
                </c:pt>
                <c:pt idx="100">
                  <c:v>41524.041666666657</c:v>
                </c:pt>
                <c:pt idx="101">
                  <c:v>41524.052083333336</c:v>
                </c:pt>
                <c:pt idx="102">
                  <c:v>41524.0625</c:v>
                </c:pt>
                <c:pt idx="103">
                  <c:v>41524.072916666664</c:v>
                </c:pt>
                <c:pt idx="104">
                  <c:v>41524.083333333336</c:v>
                </c:pt>
                <c:pt idx="105">
                  <c:v>41524.093749999993</c:v>
                </c:pt>
                <c:pt idx="106">
                  <c:v>41524.104166666657</c:v>
                </c:pt>
                <c:pt idx="107">
                  <c:v>41524.114583333336</c:v>
                </c:pt>
                <c:pt idx="108">
                  <c:v>41524.124999999993</c:v>
                </c:pt>
                <c:pt idx="109">
                  <c:v>41524.135416666657</c:v>
                </c:pt>
                <c:pt idx="110">
                  <c:v>41524.145833333336</c:v>
                </c:pt>
                <c:pt idx="111">
                  <c:v>41524.156250000007</c:v>
                </c:pt>
                <c:pt idx="112">
                  <c:v>41524.166666666657</c:v>
                </c:pt>
                <c:pt idx="113">
                  <c:v>41524.177083333328</c:v>
                </c:pt>
                <c:pt idx="114">
                  <c:v>41524.1875</c:v>
                </c:pt>
                <c:pt idx="115">
                  <c:v>41524.197916666657</c:v>
                </c:pt>
                <c:pt idx="116">
                  <c:v>41524.208333333336</c:v>
                </c:pt>
                <c:pt idx="117">
                  <c:v>41524.21875</c:v>
                </c:pt>
                <c:pt idx="118">
                  <c:v>41524.22916666665</c:v>
                </c:pt>
                <c:pt idx="119">
                  <c:v>41524.239583333328</c:v>
                </c:pt>
                <c:pt idx="120">
                  <c:v>41524.25</c:v>
                </c:pt>
                <c:pt idx="121">
                  <c:v>41524.260416666657</c:v>
                </c:pt>
                <c:pt idx="122">
                  <c:v>41524.270833333336</c:v>
                </c:pt>
                <c:pt idx="123">
                  <c:v>41524.28125</c:v>
                </c:pt>
                <c:pt idx="124">
                  <c:v>41524.29166666665</c:v>
                </c:pt>
                <c:pt idx="125">
                  <c:v>41524.302083333336</c:v>
                </c:pt>
                <c:pt idx="126">
                  <c:v>41524.312500000007</c:v>
                </c:pt>
                <c:pt idx="127">
                  <c:v>41524.322916666664</c:v>
                </c:pt>
                <c:pt idx="128">
                  <c:v>41524.333333333336</c:v>
                </c:pt>
                <c:pt idx="129">
                  <c:v>41524.34375</c:v>
                </c:pt>
                <c:pt idx="130">
                  <c:v>41524.354166666664</c:v>
                </c:pt>
                <c:pt idx="131">
                  <c:v>41524.364583333336</c:v>
                </c:pt>
                <c:pt idx="132">
                  <c:v>41524.375</c:v>
                </c:pt>
                <c:pt idx="133">
                  <c:v>41524.385416666664</c:v>
                </c:pt>
                <c:pt idx="134">
                  <c:v>41524.395833333336</c:v>
                </c:pt>
                <c:pt idx="135">
                  <c:v>41524.406250000007</c:v>
                </c:pt>
                <c:pt idx="136">
                  <c:v>41524.416666666664</c:v>
                </c:pt>
                <c:pt idx="137">
                  <c:v>41524.427083333328</c:v>
                </c:pt>
                <c:pt idx="138">
                  <c:v>41524.4375</c:v>
                </c:pt>
                <c:pt idx="139">
                  <c:v>41524.447916666664</c:v>
                </c:pt>
                <c:pt idx="140">
                  <c:v>41524.458333333343</c:v>
                </c:pt>
                <c:pt idx="141">
                  <c:v>41524.46875</c:v>
                </c:pt>
                <c:pt idx="142">
                  <c:v>41524.479166666657</c:v>
                </c:pt>
                <c:pt idx="143">
                  <c:v>41524.489583333336</c:v>
                </c:pt>
                <c:pt idx="144">
                  <c:v>41524.5</c:v>
                </c:pt>
                <c:pt idx="145">
                  <c:v>41524.510416666664</c:v>
                </c:pt>
                <c:pt idx="146">
                  <c:v>41524.520833333336</c:v>
                </c:pt>
                <c:pt idx="147">
                  <c:v>41524.53125</c:v>
                </c:pt>
                <c:pt idx="148">
                  <c:v>41524.541666666657</c:v>
                </c:pt>
                <c:pt idx="149">
                  <c:v>41524.552083333336</c:v>
                </c:pt>
                <c:pt idx="150">
                  <c:v>41524.5625</c:v>
                </c:pt>
                <c:pt idx="151">
                  <c:v>41524.572916666664</c:v>
                </c:pt>
                <c:pt idx="152">
                  <c:v>41524.583333333336</c:v>
                </c:pt>
                <c:pt idx="153">
                  <c:v>41524.593749999993</c:v>
                </c:pt>
                <c:pt idx="154">
                  <c:v>41524.604166666657</c:v>
                </c:pt>
                <c:pt idx="155">
                  <c:v>41524.614583333336</c:v>
                </c:pt>
                <c:pt idx="156">
                  <c:v>41524.624999999993</c:v>
                </c:pt>
                <c:pt idx="157">
                  <c:v>41524.635416666657</c:v>
                </c:pt>
                <c:pt idx="158">
                  <c:v>41524.645833333336</c:v>
                </c:pt>
                <c:pt idx="159">
                  <c:v>41524.656250000007</c:v>
                </c:pt>
                <c:pt idx="160">
                  <c:v>41524.666666666657</c:v>
                </c:pt>
                <c:pt idx="161">
                  <c:v>41524.677083333328</c:v>
                </c:pt>
                <c:pt idx="162">
                  <c:v>41524.6875</c:v>
                </c:pt>
                <c:pt idx="163">
                  <c:v>41524.697916666657</c:v>
                </c:pt>
                <c:pt idx="164">
                  <c:v>41524.708333333336</c:v>
                </c:pt>
                <c:pt idx="165">
                  <c:v>41524.71875</c:v>
                </c:pt>
                <c:pt idx="166">
                  <c:v>41524.72916666665</c:v>
                </c:pt>
                <c:pt idx="167">
                  <c:v>41524.739583333328</c:v>
                </c:pt>
                <c:pt idx="168">
                  <c:v>41524.75</c:v>
                </c:pt>
                <c:pt idx="169">
                  <c:v>41524.760416666657</c:v>
                </c:pt>
                <c:pt idx="170">
                  <c:v>41524.770833333336</c:v>
                </c:pt>
                <c:pt idx="171">
                  <c:v>41524.78125</c:v>
                </c:pt>
                <c:pt idx="172">
                  <c:v>41524.79166666665</c:v>
                </c:pt>
                <c:pt idx="173">
                  <c:v>41524.802083333336</c:v>
                </c:pt>
                <c:pt idx="174">
                  <c:v>41524.812500000007</c:v>
                </c:pt>
                <c:pt idx="175">
                  <c:v>41524.822916666664</c:v>
                </c:pt>
                <c:pt idx="176">
                  <c:v>41524.833333333336</c:v>
                </c:pt>
                <c:pt idx="177">
                  <c:v>41524.84375</c:v>
                </c:pt>
                <c:pt idx="178">
                  <c:v>41524.854166666664</c:v>
                </c:pt>
                <c:pt idx="179">
                  <c:v>41524.864583333336</c:v>
                </c:pt>
                <c:pt idx="180">
                  <c:v>41524.875</c:v>
                </c:pt>
                <c:pt idx="181">
                  <c:v>41524.885416666664</c:v>
                </c:pt>
                <c:pt idx="182">
                  <c:v>41524.895833333336</c:v>
                </c:pt>
                <c:pt idx="183">
                  <c:v>41524.906250000007</c:v>
                </c:pt>
                <c:pt idx="184">
                  <c:v>41524.916666666664</c:v>
                </c:pt>
                <c:pt idx="185">
                  <c:v>41524.927083333328</c:v>
                </c:pt>
                <c:pt idx="186">
                  <c:v>41524.9375</c:v>
                </c:pt>
                <c:pt idx="187">
                  <c:v>41524.947916666664</c:v>
                </c:pt>
                <c:pt idx="188">
                  <c:v>41524.958333333343</c:v>
                </c:pt>
                <c:pt idx="189">
                  <c:v>41524.96875</c:v>
                </c:pt>
                <c:pt idx="190">
                  <c:v>41524.979166666657</c:v>
                </c:pt>
                <c:pt idx="191">
                  <c:v>41524.989583333336</c:v>
                </c:pt>
                <c:pt idx="192">
                  <c:v>41525</c:v>
                </c:pt>
                <c:pt idx="193">
                  <c:v>41525.010416666664</c:v>
                </c:pt>
                <c:pt idx="194">
                  <c:v>41525.020833333336</c:v>
                </c:pt>
                <c:pt idx="195">
                  <c:v>41525.03125</c:v>
                </c:pt>
                <c:pt idx="196">
                  <c:v>41525.041666666657</c:v>
                </c:pt>
                <c:pt idx="197">
                  <c:v>41525.052083333336</c:v>
                </c:pt>
                <c:pt idx="198">
                  <c:v>41525.0625</c:v>
                </c:pt>
                <c:pt idx="199">
                  <c:v>41525.072916666664</c:v>
                </c:pt>
                <c:pt idx="200">
                  <c:v>41525.083333333336</c:v>
                </c:pt>
                <c:pt idx="201">
                  <c:v>41525.093749999993</c:v>
                </c:pt>
                <c:pt idx="202">
                  <c:v>41525.104166666657</c:v>
                </c:pt>
                <c:pt idx="203">
                  <c:v>41525.114583333336</c:v>
                </c:pt>
                <c:pt idx="204">
                  <c:v>41525.124999999993</c:v>
                </c:pt>
                <c:pt idx="205">
                  <c:v>41525.135416666657</c:v>
                </c:pt>
                <c:pt idx="206">
                  <c:v>41525.145833333336</c:v>
                </c:pt>
                <c:pt idx="207">
                  <c:v>41525.156250000007</c:v>
                </c:pt>
                <c:pt idx="208">
                  <c:v>41525.166666666657</c:v>
                </c:pt>
                <c:pt idx="209">
                  <c:v>41525.177083333328</c:v>
                </c:pt>
                <c:pt idx="210">
                  <c:v>41525.1875</c:v>
                </c:pt>
                <c:pt idx="211">
                  <c:v>41525.197916666657</c:v>
                </c:pt>
                <c:pt idx="212">
                  <c:v>41525.208333333336</c:v>
                </c:pt>
                <c:pt idx="213">
                  <c:v>41525.21875</c:v>
                </c:pt>
                <c:pt idx="214">
                  <c:v>41525.22916666665</c:v>
                </c:pt>
                <c:pt idx="215">
                  <c:v>41525.239583333328</c:v>
                </c:pt>
                <c:pt idx="216">
                  <c:v>41525.25</c:v>
                </c:pt>
                <c:pt idx="217">
                  <c:v>41525.260416666657</c:v>
                </c:pt>
                <c:pt idx="218">
                  <c:v>41525.270833333336</c:v>
                </c:pt>
                <c:pt idx="219">
                  <c:v>41525.28125</c:v>
                </c:pt>
                <c:pt idx="220">
                  <c:v>41525.29166666665</c:v>
                </c:pt>
                <c:pt idx="221">
                  <c:v>41525.302083333336</c:v>
                </c:pt>
                <c:pt idx="222">
                  <c:v>41525.312500000007</c:v>
                </c:pt>
                <c:pt idx="223">
                  <c:v>41525.322916666664</c:v>
                </c:pt>
                <c:pt idx="224">
                  <c:v>41525.333333333336</c:v>
                </c:pt>
                <c:pt idx="225">
                  <c:v>41525.34375</c:v>
                </c:pt>
                <c:pt idx="226">
                  <c:v>41525.354166666664</c:v>
                </c:pt>
                <c:pt idx="227">
                  <c:v>41525.364583333336</c:v>
                </c:pt>
                <c:pt idx="228">
                  <c:v>41525.375</c:v>
                </c:pt>
                <c:pt idx="229">
                  <c:v>41525.385416666664</c:v>
                </c:pt>
                <c:pt idx="230">
                  <c:v>41525.395833333336</c:v>
                </c:pt>
                <c:pt idx="231">
                  <c:v>41525.406250000007</c:v>
                </c:pt>
                <c:pt idx="232">
                  <c:v>41525.416666666664</c:v>
                </c:pt>
                <c:pt idx="233">
                  <c:v>41525.427083333328</c:v>
                </c:pt>
                <c:pt idx="234">
                  <c:v>41525.4375</c:v>
                </c:pt>
                <c:pt idx="235">
                  <c:v>41525.447916666664</c:v>
                </c:pt>
                <c:pt idx="236">
                  <c:v>41525.458333333343</c:v>
                </c:pt>
                <c:pt idx="237">
                  <c:v>41525.46875</c:v>
                </c:pt>
                <c:pt idx="238">
                  <c:v>41525.479166666657</c:v>
                </c:pt>
                <c:pt idx="239">
                  <c:v>41525.489583333336</c:v>
                </c:pt>
                <c:pt idx="240">
                  <c:v>41525.5</c:v>
                </c:pt>
                <c:pt idx="241">
                  <c:v>41525.510416666664</c:v>
                </c:pt>
                <c:pt idx="242">
                  <c:v>41525.520833333336</c:v>
                </c:pt>
                <c:pt idx="243">
                  <c:v>41525.53125</c:v>
                </c:pt>
                <c:pt idx="244">
                  <c:v>41525.541666666657</c:v>
                </c:pt>
                <c:pt idx="245">
                  <c:v>41525.552083333336</c:v>
                </c:pt>
                <c:pt idx="246">
                  <c:v>41525.5625</c:v>
                </c:pt>
                <c:pt idx="247">
                  <c:v>41525.572916666664</c:v>
                </c:pt>
                <c:pt idx="248">
                  <c:v>41525.583333333336</c:v>
                </c:pt>
                <c:pt idx="249">
                  <c:v>41525.593749999993</c:v>
                </c:pt>
                <c:pt idx="250">
                  <c:v>41525.604166666657</c:v>
                </c:pt>
                <c:pt idx="251">
                  <c:v>41525.614583333336</c:v>
                </c:pt>
                <c:pt idx="252">
                  <c:v>41525.624999999993</c:v>
                </c:pt>
                <c:pt idx="253">
                  <c:v>41525.635416666657</c:v>
                </c:pt>
                <c:pt idx="254">
                  <c:v>41525.645833333336</c:v>
                </c:pt>
                <c:pt idx="255">
                  <c:v>41525.656250000007</c:v>
                </c:pt>
                <c:pt idx="256">
                  <c:v>41525.666666666657</c:v>
                </c:pt>
                <c:pt idx="257">
                  <c:v>41525.677083333328</c:v>
                </c:pt>
                <c:pt idx="258">
                  <c:v>41525.6875</c:v>
                </c:pt>
                <c:pt idx="259">
                  <c:v>41525.697916666657</c:v>
                </c:pt>
                <c:pt idx="260">
                  <c:v>41525.708333333336</c:v>
                </c:pt>
                <c:pt idx="261">
                  <c:v>41525.71875</c:v>
                </c:pt>
                <c:pt idx="262">
                  <c:v>41525.72916666665</c:v>
                </c:pt>
                <c:pt idx="263">
                  <c:v>41525.739583333328</c:v>
                </c:pt>
                <c:pt idx="264">
                  <c:v>41525.75</c:v>
                </c:pt>
                <c:pt idx="265">
                  <c:v>41525.760416666657</c:v>
                </c:pt>
                <c:pt idx="266">
                  <c:v>41525.770833333336</c:v>
                </c:pt>
                <c:pt idx="267">
                  <c:v>41525.78125</c:v>
                </c:pt>
                <c:pt idx="268">
                  <c:v>41525.79166666665</c:v>
                </c:pt>
                <c:pt idx="269">
                  <c:v>41525.802083333336</c:v>
                </c:pt>
                <c:pt idx="270">
                  <c:v>41525.812500000007</c:v>
                </c:pt>
                <c:pt idx="271">
                  <c:v>41525.822916666664</c:v>
                </c:pt>
                <c:pt idx="272">
                  <c:v>41525.833333333336</c:v>
                </c:pt>
                <c:pt idx="273">
                  <c:v>41525.84375</c:v>
                </c:pt>
                <c:pt idx="274">
                  <c:v>41525.854166666664</c:v>
                </c:pt>
                <c:pt idx="275">
                  <c:v>41525.864583333336</c:v>
                </c:pt>
                <c:pt idx="276">
                  <c:v>41525.875</c:v>
                </c:pt>
                <c:pt idx="277">
                  <c:v>41525.885416666664</c:v>
                </c:pt>
                <c:pt idx="278">
                  <c:v>41525.895833333336</c:v>
                </c:pt>
                <c:pt idx="279">
                  <c:v>41525.906250000007</c:v>
                </c:pt>
                <c:pt idx="280">
                  <c:v>41525.916666666664</c:v>
                </c:pt>
                <c:pt idx="281">
                  <c:v>41525.927083333328</c:v>
                </c:pt>
                <c:pt idx="282">
                  <c:v>41525.9375</c:v>
                </c:pt>
                <c:pt idx="283">
                  <c:v>41525.947916666664</c:v>
                </c:pt>
                <c:pt idx="284">
                  <c:v>41525.958333333343</c:v>
                </c:pt>
                <c:pt idx="285">
                  <c:v>41525.96875</c:v>
                </c:pt>
                <c:pt idx="286">
                  <c:v>41525.979166666657</c:v>
                </c:pt>
                <c:pt idx="287">
                  <c:v>41525.989583333336</c:v>
                </c:pt>
                <c:pt idx="288">
                  <c:v>41526</c:v>
                </c:pt>
                <c:pt idx="289">
                  <c:v>41526.010416666664</c:v>
                </c:pt>
                <c:pt idx="290">
                  <c:v>41526.020833333336</c:v>
                </c:pt>
                <c:pt idx="291">
                  <c:v>41526.03125</c:v>
                </c:pt>
                <c:pt idx="292">
                  <c:v>41526.041666666657</c:v>
                </c:pt>
                <c:pt idx="293">
                  <c:v>41526.052083333336</c:v>
                </c:pt>
                <c:pt idx="294">
                  <c:v>41526.0625</c:v>
                </c:pt>
                <c:pt idx="295">
                  <c:v>41526.072916666664</c:v>
                </c:pt>
                <c:pt idx="296">
                  <c:v>41526.083333333336</c:v>
                </c:pt>
                <c:pt idx="297">
                  <c:v>41526.093749999993</c:v>
                </c:pt>
                <c:pt idx="298">
                  <c:v>41526.104166666657</c:v>
                </c:pt>
                <c:pt idx="299">
                  <c:v>41526.114583333336</c:v>
                </c:pt>
                <c:pt idx="300">
                  <c:v>41526.124999999993</c:v>
                </c:pt>
                <c:pt idx="301">
                  <c:v>41526.135416666657</c:v>
                </c:pt>
                <c:pt idx="302">
                  <c:v>41526.145833333336</c:v>
                </c:pt>
                <c:pt idx="303">
                  <c:v>41526.156250000007</c:v>
                </c:pt>
                <c:pt idx="304">
                  <c:v>41526.166666666657</c:v>
                </c:pt>
                <c:pt idx="305">
                  <c:v>41526.177083333328</c:v>
                </c:pt>
                <c:pt idx="306">
                  <c:v>41526.1875</c:v>
                </c:pt>
                <c:pt idx="307">
                  <c:v>41526.197916666657</c:v>
                </c:pt>
                <c:pt idx="308">
                  <c:v>41526.208333333336</c:v>
                </c:pt>
                <c:pt idx="309">
                  <c:v>41526.21875</c:v>
                </c:pt>
                <c:pt idx="310">
                  <c:v>41526.22916666665</c:v>
                </c:pt>
                <c:pt idx="311">
                  <c:v>41526.239583333328</c:v>
                </c:pt>
                <c:pt idx="312">
                  <c:v>41526.25</c:v>
                </c:pt>
                <c:pt idx="313">
                  <c:v>41526.260416666657</c:v>
                </c:pt>
                <c:pt idx="314">
                  <c:v>41526.270833333336</c:v>
                </c:pt>
                <c:pt idx="315">
                  <c:v>41526.28125</c:v>
                </c:pt>
                <c:pt idx="316">
                  <c:v>41526.29166666665</c:v>
                </c:pt>
                <c:pt idx="317">
                  <c:v>41526.302083333336</c:v>
                </c:pt>
                <c:pt idx="318">
                  <c:v>41526.312500000007</c:v>
                </c:pt>
                <c:pt idx="319">
                  <c:v>41526.322916666664</c:v>
                </c:pt>
                <c:pt idx="320">
                  <c:v>41526.333333333336</c:v>
                </c:pt>
                <c:pt idx="321">
                  <c:v>41526.34375</c:v>
                </c:pt>
                <c:pt idx="322">
                  <c:v>41526.354166666664</c:v>
                </c:pt>
                <c:pt idx="323">
                  <c:v>41526.364583333336</c:v>
                </c:pt>
                <c:pt idx="324">
                  <c:v>41526.375</c:v>
                </c:pt>
                <c:pt idx="325">
                  <c:v>41526.385416666664</c:v>
                </c:pt>
                <c:pt idx="326">
                  <c:v>41526.395833333336</c:v>
                </c:pt>
                <c:pt idx="327">
                  <c:v>41526.406250000007</c:v>
                </c:pt>
                <c:pt idx="328">
                  <c:v>41526.416666666664</c:v>
                </c:pt>
                <c:pt idx="329">
                  <c:v>41526.427083333328</c:v>
                </c:pt>
                <c:pt idx="330">
                  <c:v>41526.4375</c:v>
                </c:pt>
                <c:pt idx="331">
                  <c:v>41526.447916666664</c:v>
                </c:pt>
                <c:pt idx="332">
                  <c:v>41526.458333333343</c:v>
                </c:pt>
                <c:pt idx="333">
                  <c:v>41526.46875</c:v>
                </c:pt>
                <c:pt idx="334">
                  <c:v>41526.479166666657</c:v>
                </c:pt>
                <c:pt idx="335">
                  <c:v>41526.489583333336</c:v>
                </c:pt>
                <c:pt idx="336">
                  <c:v>41526.5</c:v>
                </c:pt>
                <c:pt idx="337">
                  <c:v>41526.510416666664</c:v>
                </c:pt>
                <c:pt idx="338">
                  <c:v>41526.520833333336</c:v>
                </c:pt>
                <c:pt idx="339">
                  <c:v>41526.53125</c:v>
                </c:pt>
                <c:pt idx="340">
                  <c:v>41526.541666666657</c:v>
                </c:pt>
                <c:pt idx="341">
                  <c:v>41526.552083333336</c:v>
                </c:pt>
                <c:pt idx="342">
                  <c:v>41526.5625</c:v>
                </c:pt>
                <c:pt idx="343">
                  <c:v>41526.572916666664</c:v>
                </c:pt>
                <c:pt idx="344">
                  <c:v>41526.583333333336</c:v>
                </c:pt>
                <c:pt idx="345">
                  <c:v>41526.593749999993</c:v>
                </c:pt>
                <c:pt idx="346">
                  <c:v>41526.604166666657</c:v>
                </c:pt>
                <c:pt idx="347">
                  <c:v>41526.614583333336</c:v>
                </c:pt>
                <c:pt idx="348">
                  <c:v>41526.624999999993</c:v>
                </c:pt>
                <c:pt idx="349">
                  <c:v>41526.635416666657</c:v>
                </c:pt>
                <c:pt idx="350">
                  <c:v>41526.645833333336</c:v>
                </c:pt>
                <c:pt idx="351">
                  <c:v>41526.656250000007</c:v>
                </c:pt>
                <c:pt idx="352">
                  <c:v>41526.666666666657</c:v>
                </c:pt>
                <c:pt idx="353">
                  <c:v>41526.677083333328</c:v>
                </c:pt>
                <c:pt idx="354">
                  <c:v>41526.6875</c:v>
                </c:pt>
                <c:pt idx="355">
                  <c:v>41526.697916666657</c:v>
                </c:pt>
                <c:pt idx="356">
                  <c:v>41526.708333333336</c:v>
                </c:pt>
                <c:pt idx="357">
                  <c:v>41526.71875</c:v>
                </c:pt>
                <c:pt idx="358">
                  <c:v>41526.72916666665</c:v>
                </c:pt>
                <c:pt idx="359">
                  <c:v>41526.739583333328</c:v>
                </c:pt>
                <c:pt idx="360">
                  <c:v>41526.75</c:v>
                </c:pt>
                <c:pt idx="361">
                  <c:v>41526.760416666657</c:v>
                </c:pt>
                <c:pt idx="362">
                  <c:v>41526.770833333336</c:v>
                </c:pt>
                <c:pt idx="363">
                  <c:v>41526.78125</c:v>
                </c:pt>
                <c:pt idx="364">
                  <c:v>41526.79166666665</c:v>
                </c:pt>
                <c:pt idx="365">
                  <c:v>41526.802083333336</c:v>
                </c:pt>
                <c:pt idx="366">
                  <c:v>41526.812500000007</c:v>
                </c:pt>
                <c:pt idx="367">
                  <c:v>41526.822916666664</c:v>
                </c:pt>
                <c:pt idx="368">
                  <c:v>41526.833333333336</c:v>
                </c:pt>
                <c:pt idx="369">
                  <c:v>41526.84375</c:v>
                </c:pt>
                <c:pt idx="370">
                  <c:v>41526.854166666664</c:v>
                </c:pt>
                <c:pt idx="371">
                  <c:v>41526.864583333336</c:v>
                </c:pt>
                <c:pt idx="372">
                  <c:v>41526.875</c:v>
                </c:pt>
                <c:pt idx="373">
                  <c:v>41526.885416666664</c:v>
                </c:pt>
                <c:pt idx="374">
                  <c:v>41526.895833333336</c:v>
                </c:pt>
                <c:pt idx="375">
                  <c:v>41526.906250000007</c:v>
                </c:pt>
                <c:pt idx="376">
                  <c:v>41526.916666666664</c:v>
                </c:pt>
                <c:pt idx="377">
                  <c:v>41526.927083333328</c:v>
                </c:pt>
                <c:pt idx="378">
                  <c:v>41526.9375</c:v>
                </c:pt>
                <c:pt idx="379">
                  <c:v>41526.947916666664</c:v>
                </c:pt>
                <c:pt idx="380">
                  <c:v>41526.958333333343</c:v>
                </c:pt>
                <c:pt idx="381">
                  <c:v>41526.96875</c:v>
                </c:pt>
                <c:pt idx="382">
                  <c:v>41526.979166666657</c:v>
                </c:pt>
                <c:pt idx="383">
                  <c:v>41526.989583333336</c:v>
                </c:pt>
                <c:pt idx="384">
                  <c:v>41527</c:v>
                </c:pt>
                <c:pt idx="385">
                  <c:v>41527.010416666664</c:v>
                </c:pt>
                <c:pt idx="386">
                  <c:v>41527.020833333336</c:v>
                </c:pt>
                <c:pt idx="387">
                  <c:v>41527.03125</c:v>
                </c:pt>
                <c:pt idx="388">
                  <c:v>41527.041666666657</c:v>
                </c:pt>
                <c:pt idx="389">
                  <c:v>41527.052083333336</c:v>
                </c:pt>
                <c:pt idx="390">
                  <c:v>41527.0625</c:v>
                </c:pt>
                <c:pt idx="391">
                  <c:v>41527.072916666664</c:v>
                </c:pt>
                <c:pt idx="392">
                  <c:v>41527.083333333336</c:v>
                </c:pt>
                <c:pt idx="393">
                  <c:v>41527.093749999993</c:v>
                </c:pt>
                <c:pt idx="394">
                  <c:v>41527.104166666657</c:v>
                </c:pt>
                <c:pt idx="395">
                  <c:v>41527.114583333336</c:v>
                </c:pt>
                <c:pt idx="396">
                  <c:v>41527.124999999993</c:v>
                </c:pt>
                <c:pt idx="397">
                  <c:v>41527.135416666657</c:v>
                </c:pt>
                <c:pt idx="398">
                  <c:v>41527.145833333336</c:v>
                </c:pt>
                <c:pt idx="399">
                  <c:v>41527.156250000007</c:v>
                </c:pt>
                <c:pt idx="400">
                  <c:v>41527.166666666657</c:v>
                </c:pt>
                <c:pt idx="401">
                  <c:v>41527.177083333328</c:v>
                </c:pt>
                <c:pt idx="402">
                  <c:v>41527.1875</c:v>
                </c:pt>
                <c:pt idx="403">
                  <c:v>41527.197916666657</c:v>
                </c:pt>
                <c:pt idx="404">
                  <c:v>41527.208333333336</c:v>
                </c:pt>
                <c:pt idx="405">
                  <c:v>41527.21875</c:v>
                </c:pt>
                <c:pt idx="406">
                  <c:v>41527.22916666665</c:v>
                </c:pt>
                <c:pt idx="407">
                  <c:v>41527.239583333328</c:v>
                </c:pt>
                <c:pt idx="408">
                  <c:v>41527.25</c:v>
                </c:pt>
                <c:pt idx="409">
                  <c:v>41527.260416666657</c:v>
                </c:pt>
                <c:pt idx="410">
                  <c:v>41527.270833333336</c:v>
                </c:pt>
                <c:pt idx="411">
                  <c:v>41527.28125</c:v>
                </c:pt>
                <c:pt idx="412">
                  <c:v>41527.29166666665</c:v>
                </c:pt>
                <c:pt idx="413">
                  <c:v>41527.302083333336</c:v>
                </c:pt>
                <c:pt idx="414">
                  <c:v>41527.312500000007</c:v>
                </c:pt>
                <c:pt idx="415">
                  <c:v>41527.322916666664</c:v>
                </c:pt>
                <c:pt idx="416">
                  <c:v>41527.333333333336</c:v>
                </c:pt>
                <c:pt idx="417">
                  <c:v>41527.34375</c:v>
                </c:pt>
                <c:pt idx="418">
                  <c:v>41527.354166666664</c:v>
                </c:pt>
                <c:pt idx="419">
                  <c:v>41527.364583333336</c:v>
                </c:pt>
                <c:pt idx="420">
                  <c:v>41527.375</c:v>
                </c:pt>
                <c:pt idx="421">
                  <c:v>41527.385416666664</c:v>
                </c:pt>
                <c:pt idx="422">
                  <c:v>41527.395833333336</c:v>
                </c:pt>
                <c:pt idx="423">
                  <c:v>41527.406250000007</c:v>
                </c:pt>
                <c:pt idx="424">
                  <c:v>41527.416666666664</c:v>
                </c:pt>
                <c:pt idx="425">
                  <c:v>41527.427083333328</c:v>
                </c:pt>
                <c:pt idx="426">
                  <c:v>41527.4375</c:v>
                </c:pt>
                <c:pt idx="427">
                  <c:v>41527.447916666664</c:v>
                </c:pt>
                <c:pt idx="428">
                  <c:v>41527.458333333343</c:v>
                </c:pt>
                <c:pt idx="429">
                  <c:v>41527.46875</c:v>
                </c:pt>
                <c:pt idx="430">
                  <c:v>41527.479166666657</c:v>
                </c:pt>
                <c:pt idx="431">
                  <c:v>41527.489583333336</c:v>
                </c:pt>
                <c:pt idx="432">
                  <c:v>41527.5</c:v>
                </c:pt>
                <c:pt idx="433">
                  <c:v>41527.510416666664</c:v>
                </c:pt>
                <c:pt idx="434">
                  <c:v>41527.520833333336</c:v>
                </c:pt>
                <c:pt idx="435">
                  <c:v>41527.53125</c:v>
                </c:pt>
                <c:pt idx="436">
                  <c:v>41527.541666666657</c:v>
                </c:pt>
                <c:pt idx="437">
                  <c:v>41527.552083333336</c:v>
                </c:pt>
                <c:pt idx="438">
                  <c:v>41527.5625</c:v>
                </c:pt>
                <c:pt idx="439">
                  <c:v>41527.572916666664</c:v>
                </c:pt>
                <c:pt idx="440">
                  <c:v>41527.583333333336</c:v>
                </c:pt>
                <c:pt idx="441">
                  <c:v>41527.593749999993</c:v>
                </c:pt>
                <c:pt idx="442">
                  <c:v>41527.604166666657</c:v>
                </c:pt>
                <c:pt idx="443">
                  <c:v>41527.614583333336</c:v>
                </c:pt>
                <c:pt idx="444">
                  <c:v>41527.624999999993</c:v>
                </c:pt>
                <c:pt idx="445">
                  <c:v>41527.635416666657</c:v>
                </c:pt>
                <c:pt idx="446">
                  <c:v>41527.645833333336</c:v>
                </c:pt>
                <c:pt idx="447">
                  <c:v>41527.656250000007</c:v>
                </c:pt>
                <c:pt idx="448">
                  <c:v>41527.666666666657</c:v>
                </c:pt>
                <c:pt idx="449">
                  <c:v>41527.677083333328</c:v>
                </c:pt>
                <c:pt idx="450">
                  <c:v>41527.6875</c:v>
                </c:pt>
                <c:pt idx="451">
                  <c:v>41527.697916666657</c:v>
                </c:pt>
                <c:pt idx="452">
                  <c:v>41527.708333333336</c:v>
                </c:pt>
                <c:pt idx="453">
                  <c:v>41527.71875</c:v>
                </c:pt>
                <c:pt idx="454">
                  <c:v>41527.72916666665</c:v>
                </c:pt>
                <c:pt idx="455">
                  <c:v>41527.739583333328</c:v>
                </c:pt>
                <c:pt idx="456">
                  <c:v>41527.75</c:v>
                </c:pt>
                <c:pt idx="457">
                  <c:v>41527.760416666657</c:v>
                </c:pt>
                <c:pt idx="458">
                  <c:v>41527.770833333336</c:v>
                </c:pt>
                <c:pt idx="459">
                  <c:v>41527.78125</c:v>
                </c:pt>
                <c:pt idx="460">
                  <c:v>41527.79166666665</c:v>
                </c:pt>
                <c:pt idx="461">
                  <c:v>41527.802083333336</c:v>
                </c:pt>
                <c:pt idx="462">
                  <c:v>41527.812500000007</c:v>
                </c:pt>
                <c:pt idx="463">
                  <c:v>41527.822916666664</c:v>
                </c:pt>
                <c:pt idx="464">
                  <c:v>41527.833333333336</c:v>
                </c:pt>
                <c:pt idx="465">
                  <c:v>41527.84375</c:v>
                </c:pt>
                <c:pt idx="466">
                  <c:v>41527.854166666664</c:v>
                </c:pt>
                <c:pt idx="467">
                  <c:v>41527.864583333336</c:v>
                </c:pt>
                <c:pt idx="468">
                  <c:v>41527.875</c:v>
                </c:pt>
                <c:pt idx="469">
                  <c:v>41527.885416666664</c:v>
                </c:pt>
                <c:pt idx="470">
                  <c:v>41527.895833333336</c:v>
                </c:pt>
                <c:pt idx="471">
                  <c:v>41527.906250000007</c:v>
                </c:pt>
                <c:pt idx="472">
                  <c:v>41527.916666666664</c:v>
                </c:pt>
                <c:pt idx="473">
                  <c:v>41527.927083333328</c:v>
                </c:pt>
                <c:pt idx="474">
                  <c:v>41527.9375</c:v>
                </c:pt>
                <c:pt idx="475">
                  <c:v>41527.947916666664</c:v>
                </c:pt>
                <c:pt idx="476">
                  <c:v>41527.958333333343</c:v>
                </c:pt>
                <c:pt idx="477">
                  <c:v>41527.96875</c:v>
                </c:pt>
                <c:pt idx="478">
                  <c:v>41527.979166666657</c:v>
                </c:pt>
                <c:pt idx="479">
                  <c:v>41527.989583333336</c:v>
                </c:pt>
                <c:pt idx="480">
                  <c:v>41528</c:v>
                </c:pt>
                <c:pt idx="481">
                  <c:v>41528.010416666664</c:v>
                </c:pt>
                <c:pt idx="482">
                  <c:v>41528.020833333336</c:v>
                </c:pt>
                <c:pt idx="483">
                  <c:v>41528.03125</c:v>
                </c:pt>
                <c:pt idx="484">
                  <c:v>41528.041666666657</c:v>
                </c:pt>
                <c:pt idx="485">
                  <c:v>41528.052083333336</c:v>
                </c:pt>
                <c:pt idx="486">
                  <c:v>41528.0625</c:v>
                </c:pt>
                <c:pt idx="487">
                  <c:v>41528.072916666664</c:v>
                </c:pt>
                <c:pt idx="488">
                  <c:v>41528.083333333336</c:v>
                </c:pt>
                <c:pt idx="489">
                  <c:v>41528.093749999993</c:v>
                </c:pt>
                <c:pt idx="490">
                  <c:v>41528.104166666657</c:v>
                </c:pt>
                <c:pt idx="491">
                  <c:v>41528.114583333336</c:v>
                </c:pt>
                <c:pt idx="492">
                  <c:v>41528.124999999993</c:v>
                </c:pt>
                <c:pt idx="493">
                  <c:v>41528.135416666657</c:v>
                </c:pt>
                <c:pt idx="494">
                  <c:v>41528.145833333336</c:v>
                </c:pt>
                <c:pt idx="495">
                  <c:v>41528.156250000007</c:v>
                </c:pt>
                <c:pt idx="496">
                  <c:v>41528.166666666657</c:v>
                </c:pt>
                <c:pt idx="497">
                  <c:v>41528.177083333328</c:v>
                </c:pt>
                <c:pt idx="498">
                  <c:v>41528.1875</c:v>
                </c:pt>
                <c:pt idx="499">
                  <c:v>41528.197916666657</c:v>
                </c:pt>
                <c:pt idx="500">
                  <c:v>41528.208333333336</c:v>
                </c:pt>
                <c:pt idx="501">
                  <c:v>41528.21875</c:v>
                </c:pt>
                <c:pt idx="502">
                  <c:v>41528.22916666665</c:v>
                </c:pt>
                <c:pt idx="503">
                  <c:v>41528.239583333328</c:v>
                </c:pt>
                <c:pt idx="504">
                  <c:v>41528.25</c:v>
                </c:pt>
                <c:pt idx="505">
                  <c:v>41528.260416666657</c:v>
                </c:pt>
                <c:pt idx="506">
                  <c:v>41528.270833333336</c:v>
                </c:pt>
                <c:pt idx="507">
                  <c:v>41528.28125</c:v>
                </c:pt>
                <c:pt idx="508">
                  <c:v>41528.29166666665</c:v>
                </c:pt>
                <c:pt idx="509">
                  <c:v>41528.302083333336</c:v>
                </c:pt>
                <c:pt idx="510">
                  <c:v>41528.312500000007</c:v>
                </c:pt>
                <c:pt idx="511">
                  <c:v>41528.322916666664</c:v>
                </c:pt>
                <c:pt idx="512">
                  <c:v>41528.333333333336</c:v>
                </c:pt>
                <c:pt idx="513">
                  <c:v>41528.34375</c:v>
                </c:pt>
                <c:pt idx="514">
                  <c:v>41528.354166666664</c:v>
                </c:pt>
                <c:pt idx="515">
                  <c:v>41528.364583333336</c:v>
                </c:pt>
                <c:pt idx="516">
                  <c:v>41528.375</c:v>
                </c:pt>
                <c:pt idx="517">
                  <c:v>41528.385416666664</c:v>
                </c:pt>
                <c:pt idx="518">
                  <c:v>41528.395833333336</c:v>
                </c:pt>
                <c:pt idx="519">
                  <c:v>41528.406250000007</c:v>
                </c:pt>
                <c:pt idx="520">
                  <c:v>41528.416666666664</c:v>
                </c:pt>
                <c:pt idx="521">
                  <c:v>41528.427083333328</c:v>
                </c:pt>
                <c:pt idx="522">
                  <c:v>41528.4375</c:v>
                </c:pt>
                <c:pt idx="523">
                  <c:v>41528.447916666664</c:v>
                </c:pt>
                <c:pt idx="524">
                  <c:v>41528.458333333343</c:v>
                </c:pt>
                <c:pt idx="525">
                  <c:v>41528.46875</c:v>
                </c:pt>
                <c:pt idx="526">
                  <c:v>41528.479166666657</c:v>
                </c:pt>
                <c:pt idx="527">
                  <c:v>41528.489583333336</c:v>
                </c:pt>
                <c:pt idx="528">
                  <c:v>41528.5</c:v>
                </c:pt>
                <c:pt idx="529">
                  <c:v>41528.510416666664</c:v>
                </c:pt>
                <c:pt idx="530">
                  <c:v>41528.520833333336</c:v>
                </c:pt>
                <c:pt idx="531">
                  <c:v>41528.53125</c:v>
                </c:pt>
                <c:pt idx="532">
                  <c:v>41528.541666666657</c:v>
                </c:pt>
                <c:pt idx="533">
                  <c:v>41528.552083333336</c:v>
                </c:pt>
                <c:pt idx="534">
                  <c:v>41528.5625</c:v>
                </c:pt>
                <c:pt idx="535">
                  <c:v>41528.572916666664</c:v>
                </c:pt>
                <c:pt idx="536">
                  <c:v>41528.583333333336</c:v>
                </c:pt>
                <c:pt idx="537">
                  <c:v>41528.593749999993</c:v>
                </c:pt>
                <c:pt idx="538">
                  <c:v>41528.604166666657</c:v>
                </c:pt>
                <c:pt idx="539">
                  <c:v>41528.614583333336</c:v>
                </c:pt>
                <c:pt idx="540">
                  <c:v>41528.624999999993</c:v>
                </c:pt>
                <c:pt idx="541">
                  <c:v>41528.635416666657</c:v>
                </c:pt>
                <c:pt idx="542">
                  <c:v>41528.645833333336</c:v>
                </c:pt>
                <c:pt idx="543">
                  <c:v>41528.656250000007</c:v>
                </c:pt>
                <c:pt idx="544">
                  <c:v>41528.666666666657</c:v>
                </c:pt>
                <c:pt idx="545">
                  <c:v>41528.677083333328</c:v>
                </c:pt>
                <c:pt idx="546">
                  <c:v>41528.6875</c:v>
                </c:pt>
                <c:pt idx="547">
                  <c:v>41528.697916666657</c:v>
                </c:pt>
                <c:pt idx="548">
                  <c:v>41528.708333333336</c:v>
                </c:pt>
                <c:pt idx="549">
                  <c:v>41528.71875</c:v>
                </c:pt>
                <c:pt idx="550">
                  <c:v>41528.72916666665</c:v>
                </c:pt>
                <c:pt idx="551">
                  <c:v>41528.739583333328</c:v>
                </c:pt>
                <c:pt idx="552">
                  <c:v>41528.75</c:v>
                </c:pt>
                <c:pt idx="553">
                  <c:v>41528.760416666657</c:v>
                </c:pt>
                <c:pt idx="554">
                  <c:v>41528.770833333336</c:v>
                </c:pt>
                <c:pt idx="555">
                  <c:v>41528.78125</c:v>
                </c:pt>
                <c:pt idx="556">
                  <c:v>41528.79166666665</c:v>
                </c:pt>
                <c:pt idx="557">
                  <c:v>41528.802083333336</c:v>
                </c:pt>
                <c:pt idx="558">
                  <c:v>41528.812500000007</c:v>
                </c:pt>
                <c:pt idx="559">
                  <c:v>41528.822916666664</c:v>
                </c:pt>
                <c:pt idx="560">
                  <c:v>41528.833333333336</c:v>
                </c:pt>
                <c:pt idx="561">
                  <c:v>41528.84375</c:v>
                </c:pt>
                <c:pt idx="562">
                  <c:v>41528.854166666664</c:v>
                </c:pt>
                <c:pt idx="563">
                  <c:v>41528.864583333336</c:v>
                </c:pt>
                <c:pt idx="564">
                  <c:v>41528.875</c:v>
                </c:pt>
                <c:pt idx="565">
                  <c:v>41528.885416666664</c:v>
                </c:pt>
                <c:pt idx="566">
                  <c:v>41528.895833333336</c:v>
                </c:pt>
                <c:pt idx="567">
                  <c:v>41528.906250000007</c:v>
                </c:pt>
                <c:pt idx="568">
                  <c:v>41528.916666666664</c:v>
                </c:pt>
                <c:pt idx="569">
                  <c:v>41528.927083333328</c:v>
                </c:pt>
                <c:pt idx="570">
                  <c:v>41528.9375</c:v>
                </c:pt>
                <c:pt idx="571">
                  <c:v>41528.947916666664</c:v>
                </c:pt>
                <c:pt idx="572">
                  <c:v>41528.958333333343</c:v>
                </c:pt>
                <c:pt idx="573">
                  <c:v>41528.96875</c:v>
                </c:pt>
                <c:pt idx="574">
                  <c:v>41528.979166666657</c:v>
                </c:pt>
                <c:pt idx="575">
                  <c:v>41528.989583333336</c:v>
                </c:pt>
                <c:pt idx="576">
                  <c:v>41529</c:v>
                </c:pt>
                <c:pt idx="577">
                  <c:v>41529.010416666664</c:v>
                </c:pt>
                <c:pt idx="578">
                  <c:v>41529.020833333336</c:v>
                </c:pt>
                <c:pt idx="579">
                  <c:v>41529.03125</c:v>
                </c:pt>
                <c:pt idx="580">
                  <c:v>41529.041666666657</c:v>
                </c:pt>
                <c:pt idx="581">
                  <c:v>41529.052083333336</c:v>
                </c:pt>
                <c:pt idx="582">
                  <c:v>41529.0625</c:v>
                </c:pt>
                <c:pt idx="583">
                  <c:v>41529.072916666664</c:v>
                </c:pt>
                <c:pt idx="584">
                  <c:v>41529.083333333336</c:v>
                </c:pt>
                <c:pt idx="585">
                  <c:v>41529.093749999993</c:v>
                </c:pt>
                <c:pt idx="586">
                  <c:v>41529.104166666657</c:v>
                </c:pt>
                <c:pt idx="587">
                  <c:v>41529.114583333336</c:v>
                </c:pt>
                <c:pt idx="588">
                  <c:v>41529.124999999993</c:v>
                </c:pt>
                <c:pt idx="589">
                  <c:v>41529.135416666657</c:v>
                </c:pt>
                <c:pt idx="590">
                  <c:v>41529.145833333336</c:v>
                </c:pt>
                <c:pt idx="591">
                  <c:v>41529.156250000007</c:v>
                </c:pt>
                <c:pt idx="592">
                  <c:v>41529.166666666657</c:v>
                </c:pt>
                <c:pt idx="593">
                  <c:v>41529.177083333328</c:v>
                </c:pt>
                <c:pt idx="594">
                  <c:v>41529.1875</c:v>
                </c:pt>
                <c:pt idx="595">
                  <c:v>41529.197916666657</c:v>
                </c:pt>
                <c:pt idx="596">
                  <c:v>41529.208333333336</c:v>
                </c:pt>
                <c:pt idx="597">
                  <c:v>41529.21875</c:v>
                </c:pt>
                <c:pt idx="598">
                  <c:v>41529.22916666665</c:v>
                </c:pt>
                <c:pt idx="599">
                  <c:v>41529.239583333328</c:v>
                </c:pt>
                <c:pt idx="600">
                  <c:v>41529.25</c:v>
                </c:pt>
                <c:pt idx="601">
                  <c:v>41529.260416666657</c:v>
                </c:pt>
                <c:pt idx="602">
                  <c:v>41529.270833333336</c:v>
                </c:pt>
                <c:pt idx="603">
                  <c:v>41529.28125</c:v>
                </c:pt>
                <c:pt idx="604">
                  <c:v>41529.29166666665</c:v>
                </c:pt>
                <c:pt idx="605">
                  <c:v>41529.302083333336</c:v>
                </c:pt>
                <c:pt idx="606">
                  <c:v>41529.312500000007</c:v>
                </c:pt>
                <c:pt idx="607">
                  <c:v>41529.322916666664</c:v>
                </c:pt>
                <c:pt idx="608">
                  <c:v>41529.333333333336</c:v>
                </c:pt>
                <c:pt idx="609">
                  <c:v>41529.34375</c:v>
                </c:pt>
                <c:pt idx="610">
                  <c:v>41529.354166666664</c:v>
                </c:pt>
                <c:pt idx="611">
                  <c:v>41529.364583333336</c:v>
                </c:pt>
                <c:pt idx="612">
                  <c:v>41529.375</c:v>
                </c:pt>
                <c:pt idx="613">
                  <c:v>41529.385416666664</c:v>
                </c:pt>
                <c:pt idx="614">
                  <c:v>41529.395833333336</c:v>
                </c:pt>
                <c:pt idx="615">
                  <c:v>41529.406250000007</c:v>
                </c:pt>
                <c:pt idx="616">
                  <c:v>41529.416666666664</c:v>
                </c:pt>
                <c:pt idx="617">
                  <c:v>41529.427083333328</c:v>
                </c:pt>
                <c:pt idx="618">
                  <c:v>41529.4375</c:v>
                </c:pt>
                <c:pt idx="619">
                  <c:v>41529.447916666664</c:v>
                </c:pt>
                <c:pt idx="620">
                  <c:v>41529.458333333343</c:v>
                </c:pt>
                <c:pt idx="621">
                  <c:v>41529.46875</c:v>
                </c:pt>
                <c:pt idx="622">
                  <c:v>41529.479166666657</c:v>
                </c:pt>
                <c:pt idx="623">
                  <c:v>41529.489583333336</c:v>
                </c:pt>
                <c:pt idx="624">
                  <c:v>41529.5</c:v>
                </c:pt>
                <c:pt idx="625">
                  <c:v>41529.510416666664</c:v>
                </c:pt>
                <c:pt idx="626">
                  <c:v>41529.520833333336</c:v>
                </c:pt>
                <c:pt idx="627">
                  <c:v>41529.53125</c:v>
                </c:pt>
                <c:pt idx="628">
                  <c:v>41529.541666666657</c:v>
                </c:pt>
                <c:pt idx="629">
                  <c:v>41529.552083333336</c:v>
                </c:pt>
                <c:pt idx="630">
                  <c:v>41529.5625</c:v>
                </c:pt>
                <c:pt idx="631">
                  <c:v>41529.572916666664</c:v>
                </c:pt>
                <c:pt idx="632">
                  <c:v>41529.583333333336</c:v>
                </c:pt>
                <c:pt idx="633">
                  <c:v>41529.593749999993</c:v>
                </c:pt>
                <c:pt idx="634">
                  <c:v>41529.604166666657</c:v>
                </c:pt>
                <c:pt idx="635">
                  <c:v>41529.614583333336</c:v>
                </c:pt>
                <c:pt idx="636">
                  <c:v>41529.624999999993</c:v>
                </c:pt>
                <c:pt idx="637">
                  <c:v>41529.635416666657</c:v>
                </c:pt>
                <c:pt idx="638">
                  <c:v>41529.645833333336</c:v>
                </c:pt>
                <c:pt idx="639">
                  <c:v>41529.656250000007</c:v>
                </c:pt>
                <c:pt idx="640">
                  <c:v>41529.666666666657</c:v>
                </c:pt>
                <c:pt idx="641">
                  <c:v>41529.677083333328</c:v>
                </c:pt>
                <c:pt idx="642">
                  <c:v>41529.6875</c:v>
                </c:pt>
                <c:pt idx="643">
                  <c:v>41529.697916666657</c:v>
                </c:pt>
                <c:pt idx="644">
                  <c:v>41529.708333333336</c:v>
                </c:pt>
                <c:pt idx="645">
                  <c:v>41529.71875</c:v>
                </c:pt>
                <c:pt idx="646">
                  <c:v>41529.72916666665</c:v>
                </c:pt>
                <c:pt idx="647">
                  <c:v>41529.739583333328</c:v>
                </c:pt>
                <c:pt idx="648">
                  <c:v>41529.75</c:v>
                </c:pt>
                <c:pt idx="649">
                  <c:v>41529.760416666657</c:v>
                </c:pt>
                <c:pt idx="650">
                  <c:v>41529.770833333336</c:v>
                </c:pt>
                <c:pt idx="651">
                  <c:v>41529.78125</c:v>
                </c:pt>
                <c:pt idx="652">
                  <c:v>41529.79166666665</c:v>
                </c:pt>
                <c:pt idx="653">
                  <c:v>41529.802083333336</c:v>
                </c:pt>
                <c:pt idx="654">
                  <c:v>41529.812500000007</c:v>
                </c:pt>
                <c:pt idx="655">
                  <c:v>41529.822916666664</c:v>
                </c:pt>
                <c:pt idx="656">
                  <c:v>41529.833333333336</c:v>
                </c:pt>
                <c:pt idx="657">
                  <c:v>41529.84375</c:v>
                </c:pt>
                <c:pt idx="658">
                  <c:v>41529.854166666664</c:v>
                </c:pt>
                <c:pt idx="659">
                  <c:v>41529.864583333336</c:v>
                </c:pt>
                <c:pt idx="660">
                  <c:v>41529.875</c:v>
                </c:pt>
                <c:pt idx="661">
                  <c:v>41529.885416666664</c:v>
                </c:pt>
                <c:pt idx="662">
                  <c:v>41529.895833333336</c:v>
                </c:pt>
                <c:pt idx="663">
                  <c:v>41529.906250000007</c:v>
                </c:pt>
                <c:pt idx="664">
                  <c:v>41529.916666666664</c:v>
                </c:pt>
                <c:pt idx="665">
                  <c:v>41529.927083333328</c:v>
                </c:pt>
                <c:pt idx="666">
                  <c:v>41529.9375</c:v>
                </c:pt>
                <c:pt idx="667">
                  <c:v>41529.947916666664</c:v>
                </c:pt>
                <c:pt idx="668">
                  <c:v>41529.958333333343</c:v>
                </c:pt>
                <c:pt idx="669">
                  <c:v>41529.96875</c:v>
                </c:pt>
                <c:pt idx="670">
                  <c:v>41529.979166666657</c:v>
                </c:pt>
                <c:pt idx="671">
                  <c:v>41529.989583333336</c:v>
                </c:pt>
                <c:pt idx="672">
                  <c:v>41530</c:v>
                </c:pt>
                <c:pt idx="673">
                  <c:v>41530.010416666664</c:v>
                </c:pt>
                <c:pt idx="674">
                  <c:v>41530.020833333336</c:v>
                </c:pt>
                <c:pt idx="675">
                  <c:v>41530.03125</c:v>
                </c:pt>
                <c:pt idx="676">
                  <c:v>41530.041666666657</c:v>
                </c:pt>
                <c:pt idx="677">
                  <c:v>41530.052083333336</c:v>
                </c:pt>
                <c:pt idx="678">
                  <c:v>41530.0625</c:v>
                </c:pt>
                <c:pt idx="679">
                  <c:v>41530.072916666664</c:v>
                </c:pt>
                <c:pt idx="680">
                  <c:v>41530.083333333336</c:v>
                </c:pt>
                <c:pt idx="681">
                  <c:v>41530.093749999993</c:v>
                </c:pt>
                <c:pt idx="682">
                  <c:v>41530.104166666657</c:v>
                </c:pt>
                <c:pt idx="683">
                  <c:v>41530.114583333336</c:v>
                </c:pt>
                <c:pt idx="684">
                  <c:v>41530.124999999993</c:v>
                </c:pt>
                <c:pt idx="685">
                  <c:v>41530.135416666657</c:v>
                </c:pt>
                <c:pt idx="686">
                  <c:v>41530.145833333336</c:v>
                </c:pt>
                <c:pt idx="687">
                  <c:v>41530.156250000007</c:v>
                </c:pt>
                <c:pt idx="688">
                  <c:v>41530.166666666657</c:v>
                </c:pt>
                <c:pt idx="689">
                  <c:v>41530.177083333328</c:v>
                </c:pt>
                <c:pt idx="690">
                  <c:v>41530.1875</c:v>
                </c:pt>
                <c:pt idx="691">
                  <c:v>41530.197916666657</c:v>
                </c:pt>
                <c:pt idx="692">
                  <c:v>41530.208333333336</c:v>
                </c:pt>
                <c:pt idx="693">
                  <c:v>41530.21875</c:v>
                </c:pt>
                <c:pt idx="694">
                  <c:v>41530.22916666665</c:v>
                </c:pt>
                <c:pt idx="695">
                  <c:v>41530.239583333328</c:v>
                </c:pt>
                <c:pt idx="696">
                  <c:v>41530.25</c:v>
                </c:pt>
                <c:pt idx="697">
                  <c:v>41530.260416666657</c:v>
                </c:pt>
                <c:pt idx="698">
                  <c:v>41530.270833333336</c:v>
                </c:pt>
                <c:pt idx="699">
                  <c:v>41530.28125</c:v>
                </c:pt>
                <c:pt idx="700">
                  <c:v>41530.29166666665</c:v>
                </c:pt>
                <c:pt idx="701">
                  <c:v>41530.302083333336</c:v>
                </c:pt>
                <c:pt idx="702">
                  <c:v>41530.312500000007</c:v>
                </c:pt>
                <c:pt idx="703">
                  <c:v>41530.322916666664</c:v>
                </c:pt>
                <c:pt idx="704">
                  <c:v>41530.333333333336</c:v>
                </c:pt>
                <c:pt idx="705">
                  <c:v>41530.34375</c:v>
                </c:pt>
                <c:pt idx="706">
                  <c:v>41530.354166666664</c:v>
                </c:pt>
                <c:pt idx="707">
                  <c:v>41530.364583333336</c:v>
                </c:pt>
                <c:pt idx="708">
                  <c:v>41530.375</c:v>
                </c:pt>
                <c:pt idx="709">
                  <c:v>41530.385416666664</c:v>
                </c:pt>
                <c:pt idx="710">
                  <c:v>41530.395833333336</c:v>
                </c:pt>
                <c:pt idx="711">
                  <c:v>41530.406250000007</c:v>
                </c:pt>
                <c:pt idx="712">
                  <c:v>41530.416666666664</c:v>
                </c:pt>
                <c:pt idx="713">
                  <c:v>41530.427083333328</c:v>
                </c:pt>
                <c:pt idx="714">
                  <c:v>41530.4375</c:v>
                </c:pt>
                <c:pt idx="715">
                  <c:v>41530.447916666664</c:v>
                </c:pt>
                <c:pt idx="716">
                  <c:v>41530.458333333343</c:v>
                </c:pt>
                <c:pt idx="717">
                  <c:v>41530.46875</c:v>
                </c:pt>
                <c:pt idx="718">
                  <c:v>41530.479166666657</c:v>
                </c:pt>
                <c:pt idx="719">
                  <c:v>41530.489583333336</c:v>
                </c:pt>
                <c:pt idx="720">
                  <c:v>41530.5</c:v>
                </c:pt>
                <c:pt idx="721">
                  <c:v>41530.510416666664</c:v>
                </c:pt>
                <c:pt idx="722">
                  <c:v>41530.520833333336</c:v>
                </c:pt>
                <c:pt idx="723">
                  <c:v>41530.53125</c:v>
                </c:pt>
                <c:pt idx="724">
                  <c:v>41530.541666666657</c:v>
                </c:pt>
                <c:pt idx="725">
                  <c:v>41530.552083333336</c:v>
                </c:pt>
                <c:pt idx="726">
                  <c:v>41530.5625</c:v>
                </c:pt>
                <c:pt idx="727">
                  <c:v>41530.572916666664</c:v>
                </c:pt>
                <c:pt idx="728">
                  <c:v>41530.583333333336</c:v>
                </c:pt>
                <c:pt idx="729">
                  <c:v>41530.593749999993</c:v>
                </c:pt>
                <c:pt idx="730">
                  <c:v>41530.604166666657</c:v>
                </c:pt>
                <c:pt idx="731">
                  <c:v>41530.614583333336</c:v>
                </c:pt>
                <c:pt idx="732">
                  <c:v>41530.624999999993</c:v>
                </c:pt>
                <c:pt idx="733">
                  <c:v>41530.635416666657</c:v>
                </c:pt>
                <c:pt idx="734">
                  <c:v>41530.645833333336</c:v>
                </c:pt>
                <c:pt idx="735">
                  <c:v>41530.656250000007</c:v>
                </c:pt>
                <c:pt idx="736">
                  <c:v>41530.666666666657</c:v>
                </c:pt>
                <c:pt idx="737">
                  <c:v>41530.677083333328</c:v>
                </c:pt>
                <c:pt idx="738">
                  <c:v>41530.6875</c:v>
                </c:pt>
                <c:pt idx="739">
                  <c:v>41530.697916666657</c:v>
                </c:pt>
                <c:pt idx="740">
                  <c:v>41530.708333333336</c:v>
                </c:pt>
                <c:pt idx="741">
                  <c:v>41530.71875</c:v>
                </c:pt>
                <c:pt idx="742">
                  <c:v>41530.72916666665</c:v>
                </c:pt>
                <c:pt idx="743">
                  <c:v>41530.739583333328</c:v>
                </c:pt>
                <c:pt idx="744">
                  <c:v>41530.75</c:v>
                </c:pt>
                <c:pt idx="745">
                  <c:v>41530.760416666657</c:v>
                </c:pt>
                <c:pt idx="746">
                  <c:v>41530.770833333336</c:v>
                </c:pt>
                <c:pt idx="747">
                  <c:v>41530.78125</c:v>
                </c:pt>
                <c:pt idx="748">
                  <c:v>41530.79166666665</c:v>
                </c:pt>
                <c:pt idx="749">
                  <c:v>41530.802083333336</c:v>
                </c:pt>
                <c:pt idx="750">
                  <c:v>41530.812500000007</c:v>
                </c:pt>
                <c:pt idx="751">
                  <c:v>41530.822916666664</c:v>
                </c:pt>
                <c:pt idx="752">
                  <c:v>41530.833333333336</c:v>
                </c:pt>
                <c:pt idx="753">
                  <c:v>41530.84375</c:v>
                </c:pt>
                <c:pt idx="754">
                  <c:v>41530.854166666664</c:v>
                </c:pt>
                <c:pt idx="755">
                  <c:v>41530.864583333336</c:v>
                </c:pt>
                <c:pt idx="756">
                  <c:v>41530.875</c:v>
                </c:pt>
                <c:pt idx="757">
                  <c:v>41530.885416666664</c:v>
                </c:pt>
                <c:pt idx="758">
                  <c:v>41530.895833333336</c:v>
                </c:pt>
                <c:pt idx="759">
                  <c:v>41530.906250000007</c:v>
                </c:pt>
                <c:pt idx="760">
                  <c:v>41530.916666666664</c:v>
                </c:pt>
                <c:pt idx="761">
                  <c:v>41530.927083333328</c:v>
                </c:pt>
                <c:pt idx="762">
                  <c:v>41530.9375</c:v>
                </c:pt>
                <c:pt idx="763">
                  <c:v>41530.947916666664</c:v>
                </c:pt>
                <c:pt idx="764">
                  <c:v>41530.958333333343</c:v>
                </c:pt>
                <c:pt idx="765">
                  <c:v>41530.96875</c:v>
                </c:pt>
                <c:pt idx="766">
                  <c:v>41530.979166666657</c:v>
                </c:pt>
                <c:pt idx="767">
                  <c:v>41530.989583333336</c:v>
                </c:pt>
                <c:pt idx="768">
                  <c:v>41531</c:v>
                </c:pt>
                <c:pt idx="769">
                  <c:v>41531.010416666664</c:v>
                </c:pt>
                <c:pt idx="770">
                  <c:v>41531.020833333336</c:v>
                </c:pt>
                <c:pt idx="771">
                  <c:v>41531.03125</c:v>
                </c:pt>
                <c:pt idx="772">
                  <c:v>41531.041666666657</c:v>
                </c:pt>
                <c:pt idx="773">
                  <c:v>41531.052083333336</c:v>
                </c:pt>
                <c:pt idx="774">
                  <c:v>41531.0625</c:v>
                </c:pt>
                <c:pt idx="775">
                  <c:v>41531.072916666664</c:v>
                </c:pt>
                <c:pt idx="776">
                  <c:v>41531.083333333336</c:v>
                </c:pt>
                <c:pt idx="777">
                  <c:v>41531.093749999993</c:v>
                </c:pt>
                <c:pt idx="778">
                  <c:v>41531.104166666657</c:v>
                </c:pt>
                <c:pt idx="779">
                  <c:v>41531.114583333336</c:v>
                </c:pt>
                <c:pt idx="780">
                  <c:v>41531.124999999993</c:v>
                </c:pt>
                <c:pt idx="781">
                  <c:v>41531.135416666657</c:v>
                </c:pt>
                <c:pt idx="782">
                  <c:v>41531.145833333336</c:v>
                </c:pt>
                <c:pt idx="783">
                  <c:v>41531.156250000007</c:v>
                </c:pt>
                <c:pt idx="784">
                  <c:v>41531.166666666657</c:v>
                </c:pt>
                <c:pt idx="785">
                  <c:v>41531.177083333328</c:v>
                </c:pt>
                <c:pt idx="786">
                  <c:v>41531.1875</c:v>
                </c:pt>
                <c:pt idx="787">
                  <c:v>41531.197916666657</c:v>
                </c:pt>
                <c:pt idx="788">
                  <c:v>41531.208333333336</c:v>
                </c:pt>
                <c:pt idx="789">
                  <c:v>41531.21875</c:v>
                </c:pt>
                <c:pt idx="790">
                  <c:v>41531.22916666665</c:v>
                </c:pt>
                <c:pt idx="791">
                  <c:v>41531.239583333328</c:v>
                </c:pt>
                <c:pt idx="792">
                  <c:v>41531.25</c:v>
                </c:pt>
                <c:pt idx="793">
                  <c:v>41531.260416666657</c:v>
                </c:pt>
                <c:pt idx="794">
                  <c:v>41531.270833333336</c:v>
                </c:pt>
                <c:pt idx="795">
                  <c:v>41531.28125</c:v>
                </c:pt>
                <c:pt idx="796">
                  <c:v>41531.29166666665</c:v>
                </c:pt>
                <c:pt idx="797">
                  <c:v>41531.302083333336</c:v>
                </c:pt>
                <c:pt idx="798">
                  <c:v>41531.312500000007</c:v>
                </c:pt>
                <c:pt idx="799">
                  <c:v>41531.322916666664</c:v>
                </c:pt>
                <c:pt idx="800">
                  <c:v>41531.333333333336</c:v>
                </c:pt>
                <c:pt idx="801">
                  <c:v>41531.34375</c:v>
                </c:pt>
                <c:pt idx="802">
                  <c:v>41531.354166666664</c:v>
                </c:pt>
                <c:pt idx="803">
                  <c:v>41531.364583333336</c:v>
                </c:pt>
                <c:pt idx="804">
                  <c:v>41531.375</c:v>
                </c:pt>
                <c:pt idx="805">
                  <c:v>41531.385416666664</c:v>
                </c:pt>
                <c:pt idx="806">
                  <c:v>41531.395833333336</c:v>
                </c:pt>
                <c:pt idx="807">
                  <c:v>41531.406250000007</c:v>
                </c:pt>
                <c:pt idx="808">
                  <c:v>41531.416666666664</c:v>
                </c:pt>
                <c:pt idx="809">
                  <c:v>41531.427083333328</c:v>
                </c:pt>
                <c:pt idx="810">
                  <c:v>41531.4375</c:v>
                </c:pt>
                <c:pt idx="811">
                  <c:v>41531.447916666664</c:v>
                </c:pt>
                <c:pt idx="812">
                  <c:v>41531.458333333343</c:v>
                </c:pt>
                <c:pt idx="813">
                  <c:v>41531.46875</c:v>
                </c:pt>
                <c:pt idx="814">
                  <c:v>41531.479166666657</c:v>
                </c:pt>
                <c:pt idx="815">
                  <c:v>41531.489583333336</c:v>
                </c:pt>
                <c:pt idx="816">
                  <c:v>41531.5</c:v>
                </c:pt>
                <c:pt idx="817">
                  <c:v>41531.510416666664</c:v>
                </c:pt>
                <c:pt idx="818">
                  <c:v>41531.520833333336</c:v>
                </c:pt>
                <c:pt idx="819">
                  <c:v>41531.53125</c:v>
                </c:pt>
                <c:pt idx="820">
                  <c:v>41531.541666666657</c:v>
                </c:pt>
                <c:pt idx="821">
                  <c:v>41531.552083333336</c:v>
                </c:pt>
                <c:pt idx="822">
                  <c:v>41531.5625</c:v>
                </c:pt>
                <c:pt idx="823">
                  <c:v>41531.572916666664</c:v>
                </c:pt>
                <c:pt idx="824">
                  <c:v>41531.583333333336</c:v>
                </c:pt>
                <c:pt idx="825">
                  <c:v>41531.593749999993</c:v>
                </c:pt>
                <c:pt idx="826">
                  <c:v>41531.604166666657</c:v>
                </c:pt>
                <c:pt idx="827">
                  <c:v>41531.614583333336</c:v>
                </c:pt>
                <c:pt idx="828">
                  <c:v>41531.624999999993</c:v>
                </c:pt>
                <c:pt idx="829">
                  <c:v>41531.635416666657</c:v>
                </c:pt>
                <c:pt idx="830">
                  <c:v>41531.645833333336</c:v>
                </c:pt>
                <c:pt idx="831">
                  <c:v>41531.656250000007</c:v>
                </c:pt>
                <c:pt idx="832">
                  <c:v>41531.666666666657</c:v>
                </c:pt>
                <c:pt idx="833">
                  <c:v>41531.677083333328</c:v>
                </c:pt>
                <c:pt idx="834">
                  <c:v>41531.6875</c:v>
                </c:pt>
                <c:pt idx="835">
                  <c:v>41531.697916666657</c:v>
                </c:pt>
                <c:pt idx="836">
                  <c:v>41531.708333333336</c:v>
                </c:pt>
                <c:pt idx="837">
                  <c:v>41531.71875</c:v>
                </c:pt>
                <c:pt idx="838">
                  <c:v>41531.72916666665</c:v>
                </c:pt>
                <c:pt idx="839">
                  <c:v>41531.739583333328</c:v>
                </c:pt>
                <c:pt idx="840">
                  <c:v>41531.75</c:v>
                </c:pt>
                <c:pt idx="841">
                  <c:v>41531.760416666657</c:v>
                </c:pt>
                <c:pt idx="842">
                  <c:v>41531.770833333336</c:v>
                </c:pt>
                <c:pt idx="843">
                  <c:v>41531.78125</c:v>
                </c:pt>
                <c:pt idx="844">
                  <c:v>41531.79166666665</c:v>
                </c:pt>
                <c:pt idx="845">
                  <c:v>41531.802083333336</c:v>
                </c:pt>
                <c:pt idx="846">
                  <c:v>41531.812500000007</c:v>
                </c:pt>
                <c:pt idx="847">
                  <c:v>41531.822916666664</c:v>
                </c:pt>
                <c:pt idx="848">
                  <c:v>41531.833333333336</c:v>
                </c:pt>
                <c:pt idx="849">
                  <c:v>41531.84375</c:v>
                </c:pt>
                <c:pt idx="850">
                  <c:v>41531.854166666664</c:v>
                </c:pt>
                <c:pt idx="851">
                  <c:v>41531.864583333336</c:v>
                </c:pt>
                <c:pt idx="852">
                  <c:v>41531.875</c:v>
                </c:pt>
                <c:pt idx="853">
                  <c:v>41531.885416666664</c:v>
                </c:pt>
                <c:pt idx="854">
                  <c:v>41531.895833333336</c:v>
                </c:pt>
                <c:pt idx="855">
                  <c:v>41531.906250000007</c:v>
                </c:pt>
                <c:pt idx="856">
                  <c:v>41531.916666666664</c:v>
                </c:pt>
                <c:pt idx="857">
                  <c:v>41531.927083333328</c:v>
                </c:pt>
                <c:pt idx="858">
                  <c:v>41531.9375</c:v>
                </c:pt>
                <c:pt idx="859">
                  <c:v>41531.947916666664</c:v>
                </c:pt>
                <c:pt idx="860">
                  <c:v>41531.958333333343</c:v>
                </c:pt>
                <c:pt idx="861">
                  <c:v>41531.96875</c:v>
                </c:pt>
                <c:pt idx="862">
                  <c:v>41531.979166666657</c:v>
                </c:pt>
                <c:pt idx="863">
                  <c:v>41531.989583333336</c:v>
                </c:pt>
                <c:pt idx="864">
                  <c:v>41532</c:v>
                </c:pt>
                <c:pt idx="865">
                  <c:v>41532.010416666664</c:v>
                </c:pt>
                <c:pt idx="866">
                  <c:v>41532.020833333336</c:v>
                </c:pt>
                <c:pt idx="867">
                  <c:v>41532.03125</c:v>
                </c:pt>
                <c:pt idx="868">
                  <c:v>41532.041666666657</c:v>
                </c:pt>
                <c:pt idx="869">
                  <c:v>41532.052083333336</c:v>
                </c:pt>
                <c:pt idx="870">
                  <c:v>41532.0625</c:v>
                </c:pt>
                <c:pt idx="871">
                  <c:v>41532.072916666664</c:v>
                </c:pt>
                <c:pt idx="872">
                  <c:v>41532.083333333336</c:v>
                </c:pt>
                <c:pt idx="873">
                  <c:v>41532.093749999993</c:v>
                </c:pt>
                <c:pt idx="874">
                  <c:v>41532.104166666657</c:v>
                </c:pt>
                <c:pt idx="875">
                  <c:v>41532.114583333336</c:v>
                </c:pt>
                <c:pt idx="876">
                  <c:v>41532.124999999993</c:v>
                </c:pt>
                <c:pt idx="877">
                  <c:v>41532.135416666657</c:v>
                </c:pt>
                <c:pt idx="878">
                  <c:v>41532.145833333336</c:v>
                </c:pt>
                <c:pt idx="879">
                  <c:v>41532.156250000007</c:v>
                </c:pt>
                <c:pt idx="880">
                  <c:v>41532.166666666657</c:v>
                </c:pt>
                <c:pt idx="881">
                  <c:v>41532.177083333328</c:v>
                </c:pt>
                <c:pt idx="882">
                  <c:v>41532.1875</c:v>
                </c:pt>
                <c:pt idx="883">
                  <c:v>41532.197916666657</c:v>
                </c:pt>
                <c:pt idx="884">
                  <c:v>41532.208333333336</c:v>
                </c:pt>
                <c:pt idx="885">
                  <c:v>41532.21875</c:v>
                </c:pt>
                <c:pt idx="886">
                  <c:v>41532.22916666665</c:v>
                </c:pt>
                <c:pt idx="887">
                  <c:v>41532.239583333328</c:v>
                </c:pt>
                <c:pt idx="888">
                  <c:v>41532.25</c:v>
                </c:pt>
                <c:pt idx="889">
                  <c:v>41532.260416666657</c:v>
                </c:pt>
                <c:pt idx="890">
                  <c:v>41532.270833333336</c:v>
                </c:pt>
                <c:pt idx="891">
                  <c:v>41532.28125</c:v>
                </c:pt>
                <c:pt idx="892">
                  <c:v>41532.29166666665</c:v>
                </c:pt>
                <c:pt idx="893">
                  <c:v>41532.302083333336</c:v>
                </c:pt>
                <c:pt idx="894">
                  <c:v>41532.312500000007</c:v>
                </c:pt>
                <c:pt idx="895">
                  <c:v>41532.322916666664</c:v>
                </c:pt>
                <c:pt idx="896">
                  <c:v>41532.333333333336</c:v>
                </c:pt>
                <c:pt idx="897">
                  <c:v>41532.34375</c:v>
                </c:pt>
                <c:pt idx="898">
                  <c:v>41532.354166666664</c:v>
                </c:pt>
                <c:pt idx="899">
                  <c:v>41532.364583333336</c:v>
                </c:pt>
                <c:pt idx="900">
                  <c:v>41532.375</c:v>
                </c:pt>
                <c:pt idx="901">
                  <c:v>41532.385416666664</c:v>
                </c:pt>
                <c:pt idx="902">
                  <c:v>41532.395833333336</c:v>
                </c:pt>
                <c:pt idx="903">
                  <c:v>41532.406250000007</c:v>
                </c:pt>
                <c:pt idx="904">
                  <c:v>41532.416666666664</c:v>
                </c:pt>
                <c:pt idx="905">
                  <c:v>41532.427083333328</c:v>
                </c:pt>
                <c:pt idx="906">
                  <c:v>41532.4375</c:v>
                </c:pt>
                <c:pt idx="907">
                  <c:v>41532.447916666664</c:v>
                </c:pt>
                <c:pt idx="908">
                  <c:v>41532.458333333343</c:v>
                </c:pt>
                <c:pt idx="909">
                  <c:v>41532.46875</c:v>
                </c:pt>
                <c:pt idx="910">
                  <c:v>41532.479166666657</c:v>
                </c:pt>
                <c:pt idx="911">
                  <c:v>41532.489583333336</c:v>
                </c:pt>
                <c:pt idx="912">
                  <c:v>41532.5</c:v>
                </c:pt>
                <c:pt idx="913">
                  <c:v>41532.510416666664</c:v>
                </c:pt>
                <c:pt idx="914">
                  <c:v>41532.520833333336</c:v>
                </c:pt>
                <c:pt idx="915">
                  <c:v>41532.53125</c:v>
                </c:pt>
                <c:pt idx="916">
                  <c:v>41532.541666666657</c:v>
                </c:pt>
                <c:pt idx="917">
                  <c:v>41532.552083333336</c:v>
                </c:pt>
                <c:pt idx="918">
                  <c:v>41532.5625</c:v>
                </c:pt>
                <c:pt idx="919">
                  <c:v>41532.572916666664</c:v>
                </c:pt>
                <c:pt idx="920">
                  <c:v>41532.583333333336</c:v>
                </c:pt>
                <c:pt idx="921">
                  <c:v>41532.593749999993</c:v>
                </c:pt>
                <c:pt idx="922">
                  <c:v>41532.604166666657</c:v>
                </c:pt>
                <c:pt idx="923">
                  <c:v>41532.614583333336</c:v>
                </c:pt>
                <c:pt idx="924">
                  <c:v>41532.624999999993</c:v>
                </c:pt>
                <c:pt idx="925">
                  <c:v>41532.635416666657</c:v>
                </c:pt>
                <c:pt idx="926">
                  <c:v>41532.645833333336</c:v>
                </c:pt>
                <c:pt idx="927">
                  <c:v>41532.656250000007</c:v>
                </c:pt>
                <c:pt idx="928">
                  <c:v>41532.666666666657</c:v>
                </c:pt>
                <c:pt idx="929">
                  <c:v>41532.677083333328</c:v>
                </c:pt>
                <c:pt idx="930">
                  <c:v>41532.6875</c:v>
                </c:pt>
                <c:pt idx="931">
                  <c:v>41532.697916666657</c:v>
                </c:pt>
                <c:pt idx="932">
                  <c:v>41532.708333333336</c:v>
                </c:pt>
                <c:pt idx="933">
                  <c:v>41532.71875</c:v>
                </c:pt>
                <c:pt idx="934">
                  <c:v>41532.72916666665</c:v>
                </c:pt>
                <c:pt idx="935">
                  <c:v>41532.739583333328</c:v>
                </c:pt>
                <c:pt idx="936">
                  <c:v>41532.75</c:v>
                </c:pt>
                <c:pt idx="937">
                  <c:v>41532.760416666657</c:v>
                </c:pt>
                <c:pt idx="938">
                  <c:v>41532.770833333336</c:v>
                </c:pt>
                <c:pt idx="939">
                  <c:v>41532.78125</c:v>
                </c:pt>
                <c:pt idx="940">
                  <c:v>41532.79166666665</c:v>
                </c:pt>
                <c:pt idx="941">
                  <c:v>41532.802083333336</c:v>
                </c:pt>
                <c:pt idx="942">
                  <c:v>41532.812500000007</c:v>
                </c:pt>
                <c:pt idx="943">
                  <c:v>41532.822916666664</c:v>
                </c:pt>
                <c:pt idx="944">
                  <c:v>41532.833333333336</c:v>
                </c:pt>
                <c:pt idx="945">
                  <c:v>41532.84375</c:v>
                </c:pt>
                <c:pt idx="946">
                  <c:v>41532.854166666664</c:v>
                </c:pt>
                <c:pt idx="947">
                  <c:v>41532.864583333336</c:v>
                </c:pt>
                <c:pt idx="948">
                  <c:v>41532.875</c:v>
                </c:pt>
                <c:pt idx="949">
                  <c:v>41532.885416666664</c:v>
                </c:pt>
                <c:pt idx="950">
                  <c:v>41532.895833333336</c:v>
                </c:pt>
                <c:pt idx="951">
                  <c:v>41532.906250000007</c:v>
                </c:pt>
                <c:pt idx="952">
                  <c:v>41532.916666666664</c:v>
                </c:pt>
                <c:pt idx="953">
                  <c:v>41532.927083333328</c:v>
                </c:pt>
                <c:pt idx="954">
                  <c:v>41532.9375</c:v>
                </c:pt>
                <c:pt idx="955">
                  <c:v>41532.947916666664</c:v>
                </c:pt>
                <c:pt idx="956">
                  <c:v>41532.958333333343</c:v>
                </c:pt>
                <c:pt idx="957">
                  <c:v>41532.96875</c:v>
                </c:pt>
                <c:pt idx="958">
                  <c:v>41532.979166666657</c:v>
                </c:pt>
                <c:pt idx="959">
                  <c:v>41532.989583333336</c:v>
                </c:pt>
                <c:pt idx="960">
                  <c:v>41533</c:v>
                </c:pt>
                <c:pt idx="961">
                  <c:v>41533.010416666664</c:v>
                </c:pt>
                <c:pt idx="962">
                  <c:v>41533.020833333336</c:v>
                </c:pt>
                <c:pt idx="963">
                  <c:v>41533.03125</c:v>
                </c:pt>
                <c:pt idx="964">
                  <c:v>41533.041666666657</c:v>
                </c:pt>
                <c:pt idx="965">
                  <c:v>41533.052083333336</c:v>
                </c:pt>
                <c:pt idx="966">
                  <c:v>41533.0625</c:v>
                </c:pt>
                <c:pt idx="967">
                  <c:v>41533.072916666664</c:v>
                </c:pt>
                <c:pt idx="968">
                  <c:v>41533.083333333336</c:v>
                </c:pt>
                <c:pt idx="969">
                  <c:v>41533.093749999993</c:v>
                </c:pt>
                <c:pt idx="970">
                  <c:v>41533.104166666657</c:v>
                </c:pt>
                <c:pt idx="971">
                  <c:v>41533.114583333336</c:v>
                </c:pt>
                <c:pt idx="972">
                  <c:v>41533.124999999993</c:v>
                </c:pt>
                <c:pt idx="973">
                  <c:v>41533.135416666657</c:v>
                </c:pt>
                <c:pt idx="974">
                  <c:v>41533.145833333336</c:v>
                </c:pt>
                <c:pt idx="975">
                  <c:v>41533.156250000007</c:v>
                </c:pt>
                <c:pt idx="976">
                  <c:v>41533.166666666657</c:v>
                </c:pt>
                <c:pt idx="977">
                  <c:v>41533.177083333328</c:v>
                </c:pt>
                <c:pt idx="978">
                  <c:v>41533.1875</c:v>
                </c:pt>
                <c:pt idx="979">
                  <c:v>41533.197916666657</c:v>
                </c:pt>
                <c:pt idx="980">
                  <c:v>41533.208333333336</c:v>
                </c:pt>
                <c:pt idx="981">
                  <c:v>41533.21875</c:v>
                </c:pt>
                <c:pt idx="982">
                  <c:v>41533.22916666665</c:v>
                </c:pt>
                <c:pt idx="983">
                  <c:v>41533.239583333328</c:v>
                </c:pt>
                <c:pt idx="984">
                  <c:v>41533.25</c:v>
                </c:pt>
                <c:pt idx="985">
                  <c:v>41533.260416666657</c:v>
                </c:pt>
                <c:pt idx="986">
                  <c:v>41533.270833333336</c:v>
                </c:pt>
                <c:pt idx="987">
                  <c:v>41533.28125</c:v>
                </c:pt>
                <c:pt idx="988">
                  <c:v>41533.29166666665</c:v>
                </c:pt>
                <c:pt idx="989">
                  <c:v>41533.302083333336</c:v>
                </c:pt>
                <c:pt idx="990">
                  <c:v>41533.312500000007</c:v>
                </c:pt>
                <c:pt idx="991">
                  <c:v>41533.322916666664</c:v>
                </c:pt>
                <c:pt idx="992">
                  <c:v>41533.333333333336</c:v>
                </c:pt>
                <c:pt idx="993">
                  <c:v>41533.34375</c:v>
                </c:pt>
                <c:pt idx="994">
                  <c:v>41533.354166666664</c:v>
                </c:pt>
                <c:pt idx="995">
                  <c:v>41533.364583333336</c:v>
                </c:pt>
                <c:pt idx="996">
                  <c:v>41533.375</c:v>
                </c:pt>
                <c:pt idx="997">
                  <c:v>41533.385416666664</c:v>
                </c:pt>
                <c:pt idx="998">
                  <c:v>41533.395833333336</c:v>
                </c:pt>
                <c:pt idx="999">
                  <c:v>41533.406250000007</c:v>
                </c:pt>
                <c:pt idx="1000">
                  <c:v>41533.416666666664</c:v>
                </c:pt>
                <c:pt idx="1001">
                  <c:v>41533.427083333328</c:v>
                </c:pt>
                <c:pt idx="1002">
                  <c:v>41533.4375</c:v>
                </c:pt>
                <c:pt idx="1003">
                  <c:v>41533.447916666664</c:v>
                </c:pt>
                <c:pt idx="1004">
                  <c:v>41533.458333333343</c:v>
                </c:pt>
                <c:pt idx="1005">
                  <c:v>41533.46875</c:v>
                </c:pt>
                <c:pt idx="1006">
                  <c:v>41533.479166666657</c:v>
                </c:pt>
                <c:pt idx="1007">
                  <c:v>41533.489583333336</c:v>
                </c:pt>
                <c:pt idx="1008">
                  <c:v>41533.5</c:v>
                </c:pt>
                <c:pt idx="1009">
                  <c:v>41533.510416666664</c:v>
                </c:pt>
                <c:pt idx="1010">
                  <c:v>41533.520833333336</c:v>
                </c:pt>
                <c:pt idx="1011">
                  <c:v>41533.53125</c:v>
                </c:pt>
                <c:pt idx="1012">
                  <c:v>41533.541666666657</c:v>
                </c:pt>
                <c:pt idx="1013">
                  <c:v>41533.552083333336</c:v>
                </c:pt>
                <c:pt idx="1014">
                  <c:v>41533.5625</c:v>
                </c:pt>
                <c:pt idx="1015">
                  <c:v>41533.572916666664</c:v>
                </c:pt>
                <c:pt idx="1016">
                  <c:v>41533.583333333336</c:v>
                </c:pt>
                <c:pt idx="1017">
                  <c:v>41533.593749999993</c:v>
                </c:pt>
                <c:pt idx="1018">
                  <c:v>41533.604166666657</c:v>
                </c:pt>
                <c:pt idx="1019">
                  <c:v>41533.614583333336</c:v>
                </c:pt>
                <c:pt idx="1020">
                  <c:v>41533.624999999993</c:v>
                </c:pt>
                <c:pt idx="1021">
                  <c:v>41533.635416666657</c:v>
                </c:pt>
                <c:pt idx="1022">
                  <c:v>41533.645833333336</c:v>
                </c:pt>
                <c:pt idx="1023">
                  <c:v>41533.656250000007</c:v>
                </c:pt>
                <c:pt idx="1024">
                  <c:v>41533.666666666657</c:v>
                </c:pt>
                <c:pt idx="1025">
                  <c:v>41533.677083333328</c:v>
                </c:pt>
                <c:pt idx="1026">
                  <c:v>41533.6875</c:v>
                </c:pt>
                <c:pt idx="1027">
                  <c:v>41533.697916666657</c:v>
                </c:pt>
                <c:pt idx="1028">
                  <c:v>41533.708333333336</c:v>
                </c:pt>
                <c:pt idx="1029">
                  <c:v>41533.71875</c:v>
                </c:pt>
                <c:pt idx="1030">
                  <c:v>41533.72916666665</c:v>
                </c:pt>
                <c:pt idx="1031">
                  <c:v>41533.739583333328</c:v>
                </c:pt>
                <c:pt idx="1032">
                  <c:v>41533.75</c:v>
                </c:pt>
                <c:pt idx="1033">
                  <c:v>41533.760416666657</c:v>
                </c:pt>
                <c:pt idx="1034">
                  <c:v>41533.770833333336</c:v>
                </c:pt>
                <c:pt idx="1035">
                  <c:v>41533.78125</c:v>
                </c:pt>
                <c:pt idx="1036">
                  <c:v>41533.79166666665</c:v>
                </c:pt>
                <c:pt idx="1037">
                  <c:v>41533.802083333336</c:v>
                </c:pt>
                <c:pt idx="1038">
                  <c:v>41533.812500000007</c:v>
                </c:pt>
                <c:pt idx="1039">
                  <c:v>41533.822916666664</c:v>
                </c:pt>
                <c:pt idx="1040">
                  <c:v>41533.833333333336</c:v>
                </c:pt>
                <c:pt idx="1041">
                  <c:v>41533.84375</c:v>
                </c:pt>
                <c:pt idx="1042">
                  <c:v>41533.854166666664</c:v>
                </c:pt>
                <c:pt idx="1043">
                  <c:v>41533.864583333336</c:v>
                </c:pt>
                <c:pt idx="1044">
                  <c:v>41533.875</c:v>
                </c:pt>
                <c:pt idx="1045">
                  <c:v>41533.885416666664</c:v>
                </c:pt>
                <c:pt idx="1046">
                  <c:v>41533.895833333336</c:v>
                </c:pt>
                <c:pt idx="1047">
                  <c:v>41533.906250000007</c:v>
                </c:pt>
                <c:pt idx="1048">
                  <c:v>41533.916666666664</c:v>
                </c:pt>
                <c:pt idx="1049">
                  <c:v>41533.927083333328</c:v>
                </c:pt>
                <c:pt idx="1050">
                  <c:v>41533.9375</c:v>
                </c:pt>
                <c:pt idx="1051">
                  <c:v>41533.947916666664</c:v>
                </c:pt>
                <c:pt idx="1052">
                  <c:v>41533.958333333343</c:v>
                </c:pt>
                <c:pt idx="1053">
                  <c:v>41533.96875</c:v>
                </c:pt>
                <c:pt idx="1054">
                  <c:v>41533.979166666657</c:v>
                </c:pt>
                <c:pt idx="1055">
                  <c:v>41533.989583333336</c:v>
                </c:pt>
                <c:pt idx="1056">
                  <c:v>41534</c:v>
                </c:pt>
                <c:pt idx="1057">
                  <c:v>41534.010416666664</c:v>
                </c:pt>
                <c:pt idx="1058">
                  <c:v>41534.020833333336</c:v>
                </c:pt>
                <c:pt idx="1059">
                  <c:v>41534.03125</c:v>
                </c:pt>
                <c:pt idx="1060">
                  <c:v>41534.041666666657</c:v>
                </c:pt>
                <c:pt idx="1061">
                  <c:v>41534.052083333336</c:v>
                </c:pt>
                <c:pt idx="1062">
                  <c:v>41534.0625</c:v>
                </c:pt>
                <c:pt idx="1063">
                  <c:v>41534.072916666664</c:v>
                </c:pt>
                <c:pt idx="1064">
                  <c:v>41534.083333333336</c:v>
                </c:pt>
                <c:pt idx="1065">
                  <c:v>41534.093749999993</c:v>
                </c:pt>
                <c:pt idx="1066">
                  <c:v>41534.104166666657</c:v>
                </c:pt>
                <c:pt idx="1067">
                  <c:v>41534.114583333336</c:v>
                </c:pt>
                <c:pt idx="1068">
                  <c:v>41534.124999999993</c:v>
                </c:pt>
                <c:pt idx="1069">
                  <c:v>41534.135416666657</c:v>
                </c:pt>
                <c:pt idx="1070">
                  <c:v>41534.145833333336</c:v>
                </c:pt>
                <c:pt idx="1071">
                  <c:v>41534.156250000007</c:v>
                </c:pt>
                <c:pt idx="1072">
                  <c:v>41534.166666666657</c:v>
                </c:pt>
                <c:pt idx="1073">
                  <c:v>41534.177083333328</c:v>
                </c:pt>
                <c:pt idx="1074">
                  <c:v>41534.1875</c:v>
                </c:pt>
                <c:pt idx="1075">
                  <c:v>41534.197916666657</c:v>
                </c:pt>
                <c:pt idx="1076">
                  <c:v>41534.208333333336</c:v>
                </c:pt>
                <c:pt idx="1077">
                  <c:v>41534.21875</c:v>
                </c:pt>
                <c:pt idx="1078">
                  <c:v>41534.22916666665</c:v>
                </c:pt>
                <c:pt idx="1079">
                  <c:v>41534.239583333328</c:v>
                </c:pt>
                <c:pt idx="1080">
                  <c:v>41534.25</c:v>
                </c:pt>
                <c:pt idx="1081">
                  <c:v>41534.260416666657</c:v>
                </c:pt>
                <c:pt idx="1082">
                  <c:v>41534.270833333336</c:v>
                </c:pt>
                <c:pt idx="1083">
                  <c:v>41534.28125</c:v>
                </c:pt>
                <c:pt idx="1084">
                  <c:v>41534.29166666665</c:v>
                </c:pt>
                <c:pt idx="1085">
                  <c:v>41534.302083333336</c:v>
                </c:pt>
                <c:pt idx="1086">
                  <c:v>41534.312500000007</c:v>
                </c:pt>
                <c:pt idx="1087">
                  <c:v>41534.322916666664</c:v>
                </c:pt>
                <c:pt idx="1088">
                  <c:v>41534.333333333336</c:v>
                </c:pt>
                <c:pt idx="1089">
                  <c:v>41534.34375</c:v>
                </c:pt>
                <c:pt idx="1090">
                  <c:v>41534.354166666664</c:v>
                </c:pt>
                <c:pt idx="1091">
                  <c:v>41534.364583333336</c:v>
                </c:pt>
                <c:pt idx="1092">
                  <c:v>41534.375</c:v>
                </c:pt>
                <c:pt idx="1093">
                  <c:v>41534.385416666664</c:v>
                </c:pt>
                <c:pt idx="1094">
                  <c:v>41534.395833333336</c:v>
                </c:pt>
                <c:pt idx="1095">
                  <c:v>41534.406250000007</c:v>
                </c:pt>
                <c:pt idx="1096">
                  <c:v>41534.416666666664</c:v>
                </c:pt>
                <c:pt idx="1097">
                  <c:v>41534.427083333328</c:v>
                </c:pt>
                <c:pt idx="1098">
                  <c:v>41534.4375</c:v>
                </c:pt>
                <c:pt idx="1099">
                  <c:v>41534.447916666664</c:v>
                </c:pt>
                <c:pt idx="1100">
                  <c:v>41534.458333333343</c:v>
                </c:pt>
                <c:pt idx="1101">
                  <c:v>41534.46875</c:v>
                </c:pt>
                <c:pt idx="1102">
                  <c:v>41534.479166666657</c:v>
                </c:pt>
                <c:pt idx="1103">
                  <c:v>41534.489583333336</c:v>
                </c:pt>
                <c:pt idx="1104">
                  <c:v>41534.5</c:v>
                </c:pt>
                <c:pt idx="1105">
                  <c:v>41534.510416666664</c:v>
                </c:pt>
                <c:pt idx="1106">
                  <c:v>41534.520833333336</c:v>
                </c:pt>
                <c:pt idx="1107">
                  <c:v>41534.53125</c:v>
                </c:pt>
                <c:pt idx="1108">
                  <c:v>41534.541666666657</c:v>
                </c:pt>
                <c:pt idx="1109">
                  <c:v>41534.552083333336</c:v>
                </c:pt>
                <c:pt idx="1110">
                  <c:v>41534.5625</c:v>
                </c:pt>
                <c:pt idx="1111">
                  <c:v>41534.572916666664</c:v>
                </c:pt>
                <c:pt idx="1112">
                  <c:v>41534.583333333336</c:v>
                </c:pt>
                <c:pt idx="1113">
                  <c:v>41534.593749999993</c:v>
                </c:pt>
                <c:pt idx="1114">
                  <c:v>41534.604166666657</c:v>
                </c:pt>
                <c:pt idx="1115">
                  <c:v>41534.614583333336</c:v>
                </c:pt>
                <c:pt idx="1116">
                  <c:v>41534.624999999993</c:v>
                </c:pt>
                <c:pt idx="1117">
                  <c:v>41534.635416666657</c:v>
                </c:pt>
                <c:pt idx="1118">
                  <c:v>41534.645833333336</c:v>
                </c:pt>
                <c:pt idx="1119">
                  <c:v>41534.656250000007</c:v>
                </c:pt>
                <c:pt idx="1120">
                  <c:v>41534.666666666657</c:v>
                </c:pt>
                <c:pt idx="1121">
                  <c:v>41534.677083333328</c:v>
                </c:pt>
                <c:pt idx="1122">
                  <c:v>41534.6875</c:v>
                </c:pt>
                <c:pt idx="1123">
                  <c:v>41534.697916666657</c:v>
                </c:pt>
                <c:pt idx="1124">
                  <c:v>41534.708333333336</c:v>
                </c:pt>
                <c:pt idx="1125">
                  <c:v>41534.71875</c:v>
                </c:pt>
                <c:pt idx="1126">
                  <c:v>41534.72916666665</c:v>
                </c:pt>
                <c:pt idx="1127">
                  <c:v>41534.739583333328</c:v>
                </c:pt>
                <c:pt idx="1128">
                  <c:v>41534.75</c:v>
                </c:pt>
                <c:pt idx="1129">
                  <c:v>41534.760416666657</c:v>
                </c:pt>
                <c:pt idx="1130">
                  <c:v>41534.770833333336</c:v>
                </c:pt>
                <c:pt idx="1131">
                  <c:v>41534.78125</c:v>
                </c:pt>
                <c:pt idx="1132">
                  <c:v>41534.79166666665</c:v>
                </c:pt>
                <c:pt idx="1133">
                  <c:v>41534.802083333336</c:v>
                </c:pt>
                <c:pt idx="1134">
                  <c:v>41534.812500000007</c:v>
                </c:pt>
                <c:pt idx="1135">
                  <c:v>41534.822916666664</c:v>
                </c:pt>
                <c:pt idx="1136">
                  <c:v>41534.833333333336</c:v>
                </c:pt>
                <c:pt idx="1137">
                  <c:v>41534.84375</c:v>
                </c:pt>
                <c:pt idx="1138">
                  <c:v>41534.854166666664</c:v>
                </c:pt>
                <c:pt idx="1139">
                  <c:v>41534.864583333336</c:v>
                </c:pt>
                <c:pt idx="1140">
                  <c:v>41534.875</c:v>
                </c:pt>
                <c:pt idx="1141">
                  <c:v>41534.885416666664</c:v>
                </c:pt>
                <c:pt idx="1142">
                  <c:v>41534.895833333336</c:v>
                </c:pt>
                <c:pt idx="1143">
                  <c:v>41534.906250000007</c:v>
                </c:pt>
                <c:pt idx="1144">
                  <c:v>41534.916666666664</c:v>
                </c:pt>
                <c:pt idx="1145">
                  <c:v>41534.927083333328</c:v>
                </c:pt>
                <c:pt idx="1146">
                  <c:v>41534.9375</c:v>
                </c:pt>
                <c:pt idx="1147">
                  <c:v>41534.947916666664</c:v>
                </c:pt>
                <c:pt idx="1148">
                  <c:v>41534.958333333343</c:v>
                </c:pt>
                <c:pt idx="1149">
                  <c:v>41534.96875</c:v>
                </c:pt>
                <c:pt idx="1150">
                  <c:v>41534.979166666657</c:v>
                </c:pt>
                <c:pt idx="1151">
                  <c:v>41534.989583333336</c:v>
                </c:pt>
                <c:pt idx="1152">
                  <c:v>41535</c:v>
                </c:pt>
                <c:pt idx="1153">
                  <c:v>41535.010416666664</c:v>
                </c:pt>
                <c:pt idx="1154">
                  <c:v>41535.020833333336</c:v>
                </c:pt>
                <c:pt idx="1155">
                  <c:v>41535.03125</c:v>
                </c:pt>
                <c:pt idx="1156">
                  <c:v>41535.041666666657</c:v>
                </c:pt>
                <c:pt idx="1157">
                  <c:v>41535.052083333336</c:v>
                </c:pt>
                <c:pt idx="1158">
                  <c:v>41535.0625</c:v>
                </c:pt>
                <c:pt idx="1159">
                  <c:v>41535.072916666664</c:v>
                </c:pt>
                <c:pt idx="1160">
                  <c:v>41535.083333333336</c:v>
                </c:pt>
                <c:pt idx="1161">
                  <c:v>41535.093749999993</c:v>
                </c:pt>
                <c:pt idx="1162">
                  <c:v>41535.104166666657</c:v>
                </c:pt>
                <c:pt idx="1163">
                  <c:v>41535.114583333336</c:v>
                </c:pt>
                <c:pt idx="1164">
                  <c:v>41535.124999999993</c:v>
                </c:pt>
                <c:pt idx="1165">
                  <c:v>41535.135416666657</c:v>
                </c:pt>
                <c:pt idx="1166">
                  <c:v>41535.145833333336</c:v>
                </c:pt>
                <c:pt idx="1167">
                  <c:v>41535.156250000007</c:v>
                </c:pt>
                <c:pt idx="1168">
                  <c:v>41535.166666666657</c:v>
                </c:pt>
                <c:pt idx="1169">
                  <c:v>41535.177083333328</c:v>
                </c:pt>
                <c:pt idx="1170">
                  <c:v>41535.1875</c:v>
                </c:pt>
                <c:pt idx="1171">
                  <c:v>41535.197916666657</c:v>
                </c:pt>
                <c:pt idx="1172">
                  <c:v>41535.208333333336</c:v>
                </c:pt>
                <c:pt idx="1173">
                  <c:v>41535.21875</c:v>
                </c:pt>
                <c:pt idx="1174">
                  <c:v>41535.22916666665</c:v>
                </c:pt>
                <c:pt idx="1175">
                  <c:v>41535.239583333328</c:v>
                </c:pt>
                <c:pt idx="1176">
                  <c:v>41535.25</c:v>
                </c:pt>
                <c:pt idx="1177">
                  <c:v>41535.260416666657</c:v>
                </c:pt>
                <c:pt idx="1178">
                  <c:v>41535.270833333336</c:v>
                </c:pt>
                <c:pt idx="1179">
                  <c:v>41535.28125</c:v>
                </c:pt>
                <c:pt idx="1180">
                  <c:v>41535.29166666665</c:v>
                </c:pt>
                <c:pt idx="1181">
                  <c:v>41535.302083333336</c:v>
                </c:pt>
                <c:pt idx="1182">
                  <c:v>41535.312500000007</c:v>
                </c:pt>
                <c:pt idx="1183">
                  <c:v>41535.322916666664</c:v>
                </c:pt>
                <c:pt idx="1184">
                  <c:v>41535.333333333336</c:v>
                </c:pt>
                <c:pt idx="1185">
                  <c:v>41535.34375</c:v>
                </c:pt>
                <c:pt idx="1186">
                  <c:v>41535.354166666664</c:v>
                </c:pt>
                <c:pt idx="1187">
                  <c:v>41535.364583333336</c:v>
                </c:pt>
                <c:pt idx="1188">
                  <c:v>41535.375</c:v>
                </c:pt>
                <c:pt idx="1189">
                  <c:v>41535.385416666664</c:v>
                </c:pt>
                <c:pt idx="1190">
                  <c:v>41535.395833333336</c:v>
                </c:pt>
                <c:pt idx="1191">
                  <c:v>41535.406250000007</c:v>
                </c:pt>
                <c:pt idx="1192">
                  <c:v>41535.416666666664</c:v>
                </c:pt>
                <c:pt idx="1193">
                  <c:v>41535.427083333328</c:v>
                </c:pt>
                <c:pt idx="1194">
                  <c:v>41535.4375</c:v>
                </c:pt>
                <c:pt idx="1195">
                  <c:v>41535.447916666664</c:v>
                </c:pt>
                <c:pt idx="1196">
                  <c:v>41535.458333333343</c:v>
                </c:pt>
                <c:pt idx="1197">
                  <c:v>41535.46875</c:v>
                </c:pt>
                <c:pt idx="1198">
                  <c:v>41535.479166666657</c:v>
                </c:pt>
                <c:pt idx="1199">
                  <c:v>41535.489583333336</c:v>
                </c:pt>
                <c:pt idx="1200">
                  <c:v>41535.5</c:v>
                </c:pt>
                <c:pt idx="1201">
                  <c:v>41535.510416666664</c:v>
                </c:pt>
                <c:pt idx="1202">
                  <c:v>41535.520833333336</c:v>
                </c:pt>
                <c:pt idx="1203">
                  <c:v>41535.53125</c:v>
                </c:pt>
                <c:pt idx="1204">
                  <c:v>41535.541666666657</c:v>
                </c:pt>
                <c:pt idx="1205">
                  <c:v>41535.552083333336</c:v>
                </c:pt>
                <c:pt idx="1206">
                  <c:v>41535.5625</c:v>
                </c:pt>
                <c:pt idx="1207">
                  <c:v>41535.572916666664</c:v>
                </c:pt>
                <c:pt idx="1208">
                  <c:v>41535.583333333336</c:v>
                </c:pt>
                <c:pt idx="1209">
                  <c:v>41535.593749999993</c:v>
                </c:pt>
                <c:pt idx="1210">
                  <c:v>41535.604166666657</c:v>
                </c:pt>
                <c:pt idx="1211">
                  <c:v>41535.614583333336</c:v>
                </c:pt>
                <c:pt idx="1212">
                  <c:v>41535.624999999993</c:v>
                </c:pt>
                <c:pt idx="1213">
                  <c:v>41535.635416666657</c:v>
                </c:pt>
                <c:pt idx="1214">
                  <c:v>41535.645833333336</c:v>
                </c:pt>
                <c:pt idx="1215">
                  <c:v>41535.656250000007</c:v>
                </c:pt>
                <c:pt idx="1216">
                  <c:v>41535.666666666657</c:v>
                </c:pt>
                <c:pt idx="1217">
                  <c:v>41535.677083333328</c:v>
                </c:pt>
                <c:pt idx="1218">
                  <c:v>41535.6875</c:v>
                </c:pt>
                <c:pt idx="1219">
                  <c:v>41535.697916666657</c:v>
                </c:pt>
                <c:pt idx="1220">
                  <c:v>41535.708333333336</c:v>
                </c:pt>
                <c:pt idx="1221">
                  <c:v>41535.71875</c:v>
                </c:pt>
                <c:pt idx="1222">
                  <c:v>41535.72916666665</c:v>
                </c:pt>
                <c:pt idx="1223">
                  <c:v>41535.739583333328</c:v>
                </c:pt>
                <c:pt idx="1224">
                  <c:v>41535.75</c:v>
                </c:pt>
                <c:pt idx="1225">
                  <c:v>41535.760416666657</c:v>
                </c:pt>
                <c:pt idx="1226">
                  <c:v>41535.770833333336</c:v>
                </c:pt>
                <c:pt idx="1227">
                  <c:v>41535.78125</c:v>
                </c:pt>
                <c:pt idx="1228">
                  <c:v>41535.79166666665</c:v>
                </c:pt>
                <c:pt idx="1229">
                  <c:v>41535.802083333336</c:v>
                </c:pt>
                <c:pt idx="1230">
                  <c:v>41535.812500000007</c:v>
                </c:pt>
                <c:pt idx="1231">
                  <c:v>41535.822916666664</c:v>
                </c:pt>
                <c:pt idx="1232">
                  <c:v>41535.833333333336</c:v>
                </c:pt>
                <c:pt idx="1233">
                  <c:v>41535.84375</c:v>
                </c:pt>
                <c:pt idx="1234">
                  <c:v>41535.854166666664</c:v>
                </c:pt>
                <c:pt idx="1235">
                  <c:v>41535.864583333336</c:v>
                </c:pt>
                <c:pt idx="1236">
                  <c:v>41535.875</c:v>
                </c:pt>
                <c:pt idx="1237">
                  <c:v>41535.885416666664</c:v>
                </c:pt>
                <c:pt idx="1238">
                  <c:v>41535.895833333336</c:v>
                </c:pt>
                <c:pt idx="1239">
                  <c:v>41535.906250000007</c:v>
                </c:pt>
                <c:pt idx="1240">
                  <c:v>41535.916666666664</c:v>
                </c:pt>
                <c:pt idx="1241">
                  <c:v>41535.927083333328</c:v>
                </c:pt>
                <c:pt idx="1242">
                  <c:v>41535.9375</c:v>
                </c:pt>
                <c:pt idx="1243">
                  <c:v>41535.947916666664</c:v>
                </c:pt>
                <c:pt idx="1244">
                  <c:v>41535.958333333343</c:v>
                </c:pt>
                <c:pt idx="1245">
                  <c:v>41535.96875</c:v>
                </c:pt>
                <c:pt idx="1246">
                  <c:v>41535.979166666657</c:v>
                </c:pt>
                <c:pt idx="1247">
                  <c:v>41535.989583333336</c:v>
                </c:pt>
                <c:pt idx="1248">
                  <c:v>41536</c:v>
                </c:pt>
                <c:pt idx="1249">
                  <c:v>41536.010416666664</c:v>
                </c:pt>
                <c:pt idx="1250">
                  <c:v>41536.020833333336</c:v>
                </c:pt>
                <c:pt idx="1251">
                  <c:v>41536.03125</c:v>
                </c:pt>
                <c:pt idx="1252">
                  <c:v>41536.041666666657</c:v>
                </c:pt>
                <c:pt idx="1253">
                  <c:v>41536.052083333336</c:v>
                </c:pt>
                <c:pt idx="1254">
                  <c:v>41536.0625</c:v>
                </c:pt>
                <c:pt idx="1255">
                  <c:v>41536.072916666664</c:v>
                </c:pt>
                <c:pt idx="1256">
                  <c:v>41536.083333333336</c:v>
                </c:pt>
                <c:pt idx="1257">
                  <c:v>41536.093749999993</c:v>
                </c:pt>
                <c:pt idx="1258">
                  <c:v>41536.104166666657</c:v>
                </c:pt>
                <c:pt idx="1259">
                  <c:v>41536.114583333336</c:v>
                </c:pt>
                <c:pt idx="1260">
                  <c:v>41536.124999999993</c:v>
                </c:pt>
                <c:pt idx="1261">
                  <c:v>41536.135416666657</c:v>
                </c:pt>
                <c:pt idx="1262">
                  <c:v>41536.145833333336</c:v>
                </c:pt>
                <c:pt idx="1263">
                  <c:v>41536.156250000007</c:v>
                </c:pt>
                <c:pt idx="1264">
                  <c:v>41536.166666666657</c:v>
                </c:pt>
                <c:pt idx="1265">
                  <c:v>41536.177083333328</c:v>
                </c:pt>
                <c:pt idx="1266">
                  <c:v>41536.1875</c:v>
                </c:pt>
                <c:pt idx="1267">
                  <c:v>41536.197916666657</c:v>
                </c:pt>
                <c:pt idx="1268">
                  <c:v>41536.208333333336</c:v>
                </c:pt>
                <c:pt idx="1269">
                  <c:v>41536.21875</c:v>
                </c:pt>
                <c:pt idx="1270">
                  <c:v>41536.22916666665</c:v>
                </c:pt>
                <c:pt idx="1271">
                  <c:v>41536.239583333328</c:v>
                </c:pt>
                <c:pt idx="1272">
                  <c:v>41536.25</c:v>
                </c:pt>
                <c:pt idx="1273">
                  <c:v>41536.260416666657</c:v>
                </c:pt>
                <c:pt idx="1274">
                  <c:v>41536.270833333336</c:v>
                </c:pt>
                <c:pt idx="1275">
                  <c:v>41536.28125</c:v>
                </c:pt>
                <c:pt idx="1276">
                  <c:v>41536.29166666665</c:v>
                </c:pt>
                <c:pt idx="1277">
                  <c:v>41536.302083333336</c:v>
                </c:pt>
                <c:pt idx="1278">
                  <c:v>41536.312500000007</c:v>
                </c:pt>
                <c:pt idx="1279">
                  <c:v>41536.322916666664</c:v>
                </c:pt>
                <c:pt idx="1280">
                  <c:v>41536.333333333336</c:v>
                </c:pt>
                <c:pt idx="1281">
                  <c:v>41536.34375</c:v>
                </c:pt>
                <c:pt idx="1282">
                  <c:v>41536.354166666664</c:v>
                </c:pt>
                <c:pt idx="1283">
                  <c:v>41536.364583333336</c:v>
                </c:pt>
                <c:pt idx="1284">
                  <c:v>41536.375</c:v>
                </c:pt>
                <c:pt idx="1285">
                  <c:v>41536.385416666664</c:v>
                </c:pt>
                <c:pt idx="1286">
                  <c:v>41536.395833333336</c:v>
                </c:pt>
                <c:pt idx="1287">
                  <c:v>41536.406250000007</c:v>
                </c:pt>
                <c:pt idx="1288">
                  <c:v>41536.416666666664</c:v>
                </c:pt>
                <c:pt idx="1289">
                  <c:v>41536.427083333328</c:v>
                </c:pt>
                <c:pt idx="1290">
                  <c:v>41536.4375</c:v>
                </c:pt>
                <c:pt idx="1291">
                  <c:v>41536.447916666664</c:v>
                </c:pt>
                <c:pt idx="1292">
                  <c:v>41536.458333333343</c:v>
                </c:pt>
                <c:pt idx="1293">
                  <c:v>41536.46875</c:v>
                </c:pt>
                <c:pt idx="1294">
                  <c:v>41536.479166666657</c:v>
                </c:pt>
                <c:pt idx="1295">
                  <c:v>41536.489583333336</c:v>
                </c:pt>
                <c:pt idx="1296">
                  <c:v>41536.5</c:v>
                </c:pt>
                <c:pt idx="1297">
                  <c:v>41536.510416666664</c:v>
                </c:pt>
                <c:pt idx="1298">
                  <c:v>41536.520833333336</c:v>
                </c:pt>
                <c:pt idx="1299">
                  <c:v>41536.53125</c:v>
                </c:pt>
                <c:pt idx="1300">
                  <c:v>41536.541666666657</c:v>
                </c:pt>
                <c:pt idx="1301">
                  <c:v>41536.552083333336</c:v>
                </c:pt>
                <c:pt idx="1302">
                  <c:v>41536.5625</c:v>
                </c:pt>
                <c:pt idx="1303">
                  <c:v>41536.572916666664</c:v>
                </c:pt>
                <c:pt idx="1304">
                  <c:v>41536.583333333336</c:v>
                </c:pt>
                <c:pt idx="1305">
                  <c:v>41536.593749999993</c:v>
                </c:pt>
                <c:pt idx="1306">
                  <c:v>41536.604166666657</c:v>
                </c:pt>
                <c:pt idx="1307">
                  <c:v>41536.614583333336</c:v>
                </c:pt>
                <c:pt idx="1308">
                  <c:v>41536.624999999993</c:v>
                </c:pt>
                <c:pt idx="1309">
                  <c:v>41536.635416666657</c:v>
                </c:pt>
                <c:pt idx="1310">
                  <c:v>41536.645833333336</c:v>
                </c:pt>
                <c:pt idx="1311">
                  <c:v>41536.656250000007</c:v>
                </c:pt>
                <c:pt idx="1312">
                  <c:v>41536.666666666657</c:v>
                </c:pt>
                <c:pt idx="1313">
                  <c:v>41536.677083333328</c:v>
                </c:pt>
                <c:pt idx="1314">
                  <c:v>41536.6875</c:v>
                </c:pt>
                <c:pt idx="1315">
                  <c:v>41536.697916666657</c:v>
                </c:pt>
                <c:pt idx="1316">
                  <c:v>41536.708333333336</c:v>
                </c:pt>
                <c:pt idx="1317">
                  <c:v>41536.71875</c:v>
                </c:pt>
                <c:pt idx="1318">
                  <c:v>41536.72916666665</c:v>
                </c:pt>
                <c:pt idx="1319">
                  <c:v>41536.739583333328</c:v>
                </c:pt>
                <c:pt idx="1320">
                  <c:v>41536.75</c:v>
                </c:pt>
                <c:pt idx="1321">
                  <c:v>41536.760416666657</c:v>
                </c:pt>
                <c:pt idx="1322">
                  <c:v>41536.770833333336</c:v>
                </c:pt>
                <c:pt idx="1323">
                  <c:v>41536.78125</c:v>
                </c:pt>
                <c:pt idx="1324">
                  <c:v>41536.79166666665</c:v>
                </c:pt>
                <c:pt idx="1325">
                  <c:v>41536.802083333336</c:v>
                </c:pt>
                <c:pt idx="1326">
                  <c:v>41536.812500000007</c:v>
                </c:pt>
                <c:pt idx="1327">
                  <c:v>41536.822916666664</c:v>
                </c:pt>
                <c:pt idx="1328">
                  <c:v>41536.833333333336</c:v>
                </c:pt>
                <c:pt idx="1329">
                  <c:v>41536.84375</c:v>
                </c:pt>
                <c:pt idx="1330">
                  <c:v>41536.854166666664</c:v>
                </c:pt>
                <c:pt idx="1331">
                  <c:v>41536.864583333336</c:v>
                </c:pt>
                <c:pt idx="1332">
                  <c:v>41536.875</c:v>
                </c:pt>
                <c:pt idx="1333">
                  <c:v>41536.885416666664</c:v>
                </c:pt>
                <c:pt idx="1334">
                  <c:v>41536.895833333336</c:v>
                </c:pt>
                <c:pt idx="1335">
                  <c:v>41536.906250000007</c:v>
                </c:pt>
                <c:pt idx="1336">
                  <c:v>41536.916666666664</c:v>
                </c:pt>
                <c:pt idx="1337">
                  <c:v>41536.927083333328</c:v>
                </c:pt>
                <c:pt idx="1338">
                  <c:v>41536.9375</c:v>
                </c:pt>
                <c:pt idx="1339">
                  <c:v>41536.947916666664</c:v>
                </c:pt>
                <c:pt idx="1340">
                  <c:v>41536.958333333343</c:v>
                </c:pt>
                <c:pt idx="1341">
                  <c:v>41536.96875</c:v>
                </c:pt>
                <c:pt idx="1342">
                  <c:v>41536.979166666657</c:v>
                </c:pt>
                <c:pt idx="1343">
                  <c:v>41536.989583333336</c:v>
                </c:pt>
                <c:pt idx="1344">
                  <c:v>41537</c:v>
                </c:pt>
                <c:pt idx="1345">
                  <c:v>41537.010416666664</c:v>
                </c:pt>
                <c:pt idx="1346">
                  <c:v>41537.020833333336</c:v>
                </c:pt>
                <c:pt idx="1347">
                  <c:v>41537.03125</c:v>
                </c:pt>
                <c:pt idx="1348">
                  <c:v>41537.041666666657</c:v>
                </c:pt>
                <c:pt idx="1349">
                  <c:v>41537.052083333336</c:v>
                </c:pt>
                <c:pt idx="1350">
                  <c:v>41537.0625</c:v>
                </c:pt>
                <c:pt idx="1351">
                  <c:v>41537.072916666664</c:v>
                </c:pt>
                <c:pt idx="1352">
                  <c:v>41537.083333333336</c:v>
                </c:pt>
                <c:pt idx="1353">
                  <c:v>41537.093749999993</c:v>
                </c:pt>
                <c:pt idx="1354">
                  <c:v>41537.104166666657</c:v>
                </c:pt>
                <c:pt idx="1355">
                  <c:v>41537.114583333336</c:v>
                </c:pt>
                <c:pt idx="1356">
                  <c:v>41537.124999999993</c:v>
                </c:pt>
                <c:pt idx="1357">
                  <c:v>41537.135416666657</c:v>
                </c:pt>
                <c:pt idx="1358">
                  <c:v>41537.145833333336</c:v>
                </c:pt>
                <c:pt idx="1359">
                  <c:v>41537.156250000007</c:v>
                </c:pt>
                <c:pt idx="1360">
                  <c:v>41537.166666666657</c:v>
                </c:pt>
                <c:pt idx="1361">
                  <c:v>41537.177083333328</c:v>
                </c:pt>
                <c:pt idx="1362">
                  <c:v>41537.1875</c:v>
                </c:pt>
                <c:pt idx="1363">
                  <c:v>41537.197916666657</c:v>
                </c:pt>
                <c:pt idx="1364">
                  <c:v>41537.208333333336</c:v>
                </c:pt>
                <c:pt idx="1365">
                  <c:v>41537.21875</c:v>
                </c:pt>
                <c:pt idx="1366">
                  <c:v>41537.22916666665</c:v>
                </c:pt>
                <c:pt idx="1367">
                  <c:v>41537.239583333328</c:v>
                </c:pt>
                <c:pt idx="1368">
                  <c:v>41537.25</c:v>
                </c:pt>
                <c:pt idx="1369">
                  <c:v>41537.260416666657</c:v>
                </c:pt>
                <c:pt idx="1370">
                  <c:v>41537.270833333336</c:v>
                </c:pt>
                <c:pt idx="1371">
                  <c:v>41537.28125</c:v>
                </c:pt>
                <c:pt idx="1372">
                  <c:v>41537.29166666665</c:v>
                </c:pt>
                <c:pt idx="1373">
                  <c:v>41537.302083333336</c:v>
                </c:pt>
                <c:pt idx="1374">
                  <c:v>41537.312500000007</c:v>
                </c:pt>
                <c:pt idx="1375">
                  <c:v>41537.322916666664</c:v>
                </c:pt>
                <c:pt idx="1376">
                  <c:v>41537.333333333336</c:v>
                </c:pt>
                <c:pt idx="1377">
                  <c:v>41537.34375</c:v>
                </c:pt>
                <c:pt idx="1378">
                  <c:v>41537.354166666664</c:v>
                </c:pt>
                <c:pt idx="1379">
                  <c:v>41537.364583333336</c:v>
                </c:pt>
                <c:pt idx="1380">
                  <c:v>41537.375</c:v>
                </c:pt>
                <c:pt idx="1381">
                  <c:v>41537.385416666664</c:v>
                </c:pt>
                <c:pt idx="1382">
                  <c:v>41537.395833333336</c:v>
                </c:pt>
                <c:pt idx="1383">
                  <c:v>41537.406250000007</c:v>
                </c:pt>
                <c:pt idx="1384">
                  <c:v>41537.416666666664</c:v>
                </c:pt>
                <c:pt idx="1385">
                  <c:v>41537.427083333328</c:v>
                </c:pt>
                <c:pt idx="1386">
                  <c:v>41537.4375</c:v>
                </c:pt>
                <c:pt idx="1387">
                  <c:v>41537.447916666664</c:v>
                </c:pt>
                <c:pt idx="1388">
                  <c:v>41537.458333333343</c:v>
                </c:pt>
                <c:pt idx="1389">
                  <c:v>41537.46875</c:v>
                </c:pt>
                <c:pt idx="1390">
                  <c:v>41537.479166666657</c:v>
                </c:pt>
                <c:pt idx="1391">
                  <c:v>41537.489583333336</c:v>
                </c:pt>
                <c:pt idx="1392">
                  <c:v>41537.5</c:v>
                </c:pt>
                <c:pt idx="1393">
                  <c:v>41537.510416666664</c:v>
                </c:pt>
                <c:pt idx="1394">
                  <c:v>41537.520833333336</c:v>
                </c:pt>
                <c:pt idx="1395">
                  <c:v>41537.53125</c:v>
                </c:pt>
                <c:pt idx="1396">
                  <c:v>41537.541666666657</c:v>
                </c:pt>
                <c:pt idx="1397">
                  <c:v>41537.552083333336</c:v>
                </c:pt>
                <c:pt idx="1398">
                  <c:v>41537.5625</c:v>
                </c:pt>
                <c:pt idx="1399">
                  <c:v>41537.572916666664</c:v>
                </c:pt>
                <c:pt idx="1400">
                  <c:v>41537.583333333336</c:v>
                </c:pt>
                <c:pt idx="1401">
                  <c:v>41537.593749999993</c:v>
                </c:pt>
                <c:pt idx="1402">
                  <c:v>41537.604166666657</c:v>
                </c:pt>
                <c:pt idx="1403">
                  <c:v>41537.614583333336</c:v>
                </c:pt>
                <c:pt idx="1404">
                  <c:v>41537.624999999993</c:v>
                </c:pt>
                <c:pt idx="1405">
                  <c:v>41537.635416666657</c:v>
                </c:pt>
                <c:pt idx="1406">
                  <c:v>41537.645833333336</c:v>
                </c:pt>
                <c:pt idx="1407">
                  <c:v>41537.656250000007</c:v>
                </c:pt>
                <c:pt idx="1408">
                  <c:v>41537.666666666657</c:v>
                </c:pt>
                <c:pt idx="1409">
                  <c:v>41537.677083333328</c:v>
                </c:pt>
                <c:pt idx="1410">
                  <c:v>41537.6875</c:v>
                </c:pt>
                <c:pt idx="1411">
                  <c:v>41537.697916666657</c:v>
                </c:pt>
                <c:pt idx="1412">
                  <c:v>41537.708333333336</c:v>
                </c:pt>
                <c:pt idx="1413">
                  <c:v>41537.71875</c:v>
                </c:pt>
                <c:pt idx="1414">
                  <c:v>41537.72916666665</c:v>
                </c:pt>
                <c:pt idx="1415">
                  <c:v>41537.739583333328</c:v>
                </c:pt>
                <c:pt idx="1416">
                  <c:v>41537.75</c:v>
                </c:pt>
                <c:pt idx="1417">
                  <c:v>41537.760416666657</c:v>
                </c:pt>
                <c:pt idx="1418">
                  <c:v>41537.770833333336</c:v>
                </c:pt>
                <c:pt idx="1419">
                  <c:v>41537.78125</c:v>
                </c:pt>
                <c:pt idx="1420">
                  <c:v>41537.79166666665</c:v>
                </c:pt>
                <c:pt idx="1421">
                  <c:v>41537.802083333336</c:v>
                </c:pt>
                <c:pt idx="1422">
                  <c:v>41537.812500000007</c:v>
                </c:pt>
                <c:pt idx="1423">
                  <c:v>41537.822916666664</c:v>
                </c:pt>
                <c:pt idx="1424">
                  <c:v>41537.833333333336</c:v>
                </c:pt>
                <c:pt idx="1425">
                  <c:v>41537.84375</c:v>
                </c:pt>
                <c:pt idx="1426">
                  <c:v>41537.854166666664</c:v>
                </c:pt>
                <c:pt idx="1427">
                  <c:v>41537.864583333336</c:v>
                </c:pt>
                <c:pt idx="1428">
                  <c:v>41537.875</c:v>
                </c:pt>
                <c:pt idx="1429">
                  <c:v>41537.885416666664</c:v>
                </c:pt>
                <c:pt idx="1430">
                  <c:v>41537.895833333336</c:v>
                </c:pt>
                <c:pt idx="1431">
                  <c:v>41537.906250000007</c:v>
                </c:pt>
                <c:pt idx="1432">
                  <c:v>41537.916666666664</c:v>
                </c:pt>
                <c:pt idx="1433">
                  <c:v>41537.927083333328</c:v>
                </c:pt>
                <c:pt idx="1434">
                  <c:v>41537.9375</c:v>
                </c:pt>
                <c:pt idx="1435">
                  <c:v>41537.947916666664</c:v>
                </c:pt>
                <c:pt idx="1436">
                  <c:v>41537.958333333343</c:v>
                </c:pt>
                <c:pt idx="1437">
                  <c:v>41537.96875</c:v>
                </c:pt>
                <c:pt idx="1438">
                  <c:v>41537.979166666657</c:v>
                </c:pt>
                <c:pt idx="1439">
                  <c:v>41537.989583333336</c:v>
                </c:pt>
              </c:numCache>
            </c:numRef>
          </c:xVal>
          <c:yVal>
            <c:numRef>
              <c:f>ALL!$H$4:$H$1443</c:f>
              <c:numCache>
                <c:formatCode>General</c:formatCode>
                <c:ptCount val="1440"/>
                <c:pt idx="0">
                  <c:v>251</c:v>
                </c:pt>
                <c:pt idx="1">
                  <c:v>251</c:v>
                </c:pt>
                <c:pt idx="2">
                  <c:v>247</c:v>
                </c:pt>
                <c:pt idx="3">
                  <c:v>247</c:v>
                </c:pt>
                <c:pt idx="4">
                  <c:v>251</c:v>
                </c:pt>
                <c:pt idx="5">
                  <c:v>247</c:v>
                </c:pt>
                <c:pt idx="6">
                  <c:v>251</c:v>
                </c:pt>
                <c:pt idx="7">
                  <c:v>247</c:v>
                </c:pt>
                <c:pt idx="8">
                  <c:v>256</c:v>
                </c:pt>
                <c:pt idx="9">
                  <c:v>256</c:v>
                </c:pt>
                <c:pt idx="10">
                  <c:v>242</c:v>
                </c:pt>
                <c:pt idx="11">
                  <c:v>256</c:v>
                </c:pt>
                <c:pt idx="12">
                  <c:v>237</c:v>
                </c:pt>
                <c:pt idx="13">
                  <c:v>256</c:v>
                </c:pt>
                <c:pt idx="14">
                  <c:v>251</c:v>
                </c:pt>
                <c:pt idx="15">
                  <c:v>247</c:v>
                </c:pt>
                <c:pt idx="16">
                  <c:v>242</c:v>
                </c:pt>
                <c:pt idx="17">
                  <c:v>247</c:v>
                </c:pt>
                <c:pt idx="18">
                  <c:v>251</c:v>
                </c:pt>
                <c:pt idx="19">
                  <c:v>251</c:v>
                </c:pt>
                <c:pt idx="20">
                  <c:v>247</c:v>
                </c:pt>
                <c:pt idx="21">
                  <c:v>242</c:v>
                </c:pt>
                <c:pt idx="22">
                  <c:v>251</c:v>
                </c:pt>
                <c:pt idx="23">
                  <c:v>237</c:v>
                </c:pt>
                <c:pt idx="24">
                  <c:v>247</c:v>
                </c:pt>
                <c:pt idx="25">
                  <c:v>247</c:v>
                </c:pt>
                <c:pt idx="26">
                  <c:v>247</c:v>
                </c:pt>
                <c:pt idx="27">
                  <c:v>251</c:v>
                </c:pt>
                <c:pt idx="28">
                  <c:v>247</c:v>
                </c:pt>
                <c:pt idx="29">
                  <c:v>247</c:v>
                </c:pt>
                <c:pt idx="30">
                  <c:v>242</c:v>
                </c:pt>
                <c:pt idx="31">
                  <c:v>242</c:v>
                </c:pt>
                <c:pt idx="32">
                  <c:v>233</c:v>
                </c:pt>
                <c:pt idx="33">
                  <c:v>247</c:v>
                </c:pt>
                <c:pt idx="34">
                  <c:v>233</c:v>
                </c:pt>
                <c:pt idx="35">
                  <c:v>242</c:v>
                </c:pt>
                <c:pt idx="36">
                  <c:v>237</c:v>
                </c:pt>
                <c:pt idx="37">
                  <c:v>242</c:v>
                </c:pt>
                <c:pt idx="38">
                  <c:v>237</c:v>
                </c:pt>
                <c:pt idx="39">
                  <c:v>242</c:v>
                </c:pt>
                <c:pt idx="40">
                  <c:v>237</c:v>
                </c:pt>
                <c:pt idx="41">
                  <c:v>224</c:v>
                </c:pt>
                <c:pt idx="42">
                  <c:v>237</c:v>
                </c:pt>
                <c:pt idx="43">
                  <c:v>228</c:v>
                </c:pt>
                <c:pt idx="44">
                  <c:v>237</c:v>
                </c:pt>
                <c:pt idx="45">
                  <c:v>228</c:v>
                </c:pt>
                <c:pt idx="46">
                  <c:v>233</c:v>
                </c:pt>
                <c:pt idx="47">
                  <c:v>233</c:v>
                </c:pt>
                <c:pt idx="48">
                  <c:v>228</c:v>
                </c:pt>
                <c:pt idx="49">
                  <c:v>237</c:v>
                </c:pt>
                <c:pt idx="50">
                  <c:v>224</c:v>
                </c:pt>
                <c:pt idx="51">
                  <c:v>224</c:v>
                </c:pt>
                <c:pt idx="52">
                  <c:v>233</c:v>
                </c:pt>
                <c:pt idx="53">
                  <c:v>233</c:v>
                </c:pt>
                <c:pt idx="54">
                  <c:v>233</c:v>
                </c:pt>
                <c:pt idx="55">
                  <c:v>228</c:v>
                </c:pt>
                <c:pt idx="56">
                  <c:v>233</c:v>
                </c:pt>
                <c:pt idx="57">
                  <c:v>233</c:v>
                </c:pt>
                <c:pt idx="58">
                  <c:v>233</c:v>
                </c:pt>
                <c:pt idx="59">
                  <c:v>228</c:v>
                </c:pt>
                <c:pt idx="60">
                  <c:v>228</c:v>
                </c:pt>
                <c:pt idx="61">
                  <c:v>233</c:v>
                </c:pt>
                <c:pt idx="62">
                  <c:v>224</c:v>
                </c:pt>
                <c:pt idx="63">
                  <c:v>224</c:v>
                </c:pt>
                <c:pt idx="64">
                  <c:v>228</c:v>
                </c:pt>
                <c:pt idx="65">
                  <c:v>228</c:v>
                </c:pt>
                <c:pt idx="66">
                  <c:v>224</c:v>
                </c:pt>
                <c:pt idx="67">
                  <c:v>228</c:v>
                </c:pt>
                <c:pt idx="68">
                  <c:v>219</c:v>
                </c:pt>
                <c:pt idx="69">
                  <c:v>224</c:v>
                </c:pt>
                <c:pt idx="70">
                  <c:v>219</c:v>
                </c:pt>
                <c:pt idx="71">
                  <c:v>233</c:v>
                </c:pt>
                <c:pt idx="72">
                  <c:v>224</c:v>
                </c:pt>
                <c:pt idx="73">
                  <c:v>224</c:v>
                </c:pt>
                <c:pt idx="74">
                  <c:v>228</c:v>
                </c:pt>
                <c:pt idx="75">
                  <c:v>228</c:v>
                </c:pt>
                <c:pt idx="76">
                  <c:v>228</c:v>
                </c:pt>
                <c:pt idx="77">
                  <c:v>224</c:v>
                </c:pt>
                <c:pt idx="78">
                  <c:v>228</c:v>
                </c:pt>
                <c:pt idx="79">
                  <c:v>228</c:v>
                </c:pt>
                <c:pt idx="80">
                  <c:v>224</c:v>
                </c:pt>
                <c:pt idx="81">
                  <c:v>219</c:v>
                </c:pt>
                <c:pt idx="82">
                  <c:v>224</c:v>
                </c:pt>
                <c:pt idx="83">
                  <c:v>233</c:v>
                </c:pt>
                <c:pt idx="84">
                  <c:v>224</c:v>
                </c:pt>
                <c:pt idx="85">
                  <c:v>210</c:v>
                </c:pt>
                <c:pt idx="86">
                  <c:v>219</c:v>
                </c:pt>
                <c:pt idx="87">
                  <c:v>228</c:v>
                </c:pt>
                <c:pt idx="88">
                  <c:v>224</c:v>
                </c:pt>
                <c:pt idx="89">
                  <c:v>228</c:v>
                </c:pt>
                <c:pt idx="90">
                  <c:v>219</c:v>
                </c:pt>
                <c:pt idx="91">
                  <c:v>228</c:v>
                </c:pt>
                <c:pt idx="92">
                  <c:v>228</c:v>
                </c:pt>
                <c:pt idx="93">
                  <c:v>219</c:v>
                </c:pt>
                <c:pt idx="94">
                  <c:v>219</c:v>
                </c:pt>
                <c:pt idx="95">
                  <c:v>228</c:v>
                </c:pt>
                <c:pt idx="96">
                  <c:v>224</c:v>
                </c:pt>
                <c:pt idx="97">
                  <c:v>224</c:v>
                </c:pt>
                <c:pt idx="98">
                  <c:v>228</c:v>
                </c:pt>
                <c:pt idx="99">
                  <c:v>228</c:v>
                </c:pt>
                <c:pt idx="100">
                  <c:v>224</c:v>
                </c:pt>
                <c:pt idx="101">
                  <c:v>228</c:v>
                </c:pt>
                <c:pt idx="102">
                  <c:v>228</c:v>
                </c:pt>
                <c:pt idx="103">
                  <c:v>228</c:v>
                </c:pt>
                <c:pt idx="104">
                  <c:v>228</c:v>
                </c:pt>
                <c:pt idx="105">
                  <c:v>224</c:v>
                </c:pt>
                <c:pt idx="106">
                  <c:v>228</c:v>
                </c:pt>
                <c:pt idx="107">
                  <c:v>228</c:v>
                </c:pt>
                <c:pt idx="108">
                  <c:v>228</c:v>
                </c:pt>
                <c:pt idx="109">
                  <c:v>228</c:v>
                </c:pt>
                <c:pt idx="110">
                  <c:v>228</c:v>
                </c:pt>
                <c:pt idx="111">
                  <c:v>233</c:v>
                </c:pt>
                <c:pt idx="112">
                  <c:v>224</c:v>
                </c:pt>
                <c:pt idx="113">
                  <c:v>228</c:v>
                </c:pt>
                <c:pt idx="114">
                  <c:v>228</c:v>
                </c:pt>
                <c:pt idx="115">
                  <c:v>228</c:v>
                </c:pt>
                <c:pt idx="116">
                  <c:v>228</c:v>
                </c:pt>
                <c:pt idx="117">
                  <c:v>233</c:v>
                </c:pt>
                <c:pt idx="118">
                  <c:v>233</c:v>
                </c:pt>
                <c:pt idx="119">
                  <c:v>224</c:v>
                </c:pt>
                <c:pt idx="120">
                  <c:v>233</c:v>
                </c:pt>
                <c:pt idx="121">
                  <c:v>228</c:v>
                </c:pt>
                <c:pt idx="122">
                  <c:v>233</c:v>
                </c:pt>
                <c:pt idx="123">
                  <c:v>228</c:v>
                </c:pt>
                <c:pt idx="124">
                  <c:v>228</c:v>
                </c:pt>
                <c:pt idx="125">
                  <c:v>233</c:v>
                </c:pt>
                <c:pt idx="126">
                  <c:v>228</c:v>
                </c:pt>
                <c:pt idx="127">
                  <c:v>228</c:v>
                </c:pt>
                <c:pt idx="128">
                  <c:v>224</c:v>
                </c:pt>
                <c:pt idx="129">
                  <c:v>228</c:v>
                </c:pt>
                <c:pt idx="130">
                  <c:v>228</c:v>
                </c:pt>
                <c:pt idx="131">
                  <c:v>224</c:v>
                </c:pt>
                <c:pt idx="132">
                  <c:v>224</c:v>
                </c:pt>
                <c:pt idx="133">
                  <c:v>224</c:v>
                </c:pt>
                <c:pt idx="134">
                  <c:v>224</c:v>
                </c:pt>
                <c:pt idx="135">
                  <c:v>228</c:v>
                </c:pt>
                <c:pt idx="136">
                  <c:v>219</c:v>
                </c:pt>
                <c:pt idx="137">
                  <c:v>228</c:v>
                </c:pt>
                <c:pt idx="138">
                  <c:v>224</c:v>
                </c:pt>
                <c:pt idx="139">
                  <c:v>219</c:v>
                </c:pt>
                <c:pt idx="140">
                  <c:v>224</c:v>
                </c:pt>
                <c:pt idx="141">
                  <c:v>219</c:v>
                </c:pt>
                <c:pt idx="142">
                  <c:v>219</c:v>
                </c:pt>
                <c:pt idx="143">
                  <c:v>224</c:v>
                </c:pt>
                <c:pt idx="144">
                  <c:v>215</c:v>
                </c:pt>
                <c:pt idx="145">
                  <c:v>215</c:v>
                </c:pt>
                <c:pt idx="146">
                  <c:v>219</c:v>
                </c:pt>
                <c:pt idx="147">
                  <c:v>210</c:v>
                </c:pt>
                <c:pt idx="148">
                  <c:v>210</c:v>
                </c:pt>
                <c:pt idx="149">
                  <c:v>215</c:v>
                </c:pt>
                <c:pt idx="150">
                  <c:v>215</c:v>
                </c:pt>
                <c:pt idx="151">
                  <c:v>219</c:v>
                </c:pt>
                <c:pt idx="152">
                  <c:v>215</c:v>
                </c:pt>
                <c:pt idx="153">
                  <c:v>219</c:v>
                </c:pt>
                <c:pt idx="154">
                  <c:v>219</c:v>
                </c:pt>
                <c:pt idx="155">
                  <c:v>219</c:v>
                </c:pt>
                <c:pt idx="156">
                  <c:v>215</c:v>
                </c:pt>
                <c:pt idx="157">
                  <c:v>215</c:v>
                </c:pt>
                <c:pt idx="158">
                  <c:v>215</c:v>
                </c:pt>
                <c:pt idx="159">
                  <c:v>219</c:v>
                </c:pt>
                <c:pt idx="160">
                  <c:v>219</c:v>
                </c:pt>
                <c:pt idx="161">
                  <c:v>219</c:v>
                </c:pt>
                <c:pt idx="162">
                  <c:v>219</c:v>
                </c:pt>
                <c:pt idx="163">
                  <c:v>219</c:v>
                </c:pt>
                <c:pt idx="164">
                  <c:v>215</c:v>
                </c:pt>
                <c:pt idx="165">
                  <c:v>219</c:v>
                </c:pt>
                <c:pt idx="166">
                  <c:v>219</c:v>
                </c:pt>
                <c:pt idx="167">
                  <c:v>219</c:v>
                </c:pt>
                <c:pt idx="168">
                  <c:v>219</c:v>
                </c:pt>
                <c:pt idx="169">
                  <c:v>215</c:v>
                </c:pt>
                <c:pt idx="170">
                  <c:v>224</c:v>
                </c:pt>
                <c:pt idx="171">
                  <c:v>215</c:v>
                </c:pt>
                <c:pt idx="172">
                  <c:v>210</c:v>
                </c:pt>
                <c:pt idx="173">
                  <c:v>206</c:v>
                </c:pt>
                <c:pt idx="174">
                  <c:v>206</c:v>
                </c:pt>
                <c:pt idx="175">
                  <c:v>193</c:v>
                </c:pt>
                <c:pt idx="176">
                  <c:v>202</c:v>
                </c:pt>
                <c:pt idx="177">
                  <c:v>206</c:v>
                </c:pt>
                <c:pt idx="178">
                  <c:v>206</c:v>
                </c:pt>
                <c:pt idx="179">
                  <c:v>202</c:v>
                </c:pt>
                <c:pt idx="180">
                  <c:v>206</c:v>
                </c:pt>
                <c:pt idx="181">
                  <c:v>193</c:v>
                </c:pt>
                <c:pt idx="182">
                  <c:v>202</c:v>
                </c:pt>
                <c:pt idx="183">
                  <c:v>197</c:v>
                </c:pt>
                <c:pt idx="184">
                  <c:v>197</c:v>
                </c:pt>
                <c:pt idx="185">
                  <c:v>197</c:v>
                </c:pt>
                <c:pt idx="186">
                  <c:v>197</c:v>
                </c:pt>
                <c:pt idx="187">
                  <c:v>185</c:v>
                </c:pt>
                <c:pt idx="188">
                  <c:v>189</c:v>
                </c:pt>
                <c:pt idx="189">
                  <c:v>181</c:v>
                </c:pt>
                <c:pt idx="190">
                  <c:v>177</c:v>
                </c:pt>
                <c:pt idx="191">
                  <c:v>181</c:v>
                </c:pt>
                <c:pt idx="192">
                  <c:v>181</c:v>
                </c:pt>
                <c:pt idx="193">
                  <c:v>181</c:v>
                </c:pt>
                <c:pt idx="194">
                  <c:v>185</c:v>
                </c:pt>
                <c:pt idx="195">
                  <c:v>189</c:v>
                </c:pt>
                <c:pt idx="196">
                  <c:v>193</c:v>
                </c:pt>
                <c:pt idx="197">
                  <c:v>193</c:v>
                </c:pt>
                <c:pt idx="198">
                  <c:v>197</c:v>
                </c:pt>
                <c:pt idx="199">
                  <c:v>202</c:v>
                </c:pt>
                <c:pt idx="200">
                  <c:v>202</c:v>
                </c:pt>
                <c:pt idx="201">
                  <c:v>210</c:v>
                </c:pt>
                <c:pt idx="202">
                  <c:v>206</c:v>
                </c:pt>
                <c:pt idx="203">
                  <c:v>210</c:v>
                </c:pt>
                <c:pt idx="204">
                  <c:v>210</c:v>
                </c:pt>
                <c:pt idx="205">
                  <c:v>215</c:v>
                </c:pt>
                <c:pt idx="206">
                  <c:v>215</c:v>
                </c:pt>
                <c:pt idx="207">
                  <c:v>219</c:v>
                </c:pt>
                <c:pt idx="208">
                  <c:v>219</c:v>
                </c:pt>
                <c:pt idx="209">
                  <c:v>215</c:v>
                </c:pt>
                <c:pt idx="210">
                  <c:v>228</c:v>
                </c:pt>
                <c:pt idx="211">
                  <c:v>224</c:v>
                </c:pt>
                <c:pt idx="212">
                  <c:v>228</c:v>
                </c:pt>
                <c:pt idx="213">
                  <c:v>215</c:v>
                </c:pt>
                <c:pt idx="214">
                  <c:v>224</c:v>
                </c:pt>
                <c:pt idx="215">
                  <c:v>219</c:v>
                </c:pt>
                <c:pt idx="216">
                  <c:v>224</c:v>
                </c:pt>
                <c:pt idx="217">
                  <c:v>219</c:v>
                </c:pt>
                <c:pt idx="218">
                  <c:v>215</c:v>
                </c:pt>
                <c:pt idx="219">
                  <c:v>219</c:v>
                </c:pt>
                <c:pt idx="220">
                  <c:v>219</c:v>
                </c:pt>
                <c:pt idx="221">
                  <c:v>228</c:v>
                </c:pt>
                <c:pt idx="222">
                  <c:v>224</c:v>
                </c:pt>
                <c:pt idx="223">
                  <c:v>219</c:v>
                </c:pt>
                <c:pt idx="224">
                  <c:v>228</c:v>
                </c:pt>
                <c:pt idx="225">
                  <c:v>228</c:v>
                </c:pt>
                <c:pt idx="226">
                  <c:v>224</c:v>
                </c:pt>
                <c:pt idx="227">
                  <c:v>228</c:v>
                </c:pt>
                <c:pt idx="228">
                  <c:v>215</c:v>
                </c:pt>
                <c:pt idx="229">
                  <c:v>219</c:v>
                </c:pt>
                <c:pt idx="230">
                  <c:v>219</c:v>
                </c:pt>
                <c:pt idx="231">
                  <c:v>215</c:v>
                </c:pt>
                <c:pt idx="232">
                  <c:v>224</c:v>
                </c:pt>
                <c:pt idx="233">
                  <c:v>224</c:v>
                </c:pt>
                <c:pt idx="234">
                  <c:v>219</c:v>
                </c:pt>
                <c:pt idx="235">
                  <c:v>224</c:v>
                </c:pt>
                <c:pt idx="236">
                  <c:v>219</c:v>
                </c:pt>
                <c:pt idx="237">
                  <c:v>215</c:v>
                </c:pt>
                <c:pt idx="238">
                  <c:v>224</c:v>
                </c:pt>
                <c:pt idx="239">
                  <c:v>219</c:v>
                </c:pt>
                <c:pt idx="240">
                  <c:v>219</c:v>
                </c:pt>
                <c:pt idx="241">
                  <c:v>219</c:v>
                </c:pt>
                <c:pt idx="242">
                  <c:v>219</c:v>
                </c:pt>
                <c:pt idx="243">
                  <c:v>219</c:v>
                </c:pt>
                <c:pt idx="244">
                  <c:v>219</c:v>
                </c:pt>
                <c:pt idx="245">
                  <c:v>219</c:v>
                </c:pt>
                <c:pt idx="246">
                  <c:v>215</c:v>
                </c:pt>
                <c:pt idx="247">
                  <c:v>219</c:v>
                </c:pt>
                <c:pt idx="248">
                  <c:v>215</c:v>
                </c:pt>
                <c:pt idx="249">
                  <c:v>215</c:v>
                </c:pt>
                <c:pt idx="250">
                  <c:v>219</c:v>
                </c:pt>
                <c:pt idx="251">
                  <c:v>215</c:v>
                </c:pt>
                <c:pt idx="252">
                  <c:v>219</c:v>
                </c:pt>
                <c:pt idx="253">
                  <c:v>219</c:v>
                </c:pt>
                <c:pt idx="254">
                  <c:v>215</c:v>
                </c:pt>
                <c:pt idx="255">
                  <c:v>219</c:v>
                </c:pt>
                <c:pt idx="256">
                  <c:v>215</c:v>
                </c:pt>
                <c:pt idx="257">
                  <c:v>219</c:v>
                </c:pt>
                <c:pt idx="258">
                  <c:v>215</c:v>
                </c:pt>
                <c:pt idx="259">
                  <c:v>215</c:v>
                </c:pt>
                <c:pt idx="260">
                  <c:v>219</c:v>
                </c:pt>
                <c:pt idx="261">
                  <c:v>215</c:v>
                </c:pt>
                <c:pt idx="262">
                  <c:v>219</c:v>
                </c:pt>
                <c:pt idx="263">
                  <c:v>215</c:v>
                </c:pt>
                <c:pt idx="264">
                  <c:v>219</c:v>
                </c:pt>
                <c:pt idx="265">
                  <c:v>219</c:v>
                </c:pt>
                <c:pt idx="266">
                  <c:v>219</c:v>
                </c:pt>
                <c:pt idx="267">
                  <c:v>219</c:v>
                </c:pt>
                <c:pt idx="268">
                  <c:v>215</c:v>
                </c:pt>
                <c:pt idx="269">
                  <c:v>219</c:v>
                </c:pt>
                <c:pt idx="270">
                  <c:v>219</c:v>
                </c:pt>
                <c:pt idx="271">
                  <c:v>224</c:v>
                </c:pt>
                <c:pt idx="272">
                  <c:v>224</c:v>
                </c:pt>
                <c:pt idx="273">
                  <c:v>224</c:v>
                </c:pt>
                <c:pt idx="274">
                  <c:v>224</c:v>
                </c:pt>
                <c:pt idx="275">
                  <c:v>228</c:v>
                </c:pt>
                <c:pt idx="276">
                  <c:v>233</c:v>
                </c:pt>
                <c:pt idx="277">
                  <c:v>228</c:v>
                </c:pt>
                <c:pt idx="278">
                  <c:v>233</c:v>
                </c:pt>
                <c:pt idx="279">
                  <c:v>228</c:v>
                </c:pt>
                <c:pt idx="280">
                  <c:v>228</c:v>
                </c:pt>
                <c:pt idx="281">
                  <c:v>228</c:v>
                </c:pt>
                <c:pt idx="282">
                  <c:v>228</c:v>
                </c:pt>
                <c:pt idx="283">
                  <c:v>219</c:v>
                </c:pt>
                <c:pt idx="284">
                  <c:v>224</c:v>
                </c:pt>
                <c:pt idx="285">
                  <c:v>228</c:v>
                </c:pt>
                <c:pt idx="286">
                  <c:v>228</c:v>
                </c:pt>
                <c:pt idx="287">
                  <c:v>228</c:v>
                </c:pt>
                <c:pt idx="288">
                  <c:v>224</c:v>
                </c:pt>
                <c:pt idx="289">
                  <c:v>224</c:v>
                </c:pt>
                <c:pt idx="290">
                  <c:v>215</c:v>
                </c:pt>
                <c:pt idx="291">
                  <c:v>219</c:v>
                </c:pt>
                <c:pt idx="292">
                  <c:v>219</c:v>
                </c:pt>
                <c:pt idx="293">
                  <c:v>224</c:v>
                </c:pt>
                <c:pt idx="294">
                  <c:v>224</c:v>
                </c:pt>
                <c:pt idx="295">
                  <c:v>224</c:v>
                </c:pt>
                <c:pt idx="296">
                  <c:v>219</c:v>
                </c:pt>
                <c:pt idx="297">
                  <c:v>228</c:v>
                </c:pt>
                <c:pt idx="298">
                  <c:v>224</c:v>
                </c:pt>
                <c:pt idx="299">
                  <c:v>233</c:v>
                </c:pt>
                <c:pt idx="300">
                  <c:v>228</c:v>
                </c:pt>
                <c:pt idx="301">
                  <c:v>224</c:v>
                </c:pt>
                <c:pt idx="302">
                  <c:v>228</c:v>
                </c:pt>
                <c:pt idx="303">
                  <c:v>233</c:v>
                </c:pt>
                <c:pt idx="304">
                  <c:v>228</c:v>
                </c:pt>
                <c:pt idx="305">
                  <c:v>233</c:v>
                </c:pt>
                <c:pt idx="306">
                  <c:v>233</c:v>
                </c:pt>
                <c:pt idx="307">
                  <c:v>228</c:v>
                </c:pt>
                <c:pt idx="308">
                  <c:v>233</c:v>
                </c:pt>
                <c:pt idx="309">
                  <c:v>233</c:v>
                </c:pt>
                <c:pt idx="310">
                  <c:v>237</c:v>
                </c:pt>
                <c:pt idx="311">
                  <c:v>237</c:v>
                </c:pt>
                <c:pt idx="312">
                  <c:v>228</c:v>
                </c:pt>
                <c:pt idx="313">
                  <c:v>233</c:v>
                </c:pt>
                <c:pt idx="314">
                  <c:v>237</c:v>
                </c:pt>
                <c:pt idx="315">
                  <c:v>237</c:v>
                </c:pt>
                <c:pt idx="316">
                  <c:v>237</c:v>
                </c:pt>
                <c:pt idx="317">
                  <c:v>237</c:v>
                </c:pt>
                <c:pt idx="318">
                  <c:v>228</c:v>
                </c:pt>
                <c:pt idx="319">
                  <c:v>237</c:v>
                </c:pt>
                <c:pt idx="320">
                  <c:v>237</c:v>
                </c:pt>
                <c:pt idx="321">
                  <c:v>233</c:v>
                </c:pt>
                <c:pt idx="322">
                  <c:v>233</c:v>
                </c:pt>
                <c:pt idx="323">
                  <c:v>237</c:v>
                </c:pt>
                <c:pt idx="324">
                  <c:v>242</c:v>
                </c:pt>
                <c:pt idx="325">
                  <c:v>247</c:v>
                </c:pt>
                <c:pt idx="326">
                  <c:v>237</c:v>
                </c:pt>
                <c:pt idx="327">
                  <c:v>247</c:v>
                </c:pt>
                <c:pt idx="328">
                  <c:v>233</c:v>
                </c:pt>
                <c:pt idx="329">
                  <c:v>237</c:v>
                </c:pt>
                <c:pt idx="330">
                  <c:v>242</c:v>
                </c:pt>
                <c:pt idx="331">
                  <c:v>228</c:v>
                </c:pt>
                <c:pt idx="332">
                  <c:v>219</c:v>
                </c:pt>
                <c:pt idx="333">
                  <c:v>233</c:v>
                </c:pt>
                <c:pt idx="334">
                  <c:v>237</c:v>
                </c:pt>
                <c:pt idx="335">
                  <c:v>228</c:v>
                </c:pt>
                <c:pt idx="336">
                  <c:v>224</c:v>
                </c:pt>
                <c:pt idx="337">
                  <c:v>224</c:v>
                </c:pt>
                <c:pt idx="338">
                  <c:v>233</c:v>
                </c:pt>
                <c:pt idx="339">
                  <c:v>228</c:v>
                </c:pt>
                <c:pt idx="340">
                  <c:v>219</c:v>
                </c:pt>
                <c:pt idx="341">
                  <c:v>228</c:v>
                </c:pt>
                <c:pt idx="342">
                  <c:v>233</c:v>
                </c:pt>
                <c:pt idx="343">
                  <c:v>224</c:v>
                </c:pt>
                <c:pt idx="344">
                  <c:v>219</c:v>
                </c:pt>
                <c:pt idx="345">
                  <c:v>228</c:v>
                </c:pt>
                <c:pt idx="346">
                  <c:v>224</c:v>
                </c:pt>
                <c:pt idx="347">
                  <c:v>228</c:v>
                </c:pt>
                <c:pt idx="348">
                  <c:v>224</c:v>
                </c:pt>
                <c:pt idx="349">
                  <c:v>224</c:v>
                </c:pt>
                <c:pt idx="350">
                  <c:v>233</c:v>
                </c:pt>
                <c:pt idx="351">
                  <c:v>228</c:v>
                </c:pt>
                <c:pt idx="352">
                  <c:v>224</c:v>
                </c:pt>
                <c:pt idx="353">
                  <c:v>228</c:v>
                </c:pt>
                <c:pt idx="354">
                  <c:v>224</c:v>
                </c:pt>
                <c:pt idx="355">
                  <c:v>228</c:v>
                </c:pt>
                <c:pt idx="356">
                  <c:v>228</c:v>
                </c:pt>
                <c:pt idx="357">
                  <c:v>224</c:v>
                </c:pt>
                <c:pt idx="358">
                  <c:v>237</c:v>
                </c:pt>
                <c:pt idx="359">
                  <c:v>228</c:v>
                </c:pt>
                <c:pt idx="360">
                  <c:v>228</c:v>
                </c:pt>
                <c:pt idx="361">
                  <c:v>237</c:v>
                </c:pt>
                <c:pt idx="362">
                  <c:v>242</c:v>
                </c:pt>
                <c:pt idx="363">
                  <c:v>242</c:v>
                </c:pt>
                <c:pt idx="364">
                  <c:v>242</c:v>
                </c:pt>
                <c:pt idx="365">
                  <c:v>242</c:v>
                </c:pt>
                <c:pt idx="366">
                  <c:v>242</c:v>
                </c:pt>
                <c:pt idx="367">
                  <c:v>233</c:v>
                </c:pt>
                <c:pt idx="368">
                  <c:v>242</c:v>
                </c:pt>
                <c:pt idx="369">
                  <c:v>247</c:v>
                </c:pt>
                <c:pt idx="370">
                  <c:v>270</c:v>
                </c:pt>
                <c:pt idx="371">
                  <c:v>285</c:v>
                </c:pt>
                <c:pt idx="372">
                  <c:v>290</c:v>
                </c:pt>
                <c:pt idx="373">
                  <c:v>280</c:v>
                </c:pt>
                <c:pt idx="374">
                  <c:v>280</c:v>
                </c:pt>
                <c:pt idx="375">
                  <c:v>275</c:v>
                </c:pt>
                <c:pt idx="376">
                  <c:v>270</c:v>
                </c:pt>
                <c:pt idx="377">
                  <c:v>266</c:v>
                </c:pt>
                <c:pt idx="378">
                  <c:v>270</c:v>
                </c:pt>
                <c:pt idx="379">
                  <c:v>266</c:v>
                </c:pt>
                <c:pt idx="380">
                  <c:v>261</c:v>
                </c:pt>
                <c:pt idx="381">
                  <c:v>275</c:v>
                </c:pt>
                <c:pt idx="382">
                  <c:v>275</c:v>
                </c:pt>
                <c:pt idx="383">
                  <c:v>280</c:v>
                </c:pt>
                <c:pt idx="384">
                  <c:v>275</c:v>
                </c:pt>
                <c:pt idx="385">
                  <c:v>266</c:v>
                </c:pt>
                <c:pt idx="386">
                  <c:v>285</c:v>
                </c:pt>
                <c:pt idx="387">
                  <c:v>275</c:v>
                </c:pt>
                <c:pt idx="388">
                  <c:v>280</c:v>
                </c:pt>
                <c:pt idx="389">
                  <c:v>280</c:v>
                </c:pt>
                <c:pt idx="390">
                  <c:v>285</c:v>
                </c:pt>
                <c:pt idx="391">
                  <c:v>275</c:v>
                </c:pt>
                <c:pt idx="392">
                  <c:v>280</c:v>
                </c:pt>
                <c:pt idx="393">
                  <c:v>290</c:v>
                </c:pt>
                <c:pt idx="394">
                  <c:v>280</c:v>
                </c:pt>
                <c:pt idx="395">
                  <c:v>290</c:v>
                </c:pt>
                <c:pt idx="396">
                  <c:v>280</c:v>
                </c:pt>
                <c:pt idx="397">
                  <c:v>295</c:v>
                </c:pt>
                <c:pt idx="398">
                  <c:v>295</c:v>
                </c:pt>
                <c:pt idx="399">
                  <c:v>285</c:v>
                </c:pt>
                <c:pt idx="400">
                  <c:v>290</c:v>
                </c:pt>
                <c:pt idx="401">
                  <c:v>295</c:v>
                </c:pt>
                <c:pt idx="402">
                  <c:v>290</c:v>
                </c:pt>
                <c:pt idx="403">
                  <c:v>290</c:v>
                </c:pt>
                <c:pt idx="404">
                  <c:v>300</c:v>
                </c:pt>
                <c:pt idx="405">
                  <c:v>290</c:v>
                </c:pt>
                <c:pt idx="406">
                  <c:v>290</c:v>
                </c:pt>
                <c:pt idx="407">
                  <c:v>285</c:v>
                </c:pt>
                <c:pt idx="408">
                  <c:v>280</c:v>
                </c:pt>
                <c:pt idx="409">
                  <c:v>290</c:v>
                </c:pt>
                <c:pt idx="410">
                  <c:v>275</c:v>
                </c:pt>
                <c:pt idx="411">
                  <c:v>285</c:v>
                </c:pt>
                <c:pt idx="412">
                  <c:v>275</c:v>
                </c:pt>
                <c:pt idx="413">
                  <c:v>290</c:v>
                </c:pt>
                <c:pt idx="414">
                  <c:v>280</c:v>
                </c:pt>
                <c:pt idx="415">
                  <c:v>275</c:v>
                </c:pt>
                <c:pt idx="416">
                  <c:v>270</c:v>
                </c:pt>
                <c:pt idx="417">
                  <c:v>275</c:v>
                </c:pt>
                <c:pt idx="418">
                  <c:v>266</c:v>
                </c:pt>
                <c:pt idx="419">
                  <c:v>266</c:v>
                </c:pt>
                <c:pt idx="420">
                  <c:v>251</c:v>
                </c:pt>
                <c:pt idx="421">
                  <c:v>270</c:v>
                </c:pt>
                <c:pt idx="422">
                  <c:v>266</c:v>
                </c:pt>
                <c:pt idx="423">
                  <c:v>256</c:v>
                </c:pt>
                <c:pt idx="424">
                  <c:v>256</c:v>
                </c:pt>
                <c:pt idx="425">
                  <c:v>266</c:v>
                </c:pt>
                <c:pt idx="426">
                  <c:v>261</c:v>
                </c:pt>
                <c:pt idx="427">
                  <c:v>256</c:v>
                </c:pt>
                <c:pt idx="428">
                  <c:v>256</c:v>
                </c:pt>
                <c:pt idx="429">
                  <c:v>261</c:v>
                </c:pt>
                <c:pt idx="430">
                  <c:v>256</c:v>
                </c:pt>
                <c:pt idx="431">
                  <c:v>256</c:v>
                </c:pt>
                <c:pt idx="432">
                  <c:v>256</c:v>
                </c:pt>
                <c:pt idx="433">
                  <c:v>256</c:v>
                </c:pt>
                <c:pt idx="434">
                  <c:v>256</c:v>
                </c:pt>
                <c:pt idx="435">
                  <c:v>256</c:v>
                </c:pt>
                <c:pt idx="436">
                  <c:v>256</c:v>
                </c:pt>
                <c:pt idx="437">
                  <c:v>261</c:v>
                </c:pt>
                <c:pt idx="438">
                  <c:v>261</c:v>
                </c:pt>
                <c:pt idx="439">
                  <c:v>261</c:v>
                </c:pt>
                <c:pt idx="440">
                  <c:v>266</c:v>
                </c:pt>
                <c:pt idx="441">
                  <c:v>256</c:v>
                </c:pt>
                <c:pt idx="442">
                  <c:v>261</c:v>
                </c:pt>
                <c:pt idx="443">
                  <c:v>261</c:v>
                </c:pt>
                <c:pt idx="444">
                  <c:v>261</c:v>
                </c:pt>
                <c:pt idx="445">
                  <c:v>261</c:v>
                </c:pt>
                <c:pt idx="446">
                  <c:v>266</c:v>
                </c:pt>
                <c:pt idx="447">
                  <c:v>266</c:v>
                </c:pt>
                <c:pt idx="448">
                  <c:v>270</c:v>
                </c:pt>
                <c:pt idx="449">
                  <c:v>275</c:v>
                </c:pt>
                <c:pt idx="450">
                  <c:v>275</c:v>
                </c:pt>
                <c:pt idx="451">
                  <c:v>270</c:v>
                </c:pt>
                <c:pt idx="452">
                  <c:v>275</c:v>
                </c:pt>
                <c:pt idx="453">
                  <c:v>280</c:v>
                </c:pt>
                <c:pt idx="454">
                  <c:v>280</c:v>
                </c:pt>
                <c:pt idx="455">
                  <c:v>270</c:v>
                </c:pt>
                <c:pt idx="456">
                  <c:v>266</c:v>
                </c:pt>
                <c:pt idx="457">
                  <c:v>285</c:v>
                </c:pt>
                <c:pt idx="458">
                  <c:v>280</c:v>
                </c:pt>
                <c:pt idx="459">
                  <c:v>280</c:v>
                </c:pt>
                <c:pt idx="460">
                  <c:v>275</c:v>
                </c:pt>
                <c:pt idx="461">
                  <c:v>300</c:v>
                </c:pt>
                <c:pt idx="462">
                  <c:v>280</c:v>
                </c:pt>
                <c:pt idx="463">
                  <c:v>290</c:v>
                </c:pt>
                <c:pt idx="464">
                  <c:v>290</c:v>
                </c:pt>
                <c:pt idx="465">
                  <c:v>305</c:v>
                </c:pt>
                <c:pt idx="466">
                  <c:v>290</c:v>
                </c:pt>
                <c:pt idx="467">
                  <c:v>300</c:v>
                </c:pt>
                <c:pt idx="468">
                  <c:v>290</c:v>
                </c:pt>
                <c:pt idx="469">
                  <c:v>295</c:v>
                </c:pt>
                <c:pt idx="470">
                  <c:v>280</c:v>
                </c:pt>
                <c:pt idx="471">
                  <c:v>300</c:v>
                </c:pt>
                <c:pt idx="472">
                  <c:v>300</c:v>
                </c:pt>
                <c:pt idx="473">
                  <c:v>300</c:v>
                </c:pt>
                <c:pt idx="474">
                  <c:v>305</c:v>
                </c:pt>
                <c:pt idx="475">
                  <c:v>305</c:v>
                </c:pt>
                <c:pt idx="476">
                  <c:v>310</c:v>
                </c:pt>
                <c:pt idx="477">
                  <c:v>320</c:v>
                </c:pt>
                <c:pt idx="478">
                  <c:v>305</c:v>
                </c:pt>
                <c:pt idx="479">
                  <c:v>326</c:v>
                </c:pt>
                <c:pt idx="480">
                  <c:v>326</c:v>
                </c:pt>
                <c:pt idx="481">
                  <c:v>326</c:v>
                </c:pt>
                <c:pt idx="482">
                  <c:v>341</c:v>
                </c:pt>
                <c:pt idx="483">
                  <c:v>326</c:v>
                </c:pt>
                <c:pt idx="484">
                  <c:v>326</c:v>
                </c:pt>
                <c:pt idx="485">
                  <c:v>341</c:v>
                </c:pt>
                <c:pt idx="486">
                  <c:v>352</c:v>
                </c:pt>
                <c:pt idx="487">
                  <c:v>352</c:v>
                </c:pt>
                <c:pt idx="488">
                  <c:v>357</c:v>
                </c:pt>
                <c:pt idx="489">
                  <c:v>347</c:v>
                </c:pt>
                <c:pt idx="490">
                  <c:v>352</c:v>
                </c:pt>
                <c:pt idx="491">
                  <c:v>363</c:v>
                </c:pt>
                <c:pt idx="492">
                  <c:v>368</c:v>
                </c:pt>
                <c:pt idx="493">
                  <c:v>379</c:v>
                </c:pt>
                <c:pt idx="494">
                  <c:v>385</c:v>
                </c:pt>
                <c:pt idx="495">
                  <c:v>396</c:v>
                </c:pt>
                <c:pt idx="496">
                  <c:v>390</c:v>
                </c:pt>
                <c:pt idx="497">
                  <c:v>401</c:v>
                </c:pt>
                <c:pt idx="498">
                  <c:v>390</c:v>
                </c:pt>
                <c:pt idx="499">
                  <c:v>407</c:v>
                </c:pt>
                <c:pt idx="500">
                  <c:v>413</c:v>
                </c:pt>
                <c:pt idx="501">
                  <c:v>424</c:v>
                </c:pt>
                <c:pt idx="502">
                  <c:v>424</c:v>
                </c:pt>
                <c:pt idx="503">
                  <c:v>430</c:v>
                </c:pt>
                <c:pt idx="504">
                  <c:v>424</c:v>
                </c:pt>
                <c:pt idx="505">
                  <c:v>442</c:v>
                </c:pt>
                <c:pt idx="506">
                  <c:v>453</c:v>
                </c:pt>
                <c:pt idx="507">
                  <c:v>459</c:v>
                </c:pt>
                <c:pt idx="508">
                  <c:v>424</c:v>
                </c:pt>
                <c:pt idx="509">
                  <c:v>459</c:v>
                </c:pt>
                <c:pt idx="510">
                  <c:v>453</c:v>
                </c:pt>
                <c:pt idx="511">
                  <c:v>442</c:v>
                </c:pt>
                <c:pt idx="512">
                  <c:v>448</c:v>
                </c:pt>
                <c:pt idx="513">
                  <c:v>448</c:v>
                </c:pt>
                <c:pt idx="514">
                  <c:v>459</c:v>
                </c:pt>
                <c:pt idx="515">
                  <c:v>453</c:v>
                </c:pt>
                <c:pt idx="516">
                  <c:v>459</c:v>
                </c:pt>
                <c:pt idx="517">
                  <c:v>448</c:v>
                </c:pt>
                <c:pt idx="518">
                  <c:v>430</c:v>
                </c:pt>
                <c:pt idx="519">
                  <c:v>448</c:v>
                </c:pt>
                <c:pt idx="520">
                  <c:v>436</c:v>
                </c:pt>
                <c:pt idx="521">
                  <c:v>448</c:v>
                </c:pt>
                <c:pt idx="522">
                  <c:v>436</c:v>
                </c:pt>
                <c:pt idx="523">
                  <c:v>442</c:v>
                </c:pt>
                <c:pt idx="524">
                  <c:v>489</c:v>
                </c:pt>
                <c:pt idx="525">
                  <c:v>448</c:v>
                </c:pt>
                <c:pt idx="526">
                  <c:v>442</c:v>
                </c:pt>
                <c:pt idx="527">
                  <c:v>418</c:v>
                </c:pt>
                <c:pt idx="528">
                  <c:v>436</c:v>
                </c:pt>
                <c:pt idx="529">
                  <c:v>442</c:v>
                </c:pt>
                <c:pt idx="530">
                  <c:v>442</c:v>
                </c:pt>
                <c:pt idx="531">
                  <c:v>459</c:v>
                </c:pt>
                <c:pt idx="532">
                  <c:v>436</c:v>
                </c:pt>
                <c:pt idx="533">
                  <c:v>436</c:v>
                </c:pt>
                <c:pt idx="534">
                  <c:v>430</c:v>
                </c:pt>
                <c:pt idx="535">
                  <c:v>436</c:v>
                </c:pt>
                <c:pt idx="536">
                  <c:v>436</c:v>
                </c:pt>
                <c:pt idx="537">
                  <c:v>436</c:v>
                </c:pt>
                <c:pt idx="538">
                  <c:v>436</c:v>
                </c:pt>
                <c:pt idx="539">
                  <c:v>436</c:v>
                </c:pt>
                <c:pt idx="540">
                  <c:v>448</c:v>
                </c:pt>
                <c:pt idx="541">
                  <c:v>453</c:v>
                </c:pt>
                <c:pt idx="542">
                  <c:v>453</c:v>
                </c:pt>
                <c:pt idx="543">
                  <c:v>477</c:v>
                </c:pt>
                <c:pt idx="544">
                  <c:v>465</c:v>
                </c:pt>
                <c:pt idx="545">
                  <c:v>471</c:v>
                </c:pt>
                <c:pt idx="546">
                  <c:v>489</c:v>
                </c:pt>
                <c:pt idx="547">
                  <c:v>489</c:v>
                </c:pt>
                <c:pt idx="548">
                  <c:v>502</c:v>
                </c:pt>
                <c:pt idx="549">
                  <c:v>502</c:v>
                </c:pt>
                <c:pt idx="550">
                  <c:v>508</c:v>
                </c:pt>
                <c:pt idx="551">
                  <c:v>502</c:v>
                </c:pt>
                <c:pt idx="552">
                  <c:v>546</c:v>
                </c:pt>
                <c:pt idx="553">
                  <c:v>508</c:v>
                </c:pt>
                <c:pt idx="554">
                  <c:v>539</c:v>
                </c:pt>
                <c:pt idx="555">
                  <c:v>508</c:v>
                </c:pt>
                <c:pt idx="556">
                  <c:v>496</c:v>
                </c:pt>
                <c:pt idx="557">
                  <c:v>502</c:v>
                </c:pt>
                <c:pt idx="558">
                  <c:v>489</c:v>
                </c:pt>
                <c:pt idx="559">
                  <c:v>489</c:v>
                </c:pt>
                <c:pt idx="560">
                  <c:v>489</c:v>
                </c:pt>
                <c:pt idx="561">
                  <c:v>489</c:v>
                </c:pt>
                <c:pt idx="562">
                  <c:v>496</c:v>
                </c:pt>
                <c:pt idx="563">
                  <c:v>508</c:v>
                </c:pt>
                <c:pt idx="564">
                  <c:v>496</c:v>
                </c:pt>
                <c:pt idx="565">
                  <c:v>489</c:v>
                </c:pt>
                <c:pt idx="566">
                  <c:v>502</c:v>
                </c:pt>
                <c:pt idx="567">
                  <c:v>502</c:v>
                </c:pt>
                <c:pt idx="568">
                  <c:v>508</c:v>
                </c:pt>
                <c:pt idx="569">
                  <c:v>489</c:v>
                </c:pt>
                <c:pt idx="570">
                  <c:v>489</c:v>
                </c:pt>
                <c:pt idx="571">
                  <c:v>483</c:v>
                </c:pt>
                <c:pt idx="572">
                  <c:v>471</c:v>
                </c:pt>
                <c:pt idx="573">
                  <c:v>453</c:v>
                </c:pt>
                <c:pt idx="574">
                  <c:v>448</c:v>
                </c:pt>
                <c:pt idx="575">
                  <c:v>453</c:v>
                </c:pt>
                <c:pt idx="576">
                  <c:v>459</c:v>
                </c:pt>
                <c:pt idx="577">
                  <c:v>459</c:v>
                </c:pt>
                <c:pt idx="578">
                  <c:v>448</c:v>
                </c:pt>
                <c:pt idx="579">
                  <c:v>459</c:v>
                </c:pt>
                <c:pt idx="580">
                  <c:v>459</c:v>
                </c:pt>
                <c:pt idx="581">
                  <c:v>477</c:v>
                </c:pt>
                <c:pt idx="582">
                  <c:v>489</c:v>
                </c:pt>
                <c:pt idx="583">
                  <c:v>502</c:v>
                </c:pt>
                <c:pt idx="584">
                  <c:v>489</c:v>
                </c:pt>
                <c:pt idx="585">
                  <c:v>502</c:v>
                </c:pt>
                <c:pt idx="586">
                  <c:v>520</c:v>
                </c:pt>
                <c:pt idx="587">
                  <c:v>502</c:v>
                </c:pt>
                <c:pt idx="588">
                  <c:v>527</c:v>
                </c:pt>
                <c:pt idx="589">
                  <c:v>527</c:v>
                </c:pt>
                <c:pt idx="590">
                  <c:v>539</c:v>
                </c:pt>
                <c:pt idx="591">
                  <c:v>546</c:v>
                </c:pt>
                <c:pt idx="592">
                  <c:v>539</c:v>
                </c:pt>
                <c:pt idx="593">
                  <c:v>565</c:v>
                </c:pt>
                <c:pt idx="594">
                  <c:v>558</c:v>
                </c:pt>
                <c:pt idx="595">
                  <c:v>597</c:v>
                </c:pt>
                <c:pt idx="596">
                  <c:v>584</c:v>
                </c:pt>
                <c:pt idx="597">
                  <c:v>591</c:v>
                </c:pt>
                <c:pt idx="598">
                  <c:v>591</c:v>
                </c:pt>
                <c:pt idx="599">
                  <c:v>604</c:v>
                </c:pt>
                <c:pt idx="600">
                  <c:v>624</c:v>
                </c:pt>
                <c:pt idx="601">
                  <c:v>631</c:v>
                </c:pt>
                <c:pt idx="602">
                  <c:v>644</c:v>
                </c:pt>
                <c:pt idx="603">
                  <c:v>658</c:v>
                </c:pt>
                <c:pt idx="604">
                  <c:v>672</c:v>
                </c:pt>
                <c:pt idx="605">
                  <c:v>692</c:v>
                </c:pt>
                <c:pt idx="606">
                  <c:v>713</c:v>
                </c:pt>
                <c:pt idx="607">
                  <c:v>728</c:v>
                </c:pt>
                <c:pt idx="608">
                  <c:v>742</c:v>
                </c:pt>
                <c:pt idx="609">
                  <c:v>756</c:v>
                </c:pt>
                <c:pt idx="610">
                  <c:v>749</c:v>
                </c:pt>
                <c:pt idx="611">
                  <c:v>778</c:v>
                </c:pt>
                <c:pt idx="612">
                  <c:v>778</c:v>
                </c:pt>
                <c:pt idx="613">
                  <c:v>793</c:v>
                </c:pt>
                <c:pt idx="614">
                  <c:v>822</c:v>
                </c:pt>
                <c:pt idx="615">
                  <c:v>853</c:v>
                </c:pt>
                <c:pt idx="616">
                  <c:v>845</c:v>
                </c:pt>
                <c:pt idx="617">
                  <c:v>853</c:v>
                </c:pt>
                <c:pt idx="618">
                  <c:v>875</c:v>
                </c:pt>
                <c:pt idx="619">
                  <c:v>891</c:v>
                </c:pt>
                <c:pt idx="620">
                  <c:v>898</c:v>
                </c:pt>
                <c:pt idx="621">
                  <c:v>914</c:v>
                </c:pt>
                <c:pt idx="622">
                  <c:v>922</c:v>
                </c:pt>
                <c:pt idx="623">
                  <c:v>937</c:v>
                </c:pt>
                <c:pt idx="624">
                  <c:v>953</c:v>
                </c:pt>
                <c:pt idx="625">
                  <c:v>961</c:v>
                </c:pt>
                <c:pt idx="626">
                  <c:v>985</c:v>
                </c:pt>
                <c:pt idx="627">
                  <c:v>993</c:v>
                </c:pt>
                <c:pt idx="628">
                  <c:v>993</c:v>
                </c:pt>
                <c:pt idx="629">
                  <c:v>1010</c:v>
                </c:pt>
                <c:pt idx="630">
                  <c:v>1030</c:v>
                </c:pt>
                <c:pt idx="631">
                  <c:v>1060</c:v>
                </c:pt>
                <c:pt idx="632">
                  <c:v>1050</c:v>
                </c:pt>
                <c:pt idx="633">
                  <c:v>1070</c:v>
                </c:pt>
                <c:pt idx="634">
                  <c:v>1080</c:v>
                </c:pt>
                <c:pt idx="635">
                  <c:v>1070</c:v>
                </c:pt>
                <c:pt idx="636">
                  <c:v>1120</c:v>
                </c:pt>
                <c:pt idx="637">
                  <c:v>1120</c:v>
                </c:pt>
                <c:pt idx="638">
                  <c:v>1130</c:v>
                </c:pt>
                <c:pt idx="639">
                  <c:v>1130</c:v>
                </c:pt>
                <c:pt idx="640">
                  <c:v>1130</c:v>
                </c:pt>
                <c:pt idx="641">
                  <c:v>1140</c:v>
                </c:pt>
                <c:pt idx="642">
                  <c:v>1140</c:v>
                </c:pt>
                <c:pt idx="643">
                  <c:v>1150</c:v>
                </c:pt>
                <c:pt idx="644">
                  <c:v>1140</c:v>
                </c:pt>
                <c:pt idx="645">
                  <c:v>1180</c:v>
                </c:pt>
                <c:pt idx="646">
                  <c:v>1230</c:v>
                </c:pt>
                <c:pt idx="647">
                  <c:v>1250</c:v>
                </c:pt>
                <c:pt idx="648">
                  <c:v>1250</c:v>
                </c:pt>
                <c:pt idx="649">
                  <c:v>1230</c:v>
                </c:pt>
                <c:pt idx="650">
                  <c:v>1230</c:v>
                </c:pt>
                <c:pt idx="651">
                  <c:v>1200</c:v>
                </c:pt>
                <c:pt idx="652">
                  <c:v>1170</c:v>
                </c:pt>
                <c:pt idx="653">
                  <c:v>1180</c:v>
                </c:pt>
                <c:pt idx="654">
                  <c:v>1180</c:v>
                </c:pt>
                <c:pt idx="655">
                  <c:v>1170</c:v>
                </c:pt>
                <c:pt idx="656">
                  <c:v>1170</c:v>
                </c:pt>
                <c:pt idx="657">
                  <c:v>1180</c:v>
                </c:pt>
                <c:pt idx="658">
                  <c:v>1180</c:v>
                </c:pt>
                <c:pt idx="659">
                  <c:v>1180</c:v>
                </c:pt>
                <c:pt idx="660">
                  <c:v>1180</c:v>
                </c:pt>
                <c:pt idx="661">
                  <c:v>1180</c:v>
                </c:pt>
                <c:pt idx="662">
                  <c:v>1180</c:v>
                </c:pt>
                <c:pt idx="663">
                  <c:v>1170</c:v>
                </c:pt>
                <c:pt idx="664">
                  <c:v>1180</c:v>
                </c:pt>
                <c:pt idx="665">
                  <c:v>1190</c:v>
                </c:pt>
                <c:pt idx="666">
                  <c:v>1200</c:v>
                </c:pt>
                <c:pt idx="667">
                  <c:v>1190</c:v>
                </c:pt>
                <c:pt idx="668">
                  <c:v>1200</c:v>
                </c:pt>
                <c:pt idx="669">
                  <c:v>1200</c:v>
                </c:pt>
                <c:pt idx="670">
                  <c:v>1210</c:v>
                </c:pt>
                <c:pt idx="671">
                  <c:v>1220</c:v>
                </c:pt>
                <c:pt idx="672">
                  <c:v>1230</c:v>
                </c:pt>
                <c:pt idx="673">
                  <c:v>1250</c:v>
                </c:pt>
                <c:pt idx="674">
                  <c:v>1240</c:v>
                </c:pt>
                <c:pt idx="675">
                  <c:v>1260</c:v>
                </c:pt>
                <c:pt idx="676">
                  <c:v>1250</c:v>
                </c:pt>
                <c:pt idx="677">
                  <c:v>1280</c:v>
                </c:pt>
                <c:pt idx="678">
                  <c:v>1270</c:v>
                </c:pt>
                <c:pt idx="679">
                  <c:v>1320</c:v>
                </c:pt>
                <c:pt idx="680">
                  <c:v>1320</c:v>
                </c:pt>
                <c:pt idx="681">
                  <c:v>1310</c:v>
                </c:pt>
                <c:pt idx="682">
                  <c:v>1350</c:v>
                </c:pt>
                <c:pt idx="683">
                  <c:v>1360</c:v>
                </c:pt>
                <c:pt idx="684">
                  <c:v>1360</c:v>
                </c:pt>
                <c:pt idx="685">
                  <c:v>1370</c:v>
                </c:pt>
                <c:pt idx="686">
                  <c:v>1400</c:v>
                </c:pt>
                <c:pt idx="687">
                  <c:v>1440</c:v>
                </c:pt>
                <c:pt idx="688">
                  <c:v>1450</c:v>
                </c:pt>
                <c:pt idx="689">
                  <c:v>1470</c:v>
                </c:pt>
                <c:pt idx="690">
                  <c:v>1470</c:v>
                </c:pt>
                <c:pt idx="691">
                  <c:v>1470</c:v>
                </c:pt>
                <c:pt idx="692">
                  <c:v>1470</c:v>
                </c:pt>
                <c:pt idx="693">
                  <c:v>1520</c:v>
                </c:pt>
                <c:pt idx="694">
                  <c:v>1540</c:v>
                </c:pt>
                <c:pt idx="695">
                  <c:v>1510</c:v>
                </c:pt>
                <c:pt idx="696">
                  <c:v>1510</c:v>
                </c:pt>
                <c:pt idx="697">
                  <c:v>1490</c:v>
                </c:pt>
                <c:pt idx="698">
                  <c:v>1520</c:v>
                </c:pt>
                <c:pt idx="699">
                  <c:v>1530</c:v>
                </c:pt>
                <c:pt idx="700">
                  <c:v>1510</c:v>
                </c:pt>
                <c:pt idx="701">
                  <c:v>1510</c:v>
                </c:pt>
                <c:pt idx="702">
                  <c:v>1490</c:v>
                </c:pt>
                <c:pt idx="703">
                  <c:v>1500</c:v>
                </c:pt>
                <c:pt idx="704">
                  <c:v>1540</c:v>
                </c:pt>
                <c:pt idx="705">
                  <c:v>1550</c:v>
                </c:pt>
                <c:pt idx="706">
                  <c:v>1550</c:v>
                </c:pt>
                <c:pt idx="707">
                  <c:v>1530</c:v>
                </c:pt>
                <c:pt idx="708">
                  <c:v>1540</c:v>
                </c:pt>
                <c:pt idx="709">
                  <c:v>1540</c:v>
                </c:pt>
                <c:pt idx="710">
                  <c:v>1570</c:v>
                </c:pt>
                <c:pt idx="711">
                  <c:v>1570</c:v>
                </c:pt>
                <c:pt idx="712">
                  <c:v>1570</c:v>
                </c:pt>
                <c:pt idx="713">
                  <c:v>1600</c:v>
                </c:pt>
                <c:pt idx="714">
                  <c:v>1600</c:v>
                </c:pt>
                <c:pt idx="715">
                  <c:v>1630</c:v>
                </c:pt>
                <c:pt idx="716">
                  <c:v>1600</c:v>
                </c:pt>
                <c:pt idx="717">
                  <c:v>1650</c:v>
                </c:pt>
                <c:pt idx="718">
                  <c:v>1660</c:v>
                </c:pt>
                <c:pt idx="719">
                  <c:v>1680</c:v>
                </c:pt>
                <c:pt idx="720">
                  <c:v>1680</c:v>
                </c:pt>
                <c:pt idx="721">
                  <c:v>1730</c:v>
                </c:pt>
                <c:pt idx="722">
                  <c:v>1720</c:v>
                </c:pt>
                <c:pt idx="723">
                  <c:v>1800</c:v>
                </c:pt>
                <c:pt idx="724">
                  <c:v>1820</c:v>
                </c:pt>
                <c:pt idx="725">
                  <c:v>1860</c:v>
                </c:pt>
                <c:pt idx="726">
                  <c:v>1890</c:v>
                </c:pt>
                <c:pt idx="727">
                  <c:v>1900</c:v>
                </c:pt>
                <c:pt idx="728">
                  <c:v>1900</c:v>
                </c:pt>
                <c:pt idx="729">
                  <c:v>1920</c:v>
                </c:pt>
                <c:pt idx="730">
                  <c:v>1970</c:v>
                </c:pt>
                <c:pt idx="731">
                  <c:v>1980</c:v>
                </c:pt>
                <c:pt idx="732">
                  <c:v>2010</c:v>
                </c:pt>
                <c:pt idx="733">
                  <c:v>2010</c:v>
                </c:pt>
                <c:pt idx="734">
                  <c:v>2060</c:v>
                </c:pt>
                <c:pt idx="735">
                  <c:v>2120</c:v>
                </c:pt>
                <c:pt idx="736">
                  <c:v>2140</c:v>
                </c:pt>
                <c:pt idx="737">
                  <c:v>2170</c:v>
                </c:pt>
                <c:pt idx="738">
                  <c:v>2210</c:v>
                </c:pt>
                <c:pt idx="739">
                  <c:v>2220</c:v>
                </c:pt>
                <c:pt idx="740">
                  <c:v>2280</c:v>
                </c:pt>
                <c:pt idx="741">
                  <c:v>2320</c:v>
                </c:pt>
                <c:pt idx="742">
                  <c:v>2350</c:v>
                </c:pt>
                <c:pt idx="743">
                  <c:v>2410</c:v>
                </c:pt>
                <c:pt idx="744">
                  <c:v>2420</c:v>
                </c:pt>
                <c:pt idx="745">
                  <c:v>2490</c:v>
                </c:pt>
                <c:pt idx="746">
                  <c:v>2520</c:v>
                </c:pt>
                <c:pt idx="747">
                  <c:v>2610</c:v>
                </c:pt>
                <c:pt idx="748">
                  <c:v>2620</c:v>
                </c:pt>
                <c:pt idx="749">
                  <c:v>2710</c:v>
                </c:pt>
                <c:pt idx="750">
                  <c:v>2680</c:v>
                </c:pt>
                <c:pt idx="751">
                  <c:v>2760</c:v>
                </c:pt>
                <c:pt idx="752">
                  <c:v>2770</c:v>
                </c:pt>
                <c:pt idx="753">
                  <c:v>2840</c:v>
                </c:pt>
                <c:pt idx="754">
                  <c:v>2880</c:v>
                </c:pt>
                <c:pt idx="755">
                  <c:v>2990</c:v>
                </c:pt>
                <c:pt idx="756">
                  <c:v>2940</c:v>
                </c:pt>
                <c:pt idx="757">
                  <c:v>2980</c:v>
                </c:pt>
                <c:pt idx="758">
                  <c:v>3070</c:v>
                </c:pt>
                <c:pt idx="759">
                  <c:v>3150</c:v>
                </c:pt>
                <c:pt idx="760">
                  <c:v>3190</c:v>
                </c:pt>
                <c:pt idx="761">
                  <c:v>3190</c:v>
                </c:pt>
                <c:pt idx="762">
                  <c:v>3220</c:v>
                </c:pt>
                <c:pt idx="763">
                  <c:v>3320</c:v>
                </c:pt>
                <c:pt idx="764">
                  <c:v>3370</c:v>
                </c:pt>
                <c:pt idx="765">
                  <c:v>3420</c:v>
                </c:pt>
                <c:pt idx="766">
                  <c:v>3540</c:v>
                </c:pt>
                <c:pt idx="767">
                  <c:v>3620</c:v>
                </c:pt>
                <c:pt idx="768">
                  <c:v>3700</c:v>
                </c:pt>
                <c:pt idx="769">
                  <c:v>3760</c:v>
                </c:pt>
                <c:pt idx="770">
                  <c:v>3780</c:v>
                </c:pt>
                <c:pt idx="771">
                  <c:v>3930</c:v>
                </c:pt>
                <c:pt idx="772">
                  <c:v>3980</c:v>
                </c:pt>
                <c:pt idx="773">
                  <c:v>4050</c:v>
                </c:pt>
                <c:pt idx="774">
                  <c:v>4140</c:v>
                </c:pt>
                <c:pt idx="775">
                  <c:v>4120</c:v>
                </c:pt>
                <c:pt idx="776">
                  <c:v>4160</c:v>
                </c:pt>
                <c:pt idx="777">
                  <c:v>4260</c:v>
                </c:pt>
                <c:pt idx="778">
                  <c:v>4210</c:v>
                </c:pt>
                <c:pt idx="779">
                  <c:v>4310</c:v>
                </c:pt>
                <c:pt idx="780">
                  <c:v>4400</c:v>
                </c:pt>
                <c:pt idx="781">
                  <c:v>4460</c:v>
                </c:pt>
                <c:pt idx="782">
                  <c:v>4470</c:v>
                </c:pt>
                <c:pt idx="783">
                  <c:v>4540</c:v>
                </c:pt>
                <c:pt idx="784">
                  <c:v>4620</c:v>
                </c:pt>
                <c:pt idx="785">
                  <c:v>4690</c:v>
                </c:pt>
                <c:pt idx="786">
                  <c:v>4750</c:v>
                </c:pt>
                <c:pt idx="787">
                  <c:v>4750</c:v>
                </c:pt>
                <c:pt idx="788">
                  <c:v>4880</c:v>
                </c:pt>
                <c:pt idx="789">
                  <c:v>4780</c:v>
                </c:pt>
                <c:pt idx="790">
                  <c:v>4960</c:v>
                </c:pt>
                <c:pt idx="791">
                  <c:v>4910</c:v>
                </c:pt>
                <c:pt idx="792">
                  <c:v>4980</c:v>
                </c:pt>
                <c:pt idx="793">
                  <c:v>5110</c:v>
                </c:pt>
                <c:pt idx="794">
                  <c:v>5130</c:v>
                </c:pt>
                <c:pt idx="795">
                  <c:v>5270</c:v>
                </c:pt>
                <c:pt idx="796">
                  <c:v>5270</c:v>
                </c:pt>
                <c:pt idx="797">
                  <c:v>5270</c:v>
                </c:pt>
                <c:pt idx="798">
                  <c:v>5310</c:v>
                </c:pt>
                <c:pt idx="799">
                  <c:v>5390</c:v>
                </c:pt>
                <c:pt idx="800">
                  <c:v>5370</c:v>
                </c:pt>
                <c:pt idx="801">
                  <c:v>5440</c:v>
                </c:pt>
                <c:pt idx="802">
                  <c:v>5480</c:v>
                </c:pt>
                <c:pt idx="803">
                  <c:v>5580</c:v>
                </c:pt>
                <c:pt idx="804">
                  <c:v>5590</c:v>
                </c:pt>
                <c:pt idx="805">
                  <c:v>5640</c:v>
                </c:pt>
                <c:pt idx="806">
                  <c:v>5750</c:v>
                </c:pt>
                <c:pt idx="807">
                  <c:v>5750</c:v>
                </c:pt>
                <c:pt idx="808">
                  <c:v>5770</c:v>
                </c:pt>
                <c:pt idx="809">
                  <c:v>5750</c:v>
                </c:pt>
                <c:pt idx="810">
                  <c:v>5800</c:v>
                </c:pt>
                <c:pt idx="811">
                  <c:v>5740</c:v>
                </c:pt>
                <c:pt idx="812">
                  <c:v>5820</c:v>
                </c:pt>
                <c:pt idx="813">
                  <c:v>5930</c:v>
                </c:pt>
                <c:pt idx="814">
                  <c:v>5850</c:v>
                </c:pt>
                <c:pt idx="815">
                  <c:v>5880</c:v>
                </c:pt>
                <c:pt idx="816">
                  <c:v>5830</c:v>
                </c:pt>
                <c:pt idx="817">
                  <c:v>5930</c:v>
                </c:pt>
                <c:pt idx="818">
                  <c:v>6010</c:v>
                </c:pt>
                <c:pt idx="819">
                  <c:v>5850</c:v>
                </c:pt>
                <c:pt idx="820">
                  <c:v>5800</c:v>
                </c:pt>
                <c:pt idx="821">
                  <c:v>5910</c:v>
                </c:pt>
                <c:pt idx="822">
                  <c:v>5880</c:v>
                </c:pt>
                <c:pt idx="823">
                  <c:v>5910</c:v>
                </c:pt>
                <c:pt idx="824">
                  <c:v>6000</c:v>
                </c:pt>
                <c:pt idx="825">
                  <c:v>6030</c:v>
                </c:pt>
                <c:pt idx="826">
                  <c:v>6030</c:v>
                </c:pt>
                <c:pt idx="827">
                  <c:v>6080</c:v>
                </c:pt>
                <c:pt idx="828">
                  <c:v>6110</c:v>
                </c:pt>
                <c:pt idx="829">
                  <c:v>6080</c:v>
                </c:pt>
                <c:pt idx="830">
                  <c:v>6110</c:v>
                </c:pt>
                <c:pt idx="831">
                  <c:v>6220</c:v>
                </c:pt>
                <c:pt idx="832">
                  <c:v>6220</c:v>
                </c:pt>
                <c:pt idx="833">
                  <c:v>6260</c:v>
                </c:pt>
                <c:pt idx="834">
                  <c:v>6510</c:v>
                </c:pt>
                <c:pt idx="835">
                  <c:v>6560</c:v>
                </c:pt>
                <c:pt idx="836">
                  <c:v>6830</c:v>
                </c:pt>
                <c:pt idx="837">
                  <c:v>7740</c:v>
                </c:pt>
                <c:pt idx="838">
                  <c:v>9680</c:v>
                </c:pt>
                <c:pt idx="839">
                  <c:v>14000</c:v>
                </c:pt>
                <c:pt idx="840">
                  <c:v>18900</c:v>
                </c:pt>
                <c:pt idx="841">
                  <c:v>25100</c:v>
                </c:pt>
                <c:pt idx="842">
                  <c:v>31400</c:v>
                </c:pt>
                <c:pt idx="843">
                  <c:v>38800</c:v>
                </c:pt>
                <c:pt idx="844">
                  <c:v>43200</c:v>
                </c:pt>
                <c:pt idx="845">
                  <c:v>45800</c:v>
                </c:pt>
                <c:pt idx="846">
                  <c:v>48000</c:v>
                </c:pt>
                <c:pt idx="847">
                  <c:v>49700</c:v>
                </c:pt>
                <c:pt idx="848">
                  <c:v>50900</c:v>
                </c:pt>
                <c:pt idx="849">
                  <c:v>51600</c:v>
                </c:pt>
                <c:pt idx="850">
                  <c:v>52500</c:v>
                </c:pt>
                <c:pt idx="851">
                  <c:v>53500</c:v>
                </c:pt>
                <c:pt idx="852">
                  <c:v>54700</c:v>
                </c:pt>
                <c:pt idx="853">
                  <c:v>55400</c:v>
                </c:pt>
                <c:pt idx="854">
                  <c:v>56300</c:v>
                </c:pt>
                <c:pt idx="855">
                  <c:v>57500</c:v>
                </c:pt>
                <c:pt idx="856">
                  <c:v>59300</c:v>
                </c:pt>
                <c:pt idx="857">
                  <c:v>59900</c:v>
                </c:pt>
                <c:pt idx="858">
                  <c:v>60000</c:v>
                </c:pt>
                <c:pt idx="859">
                  <c:v>58900</c:v>
                </c:pt>
                <c:pt idx="860">
                  <c:v>56700</c:v>
                </c:pt>
                <c:pt idx="861">
                  <c:v>54500</c:v>
                </c:pt>
                <c:pt idx="862">
                  <c:v>52600</c:v>
                </c:pt>
                <c:pt idx="863">
                  <c:v>51000</c:v>
                </c:pt>
                <c:pt idx="864">
                  <c:v>49300</c:v>
                </c:pt>
                <c:pt idx="865">
                  <c:v>47500</c:v>
                </c:pt>
                <c:pt idx="866">
                  <c:v>45600</c:v>
                </c:pt>
                <c:pt idx="867">
                  <c:v>43300</c:v>
                </c:pt>
                <c:pt idx="868">
                  <c:v>41100</c:v>
                </c:pt>
                <c:pt idx="869">
                  <c:v>38900</c:v>
                </c:pt>
                <c:pt idx="870">
                  <c:v>38200</c:v>
                </c:pt>
                <c:pt idx="871">
                  <c:v>37700</c:v>
                </c:pt>
                <c:pt idx="872">
                  <c:v>37300</c:v>
                </c:pt>
                <c:pt idx="873">
                  <c:v>37000</c:v>
                </c:pt>
                <c:pt idx="874">
                  <c:v>36100</c:v>
                </c:pt>
                <c:pt idx="875">
                  <c:v>35600</c:v>
                </c:pt>
                <c:pt idx="876">
                  <c:v>34500</c:v>
                </c:pt>
                <c:pt idx="877">
                  <c:v>33400</c:v>
                </c:pt>
                <c:pt idx="878">
                  <c:v>32800</c:v>
                </c:pt>
                <c:pt idx="879">
                  <c:v>32500</c:v>
                </c:pt>
                <c:pt idx="880">
                  <c:v>32600</c:v>
                </c:pt>
                <c:pt idx="881">
                  <c:v>32500</c:v>
                </c:pt>
                <c:pt idx="882">
                  <c:v>32500</c:v>
                </c:pt>
                <c:pt idx="883">
                  <c:v>32000</c:v>
                </c:pt>
                <c:pt idx="884">
                  <c:v>31900</c:v>
                </c:pt>
                <c:pt idx="885">
                  <c:v>31800</c:v>
                </c:pt>
                <c:pt idx="886">
                  <c:v>31500</c:v>
                </c:pt>
                <c:pt idx="887">
                  <c:v>31300</c:v>
                </c:pt>
                <c:pt idx="888">
                  <c:v>31000</c:v>
                </c:pt>
                <c:pt idx="889">
                  <c:v>30800</c:v>
                </c:pt>
                <c:pt idx="890">
                  <c:v>30800</c:v>
                </c:pt>
                <c:pt idx="891">
                  <c:v>30600</c:v>
                </c:pt>
                <c:pt idx="892">
                  <c:v>30400</c:v>
                </c:pt>
                <c:pt idx="893">
                  <c:v>30200</c:v>
                </c:pt>
                <c:pt idx="894">
                  <c:v>30000</c:v>
                </c:pt>
                <c:pt idx="895">
                  <c:v>29500</c:v>
                </c:pt>
                <c:pt idx="896">
                  <c:v>29400</c:v>
                </c:pt>
                <c:pt idx="897">
                  <c:v>29100</c:v>
                </c:pt>
                <c:pt idx="898">
                  <c:v>29000</c:v>
                </c:pt>
                <c:pt idx="899">
                  <c:v>28700</c:v>
                </c:pt>
                <c:pt idx="900">
                  <c:v>28600</c:v>
                </c:pt>
                <c:pt idx="901">
                  <c:v>28300</c:v>
                </c:pt>
                <c:pt idx="902">
                  <c:v>28400</c:v>
                </c:pt>
                <c:pt idx="903">
                  <c:v>27800</c:v>
                </c:pt>
                <c:pt idx="904">
                  <c:v>27900</c:v>
                </c:pt>
                <c:pt idx="905">
                  <c:v>27800</c:v>
                </c:pt>
                <c:pt idx="906">
                  <c:v>27500</c:v>
                </c:pt>
                <c:pt idx="907">
                  <c:v>27200</c:v>
                </c:pt>
                <c:pt idx="908">
                  <c:v>27100</c:v>
                </c:pt>
                <c:pt idx="909">
                  <c:v>26900</c:v>
                </c:pt>
                <c:pt idx="910">
                  <c:v>26500</c:v>
                </c:pt>
                <c:pt idx="911">
                  <c:v>26500</c:v>
                </c:pt>
                <c:pt idx="912">
                  <c:v>26200</c:v>
                </c:pt>
                <c:pt idx="913">
                  <c:v>26100</c:v>
                </c:pt>
                <c:pt idx="914">
                  <c:v>25900</c:v>
                </c:pt>
                <c:pt idx="915">
                  <c:v>26000</c:v>
                </c:pt>
                <c:pt idx="916">
                  <c:v>25900</c:v>
                </c:pt>
                <c:pt idx="917">
                  <c:v>25700</c:v>
                </c:pt>
                <c:pt idx="918">
                  <c:v>25700</c:v>
                </c:pt>
                <c:pt idx="919">
                  <c:v>25500</c:v>
                </c:pt>
                <c:pt idx="920">
                  <c:v>25200</c:v>
                </c:pt>
                <c:pt idx="921">
                  <c:v>25200</c:v>
                </c:pt>
                <c:pt idx="922">
                  <c:v>25300</c:v>
                </c:pt>
                <c:pt idx="923">
                  <c:v>24900</c:v>
                </c:pt>
                <c:pt idx="924">
                  <c:v>25000</c:v>
                </c:pt>
                <c:pt idx="925">
                  <c:v>24900</c:v>
                </c:pt>
                <c:pt idx="926">
                  <c:v>24600</c:v>
                </c:pt>
                <c:pt idx="927">
                  <c:v>24600</c:v>
                </c:pt>
                <c:pt idx="928">
                  <c:v>24400</c:v>
                </c:pt>
                <c:pt idx="929">
                  <c:v>24200</c:v>
                </c:pt>
                <c:pt idx="930">
                  <c:v>24300</c:v>
                </c:pt>
                <c:pt idx="931">
                  <c:v>24000</c:v>
                </c:pt>
                <c:pt idx="932">
                  <c:v>24000</c:v>
                </c:pt>
                <c:pt idx="933">
                  <c:v>23900</c:v>
                </c:pt>
                <c:pt idx="934">
                  <c:v>23700</c:v>
                </c:pt>
                <c:pt idx="935">
                  <c:v>23800</c:v>
                </c:pt>
                <c:pt idx="936">
                  <c:v>23500</c:v>
                </c:pt>
                <c:pt idx="937">
                  <c:v>23500</c:v>
                </c:pt>
                <c:pt idx="938">
                  <c:v>23400</c:v>
                </c:pt>
                <c:pt idx="939">
                  <c:v>23300</c:v>
                </c:pt>
                <c:pt idx="940">
                  <c:v>23200</c:v>
                </c:pt>
                <c:pt idx="941">
                  <c:v>23200</c:v>
                </c:pt>
                <c:pt idx="942">
                  <c:v>23000</c:v>
                </c:pt>
                <c:pt idx="943">
                  <c:v>23100</c:v>
                </c:pt>
                <c:pt idx="944">
                  <c:v>22900</c:v>
                </c:pt>
                <c:pt idx="945">
                  <c:v>22900</c:v>
                </c:pt>
                <c:pt idx="946">
                  <c:v>22800</c:v>
                </c:pt>
                <c:pt idx="947">
                  <c:v>22800</c:v>
                </c:pt>
                <c:pt idx="948">
                  <c:v>22500</c:v>
                </c:pt>
                <c:pt idx="949">
                  <c:v>22500</c:v>
                </c:pt>
                <c:pt idx="950">
                  <c:v>22400</c:v>
                </c:pt>
                <c:pt idx="951">
                  <c:v>22300</c:v>
                </c:pt>
                <c:pt idx="952">
                  <c:v>22200</c:v>
                </c:pt>
                <c:pt idx="953">
                  <c:v>22100</c:v>
                </c:pt>
                <c:pt idx="954">
                  <c:v>22000</c:v>
                </c:pt>
                <c:pt idx="955">
                  <c:v>21800</c:v>
                </c:pt>
                <c:pt idx="956">
                  <c:v>21800</c:v>
                </c:pt>
                <c:pt idx="957">
                  <c:v>21800</c:v>
                </c:pt>
                <c:pt idx="958">
                  <c:v>21600</c:v>
                </c:pt>
                <c:pt idx="959">
                  <c:v>21500</c:v>
                </c:pt>
                <c:pt idx="960">
                  <c:v>21600</c:v>
                </c:pt>
                <c:pt idx="961">
                  <c:v>21500</c:v>
                </c:pt>
                <c:pt idx="962">
                  <c:v>21400</c:v>
                </c:pt>
                <c:pt idx="963">
                  <c:v>21200</c:v>
                </c:pt>
                <c:pt idx="964">
                  <c:v>21400</c:v>
                </c:pt>
                <c:pt idx="965">
                  <c:v>21200</c:v>
                </c:pt>
                <c:pt idx="966">
                  <c:v>21200</c:v>
                </c:pt>
                <c:pt idx="967">
                  <c:v>21100</c:v>
                </c:pt>
                <c:pt idx="968">
                  <c:v>20900</c:v>
                </c:pt>
                <c:pt idx="969">
                  <c:v>21000</c:v>
                </c:pt>
                <c:pt idx="970">
                  <c:v>20900</c:v>
                </c:pt>
                <c:pt idx="971">
                  <c:v>20800</c:v>
                </c:pt>
                <c:pt idx="972">
                  <c:v>20800</c:v>
                </c:pt>
                <c:pt idx="973">
                  <c:v>20700</c:v>
                </c:pt>
                <c:pt idx="974">
                  <c:v>20600</c:v>
                </c:pt>
                <c:pt idx="975">
                  <c:v>20600</c:v>
                </c:pt>
                <c:pt idx="976">
                  <c:v>20500</c:v>
                </c:pt>
                <c:pt idx="977">
                  <c:v>20400</c:v>
                </c:pt>
                <c:pt idx="978">
                  <c:v>20300</c:v>
                </c:pt>
                <c:pt idx="979">
                  <c:v>20300</c:v>
                </c:pt>
                <c:pt idx="980">
                  <c:v>20200</c:v>
                </c:pt>
                <c:pt idx="981">
                  <c:v>20100</c:v>
                </c:pt>
                <c:pt idx="982">
                  <c:v>20000</c:v>
                </c:pt>
                <c:pt idx="983">
                  <c:v>20000</c:v>
                </c:pt>
                <c:pt idx="984">
                  <c:v>20000</c:v>
                </c:pt>
                <c:pt idx="985">
                  <c:v>20000</c:v>
                </c:pt>
                <c:pt idx="986">
                  <c:v>19900</c:v>
                </c:pt>
                <c:pt idx="987">
                  <c:v>19900</c:v>
                </c:pt>
                <c:pt idx="988">
                  <c:v>19800</c:v>
                </c:pt>
                <c:pt idx="989">
                  <c:v>19800</c:v>
                </c:pt>
                <c:pt idx="990">
                  <c:v>19700</c:v>
                </c:pt>
                <c:pt idx="991">
                  <c:v>19700</c:v>
                </c:pt>
                <c:pt idx="992">
                  <c:v>19700</c:v>
                </c:pt>
                <c:pt idx="993">
                  <c:v>19700</c:v>
                </c:pt>
                <c:pt idx="994">
                  <c:v>19600</c:v>
                </c:pt>
                <c:pt idx="995">
                  <c:v>19700</c:v>
                </c:pt>
                <c:pt idx="996">
                  <c:v>19400</c:v>
                </c:pt>
                <c:pt idx="997">
                  <c:v>19600</c:v>
                </c:pt>
                <c:pt idx="998">
                  <c:v>19600</c:v>
                </c:pt>
                <c:pt idx="999">
                  <c:v>19500</c:v>
                </c:pt>
                <c:pt idx="1000">
                  <c:v>19500</c:v>
                </c:pt>
                <c:pt idx="1001">
                  <c:v>19700</c:v>
                </c:pt>
                <c:pt idx="1002">
                  <c:v>19600</c:v>
                </c:pt>
                <c:pt idx="1003">
                  <c:v>19700</c:v>
                </c:pt>
                <c:pt idx="1004">
                  <c:v>19600</c:v>
                </c:pt>
                <c:pt idx="1005">
                  <c:v>19500</c:v>
                </c:pt>
                <c:pt idx="1006">
                  <c:v>19700</c:v>
                </c:pt>
                <c:pt idx="1007">
                  <c:v>19700</c:v>
                </c:pt>
                <c:pt idx="1008">
                  <c:v>19800</c:v>
                </c:pt>
                <c:pt idx="1009">
                  <c:v>19700</c:v>
                </c:pt>
                <c:pt idx="1010">
                  <c:v>19800</c:v>
                </c:pt>
                <c:pt idx="1011">
                  <c:v>19800</c:v>
                </c:pt>
                <c:pt idx="1012">
                  <c:v>19700</c:v>
                </c:pt>
                <c:pt idx="1013">
                  <c:v>19800</c:v>
                </c:pt>
                <c:pt idx="1014">
                  <c:v>20000</c:v>
                </c:pt>
                <c:pt idx="1015">
                  <c:v>19700</c:v>
                </c:pt>
                <c:pt idx="1016">
                  <c:v>20000</c:v>
                </c:pt>
                <c:pt idx="1017">
                  <c:v>20100</c:v>
                </c:pt>
                <c:pt idx="1018">
                  <c:v>20000</c:v>
                </c:pt>
                <c:pt idx="1019">
                  <c:v>20200</c:v>
                </c:pt>
                <c:pt idx="1020">
                  <c:v>20100</c:v>
                </c:pt>
                <c:pt idx="1021">
                  <c:v>20100</c:v>
                </c:pt>
                <c:pt idx="1022">
                  <c:v>20300</c:v>
                </c:pt>
                <c:pt idx="1023">
                  <c:v>20100</c:v>
                </c:pt>
                <c:pt idx="1024">
                  <c:v>20200</c:v>
                </c:pt>
                <c:pt idx="1025">
                  <c:v>20100</c:v>
                </c:pt>
                <c:pt idx="1026">
                  <c:v>20400</c:v>
                </c:pt>
                <c:pt idx="1027">
                  <c:v>20200</c:v>
                </c:pt>
                <c:pt idx="1028">
                  <c:v>20400</c:v>
                </c:pt>
                <c:pt idx="1029">
                  <c:v>20400</c:v>
                </c:pt>
                <c:pt idx="1030">
                  <c:v>20500</c:v>
                </c:pt>
                <c:pt idx="1031">
                  <c:v>20500</c:v>
                </c:pt>
                <c:pt idx="1032">
                  <c:v>20500</c:v>
                </c:pt>
                <c:pt idx="1033">
                  <c:v>20500</c:v>
                </c:pt>
                <c:pt idx="1034">
                  <c:v>20500</c:v>
                </c:pt>
                <c:pt idx="1035">
                  <c:v>20400</c:v>
                </c:pt>
                <c:pt idx="1036">
                  <c:v>20400</c:v>
                </c:pt>
                <c:pt idx="1037">
                  <c:v>20600</c:v>
                </c:pt>
                <c:pt idx="1038">
                  <c:v>20500</c:v>
                </c:pt>
                <c:pt idx="1039">
                  <c:v>20400</c:v>
                </c:pt>
                <c:pt idx="1040">
                  <c:v>20500</c:v>
                </c:pt>
                <c:pt idx="1041">
                  <c:v>20500</c:v>
                </c:pt>
                <c:pt idx="1042">
                  <c:v>20500</c:v>
                </c:pt>
                <c:pt idx="1043">
                  <c:v>20600</c:v>
                </c:pt>
                <c:pt idx="1044">
                  <c:v>20600</c:v>
                </c:pt>
                <c:pt idx="1045">
                  <c:v>20600</c:v>
                </c:pt>
                <c:pt idx="1046">
                  <c:v>20600</c:v>
                </c:pt>
                <c:pt idx="1047">
                  <c:v>20600</c:v>
                </c:pt>
                <c:pt idx="1048">
                  <c:v>20700</c:v>
                </c:pt>
                <c:pt idx="1049">
                  <c:v>20900</c:v>
                </c:pt>
                <c:pt idx="1050">
                  <c:v>20800</c:v>
                </c:pt>
                <c:pt idx="1051">
                  <c:v>20800</c:v>
                </c:pt>
                <c:pt idx="1052">
                  <c:v>20900</c:v>
                </c:pt>
                <c:pt idx="1053">
                  <c:v>20900</c:v>
                </c:pt>
                <c:pt idx="1054">
                  <c:v>21000</c:v>
                </c:pt>
                <c:pt idx="1055">
                  <c:v>21000</c:v>
                </c:pt>
                <c:pt idx="1056">
                  <c:v>21100</c:v>
                </c:pt>
                <c:pt idx="1057">
                  <c:v>21200</c:v>
                </c:pt>
                <c:pt idx="1058">
                  <c:v>21400</c:v>
                </c:pt>
                <c:pt idx="1059">
                  <c:v>21300</c:v>
                </c:pt>
                <c:pt idx="1060">
                  <c:v>21600</c:v>
                </c:pt>
                <c:pt idx="1061">
                  <c:v>21600</c:v>
                </c:pt>
                <c:pt idx="1062">
                  <c:v>21900</c:v>
                </c:pt>
                <c:pt idx="1063">
                  <c:v>21900</c:v>
                </c:pt>
                <c:pt idx="1064">
                  <c:v>22100</c:v>
                </c:pt>
                <c:pt idx="1065">
                  <c:v>22300</c:v>
                </c:pt>
                <c:pt idx="1066">
                  <c:v>22300</c:v>
                </c:pt>
                <c:pt idx="1067">
                  <c:v>22400</c:v>
                </c:pt>
                <c:pt idx="1068">
                  <c:v>22400</c:v>
                </c:pt>
                <c:pt idx="1069">
                  <c:v>22700</c:v>
                </c:pt>
                <c:pt idx="1070">
                  <c:v>22600</c:v>
                </c:pt>
                <c:pt idx="1071">
                  <c:v>22800</c:v>
                </c:pt>
                <c:pt idx="1072">
                  <c:v>22900</c:v>
                </c:pt>
                <c:pt idx="1073">
                  <c:v>23000</c:v>
                </c:pt>
                <c:pt idx="1074">
                  <c:v>22900</c:v>
                </c:pt>
                <c:pt idx="1075">
                  <c:v>23000</c:v>
                </c:pt>
                <c:pt idx="1076">
                  <c:v>23100</c:v>
                </c:pt>
                <c:pt idx="1077">
                  <c:v>23100</c:v>
                </c:pt>
                <c:pt idx="1078">
                  <c:v>23100</c:v>
                </c:pt>
                <c:pt idx="1079">
                  <c:v>23200</c:v>
                </c:pt>
                <c:pt idx="1080">
                  <c:v>23100</c:v>
                </c:pt>
                <c:pt idx="1081">
                  <c:v>23300</c:v>
                </c:pt>
                <c:pt idx="1082">
                  <c:v>23300</c:v>
                </c:pt>
                <c:pt idx="1083">
                  <c:v>23400</c:v>
                </c:pt>
                <c:pt idx="1084">
                  <c:v>23400</c:v>
                </c:pt>
                <c:pt idx="1085">
                  <c:v>23500</c:v>
                </c:pt>
                <c:pt idx="1086">
                  <c:v>23300</c:v>
                </c:pt>
                <c:pt idx="1087">
                  <c:v>23200</c:v>
                </c:pt>
                <c:pt idx="1088">
                  <c:v>23400</c:v>
                </c:pt>
                <c:pt idx="1089">
                  <c:v>23300</c:v>
                </c:pt>
                <c:pt idx="1090">
                  <c:v>23300</c:v>
                </c:pt>
                <c:pt idx="1091">
                  <c:v>23100</c:v>
                </c:pt>
                <c:pt idx="1092">
                  <c:v>23200</c:v>
                </c:pt>
                <c:pt idx="1093">
                  <c:v>23400</c:v>
                </c:pt>
                <c:pt idx="1094">
                  <c:v>23200</c:v>
                </c:pt>
                <c:pt idx="1095">
                  <c:v>23200</c:v>
                </c:pt>
                <c:pt idx="1096">
                  <c:v>23100</c:v>
                </c:pt>
                <c:pt idx="1097">
                  <c:v>23000</c:v>
                </c:pt>
                <c:pt idx="1098">
                  <c:v>22900</c:v>
                </c:pt>
                <c:pt idx="1099">
                  <c:v>23100</c:v>
                </c:pt>
                <c:pt idx="1100">
                  <c:v>23000</c:v>
                </c:pt>
                <c:pt idx="1101">
                  <c:v>23000</c:v>
                </c:pt>
                <c:pt idx="1102">
                  <c:v>22900</c:v>
                </c:pt>
                <c:pt idx="1103">
                  <c:v>22900</c:v>
                </c:pt>
                <c:pt idx="1104">
                  <c:v>22800</c:v>
                </c:pt>
                <c:pt idx="1105">
                  <c:v>22700</c:v>
                </c:pt>
                <c:pt idx="1106">
                  <c:v>22700</c:v>
                </c:pt>
                <c:pt idx="1107">
                  <c:v>22500</c:v>
                </c:pt>
                <c:pt idx="1108">
                  <c:v>22600</c:v>
                </c:pt>
                <c:pt idx="1109">
                  <c:v>22400</c:v>
                </c:pt>
                <c:pt idx="1110">
                  <c:v>22400</c:v>
                </c:pt>
                <c:pt idx="1111">
                  <c:v>22500</c:v>
                </c:pt>
                <c:pt idx="1112">
                  <c:v>22200</c:v>
                </c:pt>
                <c:pt idx="1113">
                  <c:v>22100</c:v>
                </c:pt>
                <c:pt idx="1114">
                  <c:v>22300</c:v>
                </c:pt>
                <c:pt idx="1115">
                  <c:v>22100</c:v>
                </c:pt>
                <c:pt idx="1116">
                  <c:v>22100</c:v>
                </c:pt>
                <c:pt idx="1117">
                  <c:v>21900</c:v>
                </c:pt>
                <c:pt idx="1118">
                  <c:v>21900</c:v>
                </c:pt>
                <c:pt idx="1119">
                  <c:v>21800</c:v>
                </c:pt>
                <c:pt idx="1120">
                  <c:v>21500</c:v>
                </c:pt>
                <c:pt idx="1121">
                  <c:v>21500</c:v>
                </c:pt>
                <c:pt idx="1122">
                  <c:v>21500</c:v>
                </c:pt>
                <c:pt idx="1123">
                  <c:v>21400</c:v>
                </c:pt>
                <c:pt idx="1124">
                  <c:v>21400</c:v>
                </c:pt>
                <c:pt idx="1125">
                  <c:v>21400</c:v>
                </c:pt>
                <c:pt idx="1126">
                  <c:v>21100</c:v>
                </c:pt>
                <c:pt idx="1127">
                  <c:v>21400</c:v>
                </c:pt>
                <c:pt idx="1128">
                  <c:v>21300</c:v>
                </c:pt>
                <c:pt idx="1129">
                  <c:v>21000</c:v>
                </c:pt>
                <c:pt idx="1130">
                  <c:v>21100</c:v>
                </c:pt>
                <c:pt idx="1131">
                  <c:v>21000</c:v>
                </c:pt>
                <c:pt idx="1132">
                  <c:v>21000</c:v>
                </c:pt>
                <c:pt idx="1133">
                  <c:v>20900</c:v>
                </c:pt>
                <c:pt idx="1134">
                  <c:v>20900</c:v>
                </c:pt>
                <c:pt idx="1135">
                  <c:v>20900</c:v>
                </c:pt>
                <c:pt idx="1136">
                  <c:v>20700</c:v>
                </c:pt>
                <c:pt idx="1137">
                  <c:v>20700</c:v>
                </c:pt>
                <c:pt idx="1138">
                  <c:v>20600</c:v>
                </c:pt>
                <c:pt idx="1139">
                  <c:v>20600</c:v>
                </c:pt>
                <c:pt idx="1140">
                  <c:v>20500</c:v>
                </c:pt>
                <c:pt idx="1141">
                  <c:v>20500</c:v>
                </c:pt>
                <c:pt idx="1142">
                  <c:v>20400</c:v>
                </c:pt>
                <c:pt idx="1143">
                  <c:v>20400</c:v>
                </c:pt>
                <c:pt idx="1144">
                  <c:v>20300</c:v>
                </c:pt>
                <c:pt idx="1145">
                  <c:v>20200</c:v>
                </c:pt>
                <c:pt idx="1146">
                  <c:v>20200</c:v>
                </c:pt>
                <c:pt idx="1147">
                  <c:v>20100</c:v>
                </c:pt>
                <c:pt idx="1148">
                  <c:v>20000</c:v>
                </c:pt>
                <c:pt idx="1149">
                  <c:v>20000</c:v>
                </c:pt>
                <c:pt idx="1150">
                  <c:v>20000</c:v>
                </c:pt>
                <c:pt idx="1151">
                  <c:v>19900</c:v>
                </c:pt>
                <c:pt idx="1152">
                  <c:v>19900</c:v>
                </c:pt>
                <c:pt idx="1153">
                  <c:v>19900</c:v>
                </c:pt>
                <c:pt idx="1154">
                  <c:v>19800</c:v>
                </c:pt>
                <c:pt idx="1155">
                  <c:v>19700</c:v>
                </c:pt>
                <c:pt idx="1156">
                  <c:v>19500</c:v>
                </c:pt>
                <c:pt idx="1157">
                  <c:v>19700</c:v>
                </c:pt>
                <c:pt idx="1158">
                  <c:v>19700</c:v>
                </c:pt>
                <c:pt idx="1159">
                  <c:v>19500</c:v>
                </c:pt>
                <c:pt idx="1160">
                  <c:v>19400</c:v>
                </c:pt>
                <c:pt idx="1161">
                  <c:v>19600</c:v>
                </c:pt>
                <c:pt idx="1162">
                  <c:v>19300</c:v>
                </c:pt>
                <c:pt idx="1163">
                  <c:v>19300</c:v>
                </c:pt>
                <c:pt idx="1164">
                  <c:v>19300</c:v>
                </c:pt>
                <c:pt idx="1165">
                  <c:v>19100</c:v>
                </c:pt>
                <c:pt idx="1166">
                  <c:v>19100</c:v>
                </c:pt>
                <c:pt idx="1167">
                  <c:v>19200</c:v>
                </c:pt>
                <c:pt idx="1168">
                  <c:v>19000</c:v>
                </c:pt>
                <c:pt idx="1169">
                  <c:v>18900</c:v>
                </c:pt>
                <c:pt idx="1170">
                  <c:v>18900</c:v>
                </c:pt>
                <c:pt idx="1171">
                  <c:v>18900</c:v>
                </c:pt>
                <c:pt idx="1172">
                  <c:v>18700</c:v>
                </c:pt>
                <c:pt idx="1173">
                  <c:v>18800</c:v>
                </c:pt>
                <c:pt idx="1174">
                  <c:v>18800</c:v>
                </c:pt>
                <c:pt idx="1175">
                  <c:v>18700</c:v>
                </c:pt>
                <c:pt idx="1176">
                  <c:v>18600</c:v>
                </c:pt>
                <c:pt idx="1177">
                  <c:v>18600</c:v>
                </c:pt>
                <c:pt idx="1178">
                  <c:v>18500</c:v>
                </c:pt>
                <c:pt idx="1179">
                  <c:v>18400</c:v>
                </c:pt>
                <c:pt idx="1180">
                  <c:v>18300</c:v>
                </c:pt>
                <c:pt idx="1181">
                  <c:v>18300</c:v>
                </c:pt>
                <c:pt idx="1182">
                  <c:v>18200</c:v>
                </c:pt>
                <c:pt idx="1183">
                  <c:v>18100</c:v>
                </c:pt>
                <c:pt idx="1184">
                  <c:v>18100</c:v>
                </c:pt>
                <c:pt idx="1185">
                  <c:v>18100</c:v>
                </c:pt>
                <c:pt idx="1186">
                  <c:v>18100</c:v>
                </c:pt>
                <c:pt idx="1187">
                  <c:v>18100</c:v>
                </c:pt>
                <c:pt idx="1188">
                  <c:v>18000</c:v>
                </c:pt>
                <c:pt idx="1189">
                  <c:v>17900</c:v>
                </c:pt>
                <c:pt idx="1190">
                  <c:v>18000</c:v>
                </c:pt>
                <c:pt idx="1191">
                  <c:v>17900</c:v>
                </c:pt>
                <c:pt idx="1192">
                  <c:v>17900</c:v>
                </c:pt>
                <c:pt idx="1193">
                  <c:v>17800</c:v>
                </c:pt>
                <c:pt idx="1194">
                  <c:v>17700</c:v>
                </c:pt>
                <c:pt idx="1195">
                  <c:v>17800</c:v>
                </c:pt>
                <c:pt idx="1196">
                  <c:v>17700</c:v>
                </c:pt>
                <c:pt idx="1197">
                  <c:v>17600</c:v>
                </c:pt>
                <c:pt idx="1198">
                  <c:v>17500</c:v>
                </c:pt>
                <c:pt idx="1199">
                  <c:v>17500</c:v>
                </c:pt>
                <c:pt idx="1200">
                  <c:v>17400</c:v>
                </c:pt>
                <c:pt idx="1201">
                  <c:v>17300</c:v>
                </c:pt>
                <c:pt idx="1202">
                  <c:v>17300</c:v>
                </c:pt>
                <c:pt idx="1203">
                  <c:v>17200</c:v>
                </c:pt>
                <c:pt idx="1204">
                  <c:v>17200</c:v>
                </c:pt>
                <c:pt idx="1205">
                  <c:v>17100</c:v>
                </c:pt>
                <c:pt idx="1206">
                  <c:v>17200</c:v>
                </c:pt>
                <c:pt idx="1207">
                  <c:v>17100</c:v>
                </c:pt>
                <c:pt idx="1208">
                  <c:v>17100</c:v>
                </c:pt>
                <c:pt idx="1209">
                  <c:v>17100</c:v>
                </c:pt>
                <c:pt idx="1210">
                  <c:v>17000</c:v>
                </c:pt>
                <c:pt idx="1211">
                  <c:v>16900</c:v>
                </c:pt>
                <c:pt idx="1212">
                  <c:v>16900</c:v>
                </c:pt>
                <c:pt idx="1213">
                  <c:v>16900</c:v>
                </c:pt>
                <c:pt idx="1214">
                  <c:v>16700</c:v>
                </c:pt>
                <c:pt idx="1215">
                  <c:v>16800</c:v>
                </c:pt>
                <c:pt idx="1216">
                  <c:v>16600</c:v>
                </c:pt>
                <c:pt idx="1217">
                  <c:v>16700</c:v>
                </c:pt>
                <c:pt idx="1218">
                  <c:v>16500</c:v>
                </c:pt>
                <c:pt idx="1219">
                  <c:v>16600</c:v>
                </c:pt>
                <c:pt idx="1220">
                  <c:v>16600</c:v>
                </c:pt>
                <c:pt idx="1221">
                  <c:v>16500</c:v>
                </c:pt>
                <c:pt idx="1222">
                  <c:v>16600</c:v>
                </c:pt>
                <c:pt idx="1223">
                  <c:v>16500</c:v>
                </c:pt>
                <c:pt idx="1224">
                  <c:v>16400</c:v>
                </c:pt>
                <c:pt idx="1225">
                  <c:v>16400</c:v>
                </c:pt>
                <c:pt idx="1226">
                  <c:v>16400</c:v>
                </c:pt>
                <c:pt idx="1227">
                  <c:v>16000</c:v>
                </c:pt>
                <c:pt idx="1228">
                  <c:v>16100</c:v>
                </c:pt>
                <c:pt idx="1229">
                  <c:v>16200</c:v>
                </c:pt>
                <c:pt idx="1230">
                  <c:v>15700</c:v>
                </c:pt>
                <c:pt idx="1231">
                  <c:v>16000</c:v>
                </c:pt>
                <c:pt idx="1232">
                  <c:v>15700</c:v>
                </c:pt>
                <c:pt idx="1233">
                  <c:v>15500</c:v>
                </c:pt>
                <c:pt idx="1234">
                  <c:v>15900</c:v>
                </c:pt>
                <c:pt idx="1235">
                  <c:v>15800</c:v>
                </c:pt>
                <c:pt idx="1236">
                  <c:v>15700</c:v>
                </c:pt>
                <c:pt idx="1237">
                  <c:v>14800</c:v>
                </c:pt>
                <c:pt idx="1238">
                  <c:v>14700</c:v>
                </c:pt>
                <c:pt idx="1239">
                  <c:v>14700</c:v>
                </c:pt>
                <c:pt idx="1240">
                  <c:v>15400</c:v>
                </c:pt>
                <c:pt idx="1241">
                  <c:v>15500</c:v>
                </c:pt>
                <c:pt idx="1242">
                  <c:v>15500</c:v>
                </c:pt>
                <c:pt idx="1243">
                  <c:v>14900</c:v>
                </c:pt>
                <c:pt idx="1244">
                  <c:v>14500</c:v>
                </c:pt>
                <c:pt idx="1245">
                  <c:v>15400</c:v>
                </c:pt>
                <c:pt idx="1246">
                  <c:v>15200</c:v>
                </c:pt>
                <c:pt idx="1247">
                  <c:v>15100</c:v>
                </c:pt>
                <c:pt idx="1248">
                  <c:v>15300</c:v>
                </c:pt>
                <c:pt idx="1249">
                  <c:v>14400</c:v>
                </c:pt>
                <c:pt idx="1250">
                  <c:v>14500</c:v>
                </c:pt>
                <c:pt idx="1251">
                  <c:v>14400</c:v>
                </c:pt>
                <c:pt idx="1252">
                  <c:v>14400</c:v>
                </c:pt>
                <c:pt idx="1253">
                  <c:v>14300</c:v>
                </c:pt>
                <c:pt idx="1254">
                  <c:v>14300</c:v>
                </c:pt>
                <c:pt idx="1255">
                  <c:v>14300</c:v>
                </c:pt>
                <c:pt idx="1256">
                  <c:v>15000</c:v>
                </c:pt>
                <c:pt idx="1257">
                  <c:v>14300</c:v>
                </c:pt>
                <c:pt idx="1258">
                  <c:v>14900</c:v>
                </c:pt>
                <c:pt idx="1259">
                  <c:v>14300</c:v>
                </c:pt>
                <c:pt idx="1260">
                  <c:v>14200</c:v>
                </c:pt>
                <c:pt idx="1261">
                  <c:v>14200</c:v>
                </c:pt>
                <c:pt idx="1262">
                  <c:v>14300</c:v>
                </c:pt>
                <c:pt idx="1263">
                  <c:v>14200</c:v>
                </c:pt>
                <c:pt idx="1264">
                  <c:v>14200</c:v>
                </c:pt>
                <c:pt idx="1265">
                  <c:v>14200</c:v>
                </c:pt>
                <c:pt idx="1266">
                  <c:v>14200</c:v>
                </c:pt>
                <c:pt idx="1267">
                  <c:v>14200</c:v>
                </c:pt>
                <c:pt idx="1268">
                  <c:v>14100</c:v>
                </c:pt>
                <c:pt idx="1269">
                  <c:v>14100</c:v>
                </c:pt>
                <c:pt idx="1270">
                  <c:v>14200</c:v>
                </c:pt>
                <c:pt idx="1271">
                  <c:v>14200</c:v>
                </c:pt>
                <c:pt idx="1272">
                  <c:v>14100</c:v>
                </c:pt>
                <c:pt idx="1273">
                  <c:v>13900</c:v>
                </c:pt>
                <c:pt idx="1274">
                  <c:v>14000</c:v>
                </c:pt>
                <c:pt idx="1275">
                  <c:v>13800</c:v>
                </c:pt>
                <c:pt idx="1276">
                  <c:v>13800</c:v>
                </c:pt>
                <c:pt idx="1277">
                  <c:v>13800</c:v>
                </c:pt>
                <c:pt idx="1278">
                  <c:v>13700</c:v>
                </c:pt>
                <c:pt idx="1279">
                  <c:v>13800</c:v>
                </c:pt>
                <c:pt idx="1280">
                  <c:v>13900</c:v>
                </c:pt>
                <c:pt idx="1281">
                  <c:v>13900</c:v>
                </c:pt>
                <c:pt idx="1282">
                  <c:v>13700</c:v>
                </c:pt>
                <c:pt idx="1283">
                  <c:v>13700</c:v>
                </c:pt>
                <c:pt idx="1284">
                  <c:v>13700</c:v>
                </c:pt>
                <c:pt idx="1285">
                  <c:v>13700</c:v>
                </c:pt>
                <c:pt idx="1286">
                  <c:v>13600</c:v>
                </c:pt>
                <c:pt idx="1287">
                  <c:v>13600</c:v>
                </c:pt>
                <c:pt idx="1288">
                  <c:v>13400</c:v>
                </c:pt>
                <c:pt idx="1289">
                  <c:v>13400</c:v>
                </c:pt>
                <c:pt idx="1290">
                  <c:v>13400</c:v>
                </c:pt>
                <c:pt idx="1291">
                  <c:v>13400</c:v>
                </c:pt>
                <c:pt idx="1292">
                  <c:v>13400</c:v>
                </c:pt>
                <c:pt idx="1293">
                  <c:v>13100</c:v>
                </c:pt>
                <c:pt idx="1294">
                  <c:v>13400</c:v>
                </c:pt>
                <c:pt idx="1295">
                  <c:v>13300</c:v>
                </c:pt>
                <c:pt idx="1296">
                  <c:v>13200</c:v>
                </c:pt>
                <c:pt idx="1297">
                  <c:v>13200</c:v>
                </c:pt>
                <c:pt idx="1298">
                  <c:v>13200</c:v>
                </c:pt>
                <c:pt idx="1299">
                  <c:v>13300</c:v>
                </c:pt>
                <c:pt idx="1300">
                  <c:v>13300</c:v>
                </c:pt>
                <c:pt idx="1301">
                  <c:v>13200</c:v>
                </c:pt>
                <c:pt idx="1302">
                  <c:v>13200</c:v>
                </c:pt>
                <c:pt idx="1303">
                  <c:v>13200</c:v>
                </c:pt>
                <c:pt idx="1304">
                  <c:v>13100</c:v>
                </c:pt>
                <c:pt idx="1305">
                  <c:v>13100</c:v>
                </c:pt>
                <c:pt idx="1306">
                  <c:v>13200</c:v>
                </c:pt>
                <c:pt idx="1307">
                  <c:v>13100</c:v>
                </c:pt>
                <c:pt idx="1308">
                  <c:v>13100</c:v>
                </c:pt>
                <c:pt idx="1309">
                  <c:v>13000</c:v>
                </c:pt>
                <c:pt idx="1310">
                  <c:v>13000</c:v>
                </c:pt>
                <c:pt idx="1311">
                  <c:v>13000</c:v>
                </c:pt>
                <c:pt idx="1312">
                  <c:v>12900</c:v>
                </c:pt>
                <c:pt idx="1313">
                  <c:v>12900</c:v>
                </c:pt>
                <c:pt idx="1314">
                  <c:v>12900</c:v>
                </c:pt>
                <c:pt idx="1315">
                  <c:v>12800</c:v>
                </c:pt>
                <c:pt idx="1316">
                  <c:v>12800</c:v>
                </c:pt>
                <c:pt idx="1317">
                  <c:v>12800</c:v>
                </c:pt>
                <c:pt idx="1318">
                  <c:v>12700</c:v>
                </c:pt>
                <c:pt idx="1319">
                  <c:v>12800</c:v>
                </c:pt>
                <c:pt idx="1320">
                  <c:v>12600</c:v>
                </c:pt>
                <c:pt idx="1321">
                  <c:v>12600</c:v>
                </c:pt>
                <c:pt idx="1322">
                  <c:v>12600</c:v>
                </c:pt>
                <c:pt idx="1323">
                  <c:v>12600</c:v>
                </c:pt>
                <c:pt idx="1324">
                  <c:v>12600</c:v>
                </c:pt>
                <c:pt idx="1325">
                  <c:v>12600</c:v>
                </c:pt>
                <c:pt idx="1326">
                  <c:v>12500</c:v>
                </c:pt>
                <c:pt idx="1327">
                  <c:v>12100</c:v>
                </c:pt>
                <c:pt idx="1328">
                  <c:v>12500</c:v>
                </c:pt>
                <c:pt idx="1329">
                  <c:v>12400</c:v>
                </c:pt>
                <c:pt idx="1330">
                  <c:v>12500</c:v>
                </c:pt>
                <c:pt idx="1331">
                  <c:v>12300</c:v>
                </c:pt>
                <c:pt idx="1332">
                  <c:v>12300</c:v>
                </c:pt>
                <c:pt idx="1333">
                  <c:v>12400</c:v>
                </c:pt>
                <c:pt idx="1334">
                  <c:v>12300</c:v>
                </c:pt>
                <c:pt idx="1335">
                  <c:v>12300</c:v>
                </c:pt>
                <c:pt idx="1336">
                  <c:v>12300</c:v>
                </c:pt>
                <c:pt idx="1337">
                  <c:v>12300</c:v>
                </c:pt>
                <c:pt idx="1338">
                  <c:v>12200</c:v>
                </c:pt>
                <c:pt idx="1339">
                  <c:v>12200</c:v>
                </c:pt>
                <c:pt idx="1340">
                  <c:v>12100</c:v>
                </c:pt>
                <c:pt idx="1341">
                  <c:v>12100</c:v>
                </c:pt>
                <c:pt idx="1342">
                  <c:v>12100</c:v>
                </c:pt>
                <c:pt idx="1343">
                  <c:v>12000</c:v>
                </c:pt>
                <c:pt idx="1344">
                  <c:v>12000</c:v>
                </c:pt>
                <c:pt idx="1345">
                  <c:v>12000</c:v>
                </c:pt>
                <c:pt idx="1346">
                  <c:v>12000</c:v>
                </c:pt>
                <c:pt idx="1347">
                  <c:v>11900</c:v>
                </c:pt>
                <c:pt idx="1348">
                  <c:v>11900</c:v>
                </c:pt>
                <c:pt idx="1349">
                  <c:v>11800</c:v>
                </c:pt>
                <c:pt idx="1350">
                  <c:v>11900</c:v>
                </c:pt>
                <c:pt idx="1351">
                  <c:v>11900</c:v>
                </c:pt>
                <c:pt idx="1352">
                  <c:v>11900</c:v>
                </c:pt>
                <c:pt idx="1353">
                  <c:v>11800</c:v>
                </c:pt>
                <c:pt idx="1354">
                  <c:v>11800</c:v>
                </c:pt>
                <c:pt idx="1355">
                  <c:v>11800</c:v>
                </c:pt>
                <c:pt idx="1356">
                  <c:v>11700</c:v>
                </c:pt>
                <c:pt idx="1357">
                  <c:v>11700</c:v>
                </c:pt>
                <c:pt idx="1358">
                  <c:v>11700</c:v>
                </c:pt>
                <c:pt idx="1359">
                  <c:v>11700</c:v>
                </c:pt>
                <c:pt idx="1360">
                  <c:v>11700</c:v>
                </c:pt>
                <c:pt idx="1361">
                  <c:v>11600</c:v>
                </c:pt>
                <c:pt idx="1362">
                  <c:v>11600</c:v>
                </c:pt>
                <c:pt idx="1363">
                  <c:v>11600</c:v>
                </c:pt>
                <c:pt idx="1364">
                  <c:v>11600</c:v>
                </c:pt>
                <c:pt idx="1365">
                  <c:v>11600</c:v>
                </c:pt>
                <c:pt idx="1366">
                  <c:v>11600</c:v>
                </c:pt>
                <c:pt idx="1367">
                  <c:v>11600</c:v>
                </c:pt>
                <c:pt idx="1368">
                  <c:v>11500</c:v>
                </c:pt>
                <c:pt idx="1369">
                  <c:v>11500</c:v>
                </c:pt>
                <c:pt idx="1370">
                  <c:v>11400</c:v>
                </c:pt>
                <c:pt idx="1371">
                  <c:v>11400</c:v>
                </c:pt>
                <c:pt idx="1372">
                  <c:v>11500</c:v>
                </c:pt>
                <c:pt idx="1373">
                  <c:v>11500</c:v>
                </c:pt>
                <c:pt idx="1374">
                  <c:v>11500</c:v>
                </c:pt>
                <c:pt idx="1375">
                  <c:v>11400</c:v>
                </c:pt>
                <c:pt idx="1376">
                  <c:v>11400</c:v>
                </c:pt>
                <c:pt idx="1377">
                  <c:v>11400</c:v>
                </c:pt>
                <c:pt idx="1378">
                  <c:v>11300</c:v>
                </c:pt>
                <c:pt idx="1379">
                  <c:v>11300</c:v>
                </c:pt>
                <c:pt idx="1380">
                  <c:v>11200</c:v>
                </c:pt>
                <c:pt idx="1381">
                  <c:v>11300</c:v>
                </c:pt>
                <c:pt idx="1382">
                  <c:v>11200</c:v>
                </c:pt>
                <c:pt idx="1383">
                  <c:v>11200</c:v>
                </c:pt>
                <c:pt idx="1384">
                  <c:v>11200</c:v>
                </c:pt>
                <c:pt idx="1385">
                  <c:v>11100</c:v>
                </c:pt>
                <c:pt idx="1386">
                  <c:v>11100</c:v>
                </c:pt>
                <c:pt idx="1387">
                  <c:v>11100</c:v>
                </c:pt>
                <c:pt idx="1388">
                  <c:v>11100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numCache>
            </c:numRef>
          </c:yVal>
          <c:smooth val="1"/>
        </c:ser>
        <c:dLbls>
          <c:showLegendKey val="0"/>
          <c:showVal val="0"/>
          <c:showCatName val="0"/>
          <c:showSerName val="0"/>
          <c:showPercent val="0"/>
          <c:showBubbleSize val="0"/>
        </c:dLbls>
        <c:axId val="89175168"/>
        <c:axId val="89176704"/>
      </c:scatterChart>
      <c:valAx>
        <c:axId val="89175168"/>
        <c:scaling>
          <c:orientation val="minMax"/>
          <c:max val="41537"/>
          <c:min val="41526"/>
        </c:scaling>
        <c:delete val="0"/>
        <c:axPos val="b"/>
        <c:numFmt formatCode="m/d/yyyy" sourceLinked="0"/>
        <c:majorTickMark val="none"/>
        <c:minorTickMark val="none"/>
        <c:tickLblPos val="nextTo"/>
        <c:txPr>
          <a:bodyPr/>
          <a:lstStyle/>
          <a:p>
            <a:pPr>
              <a:defRPr b="1"/>
            </a:pPr>
            <a:endParaRPr lang="en-US"/>
          </a:p>
        </c:txPr>
        <c:crossAx val="89176704"/>
        <c:crosses val="autoZero"/>
        <c:crossBetween val="midCat"/>
      </c:valAx>
      <c:valAx>
        <c:axId val="89176704"/>
        <c:scaling>
          <c:orientation val="minMax"/>
          <c:max val="12000"/>
          <c:min val="0"/>
        </c:scaling>
        <c:delete val="0"/>
        <c:axPos val="l"/>
        <c:majorGridlines/>
        <c:title>
          <c:tx>
            <c:rich>
              <a:bodyPr/>
              <a:lstStyle/>
              <a:p>
                <a:pPr>
                  <a:defRPr/>
                </a:pPr>
                <a:r>
                  <a:rPr lang="en-US"/>
                  <a:t>Dicharge (cfs)</a:t>
                </a:r>
              </a:p>
            </c:rich>
          </c:tx>
          <c:layout/>
          <c:overlay val="0"/>
        </c:title>
        <c:numFmt formatCode="#,##0" sourceLinked="0"/>
        <c:majorTickMark val="none"/>
        <c:minorTickMark val="none"/>
        <c:tickLblPos val="nextTo"/>
        <c:txPr>
          <a:bodyPr/>
          <a:lstStyle/>
          <a:p>
            <a:pPr>
              <a:defRPr b="1"/>
            </a:pPr>
            <a:endParaRPr lang="en-US"/>
          </a:p>
        </c:txPr>
        <c:crossAx val="89175168"/>
        <c:crosses val="autoZero"/>
        <c:crossBetween val="midCat"/>
      </c:valAx>
    </c:plotArea>
    <c:legend>
      <c:legendPos val="t"/>
      <c:layout>
        <c:manualLayout>
          <c:xMode val="edge"/>
          <c:yMode val="edge"/>
          <c:x val="3.2260710354754051E-2"/>
          <c:y val="1.3333333333333341E-2"/>
          <c:w val="0.52956460079586798"/>
          <c:h val="8.8218419812907997E-2"/>
        </c:manualLayout>
      </c:layout>
      <c:overlay val="0"/>
      <c:txPr>
        <a:bodyPr/>
        <a:lstStyle/>
        <a:p>
          <a:pPr>
            <a:defRPr sz="1600"/>
          </a:pPr>
          <a:endParaRPr lang="en-US"/>
        </a:p>
      </c:txPr>
    </c:legend>
    <c:plotVisOnly val="1"/>
    <c:dispBlanksAs val="gap"/>
    <c:showDLblsOverMax val="0"/>
  </c:chart>
  <c:spPr>
    <a:solidFill>
      <a:srgbClr val="FFFFFF"/>
    </a:solidFill>
  </c:spPr>
  <c:txPr>
    <a:bodyPr/>
    <a:lstStyle/>
    <a:p>
      <a:pPr>
        <a:defRPr sz="14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7.wmf"/><Relationship Id="rId7" Type="http://schemas.openxmlformats.org/officeDocument/2006/relationships/image" Target="../media/image31.wmf"/><Relationship Id="rId2" Type="http://schemas.openxmlformats.org/officeDocument/2006/relationships/image" Target="../media/image26.wmf"/><Relationship Id="rId1" Type="http://schemas.openxmlformats.org/officeDocument/2006/relationships/image" Target="../media/image25.wmf"/><Relationship Id="rId6" Type="http://schemas.openxmlformats.org/officeDocument/2006/relationships/image" Target="../media/image30.wmf"/><Relationship Id="rId5" Type="http://schemas.openxmlformats.org/officeDocument/2006/relationships/image" Target="../media/image29.wmf"/><Relationship Id="rId4" Type="http://schemas.openxmlformats.org/officeDocument/2006/relationships/image" Target="../media/image28.wmf"/><Relationship Id="rId9"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4" tIns="46552" rIns="93104" bIns="46552" rtlCol="0"/>
          <a:lstStyle>
            <a:lvl1pPr algn="r">
              <a:defRPr sz="1200"/>
            </a:lvl1pPr>
          </a:lstStyle>
          <a:p>
            <a:fld id="{77188D37-F371-4757-A89A-C846B9A2F7DD}" type="datetimeFigureOut">
              <a:rPr lang="en-US" smtClean="0"/>
              <a:pPr/>
              <a:t>4/14/2014</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4" tIns="46552" rIns="93104" bIns="465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3935"/>
            <a:ext cx="3035088" cy="464503"/>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4" tIns="46552" rIns="93104" bIns="46552" rtlCol="0" anchor="b"/>
          <a:lstStyle>
            <a:lvl1pPr algn="r">
              <a:defRPr sz="1200"/>
            </a:lvl1pPr>
          </a:lstStyle>
          <a:p>
            <a:fld id="{4405DDE9-E236-4B4B-B73E-74562DD05C34}" type="slidenum">
              <a:rPr lang="en-US" smtClean="0"/>
              <a:pPr/>
              <a:t>‹#›</a:t>
            </a:fld>
            <a:endParaRPr lang="en-US"/>
          </a:p>
        </p:txBody>
      </p:sp>
    </p:spTree>
    <p:extLst>
      <p:ext uri="{BB962C8B-B14F-4D97-AF65-F5344CB8AC3E}">
        <p14:creationId xmlns:p14="http://schemas.microsoft.com/office/powerpoint/2010/main" val="61652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05DDE9-E236-4B4B-B73E-74562DD05C34}" type="slidenum">
              <a:rPr lang="en-US" smtClean="0"/>
              <a:pPr/>
              <a:t>1</a:t>
            </a:fld>
            <a:endParaRPr lang="en-US"/>
          </a:p>
        </p:txBody>
      </p:sp>
    </p:spTree>
    <p:extLst>
      <p:ext uri="{BB962C8B-B14F-4D97-AF65-F5344CB8AC3E}">
        <p14:creationId xmlns:p14="http://schemas.microsoft.com/office/powerpoint/2010/main" val="125019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Satellite</a:t>
            </a:r>
            <a:r>
              <a:rPr lang="en-US" baseline="0" dirty="0" smtClean="0"/>
              <a:t> Imaging from CIMMS Satellite Blog.</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21</a:t>
            </a:fld>
            <a:endParaRPr lang="en-US"/>
          </a:p>
        </p:txBody>
      </p:sp>
    </p:spTree>
    <p:extLst>
      <p:ext uri="{BB962C8B-B14F-4D97-AF65-F5344CB8AC3E}">
        <p14:creationId xmlns:p14="http://schemas.microsoft.com/office/powerpoint/2010/main" val="2925939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major hydrologic processes. Which</a:t>
            </a:r>
            <a:r>
              <a:rPr lang="en-US" baseline="0" dirty="0" smtClean="0"/>
              <a:t> events occur first when a “Large” storm event is considered? -&gt; Rainfall, Infiltration/Interception, Runoff -&gt; Overland flow and </a:t>
            </a:r>
            <a:r>
              <a:rPr lang="en-US" baseline="0" dirty="0" err="1" smtClean="0"/>
              <a:t>streamflow</a:t>
            </a:r>
            <a:r>
              <a:rPr lang="en-US" baseline="0" dirty="0" smtClean="0"/>
              <a:t>. Introduction of manmade structures changes governing principles (more runoff, varied conveyance structures).</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4</a:t>
            </a:fld>
            <a:endParaRPr lang="en-US"/>
          </a:p>
        </p:txBody>
      </p:sp>
    </p:spTree>
    <p:extLst>
      <p:ext uri="{BB962C8B-B14F-4D97-AF65-F5344CB8AC3E}">
        <p14:creationId xmlns:p14="http://schemas.microsoft.com/office/powerpoint/2010/main" val="628240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previous slide to lead into this slide. Briefly</a:t>
            </a:r>
            <a:r>
              <a:rPr lang="en-US" baseline="0" dirty="0" smtClean="0"/>
              <a:t> discuss why we will not cover additional processes (storage, </a:t>
            </a:r>
            <a:r>
              <a:rPr lang="en-US" baseline="0" dirty="0" err="1" smtClean="0"/>
              <a:t>surfacewater</a:t>
            </a:r>
            <a:r>
              <a:rPr lang="en-US" baseline="0" dirty="0" smtClean="0"/>
              <a:t> ground-water interactions, etc.). Note that if a given watershed is significantly vegetated interception may become significant.</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5</a:t>
            </a:fld>
            <a:endParaRPr lang="en-US"/>
          </a:p>
        </p:txBody>
      </p:sp>
    </p:spTree>
    <p:extLst>
      <p:ext uri="{BB962C8B-B14F-4D97-AF65-F5344CB8AC3E}">
        <p14:creationId xmlns:p14="http://schemas.microsoft.com/office/powerpoint/2010/main" val="105491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Estimated precipitation</a:t>
            </a:r>
            <a:r>
              <a:rPr lang="en-US" baseline="0" dirty="0" smtClean="0"/>
              <a:t> totals from the Colorado Climate Center using rain gauge and radar data. Note that the bulk of the storm occurred in Boulder and Larimer Counties. This explains the disastrous effects on Boulder creek, the Saint </a:t>
            </a:r>
            <a:r>
              <a:rPr lang="en-US" baseline="0" dirty="0" err="1" smtClean="0"/>
              <a:t>Vrain</a:t>
            </a:r>
            <a:r>
              <a:rPr lang="en-US" baseline="0" dirty="0" smtClean="0"/>
              <a:t> river, and the Big Thompson River.</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13</a:t>
            </a:fld>
            <a:endParaRPr lang="en-US"/>
          </a:p>
        </p:txBody>
      </p:sp>
    </p:spTree>
    <p:extLst>
      <p:ext uri="{BB962C8B-B14F-4D97-AF65-F5344CB8AC3E}">
        <p14:creationId xmlns:p14="http://schemas.microsoft.com/office/powerpoint/2010/main" val="1507736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Local Precipitation map around Denver</a:t>
            </a:r>
            <a:r>
              <a:rPr lang="en-US" baseline="0" dirty="0" smtClean="0"/>
              <a:t> and Boulder County (Prepared by NOAA using </a:t>
            </a:r>
            <a:r>
              <a:rPr lang="en-US" baseline="0" dirty="0" err="1" smtClean="0"/>
              <a:t>CoCoRaHS</a:t>
            </a:r>
            <a:r>
              <a:rPr lang="en-US" baseline="0" dirty="0" smtClean="0"/>
              <a:t> rain </a:t>
            </a:r>
            <a:r>
              <a:rPr lang="en-US" baseline="0" dirty="0" err="1" smtClean="0"/>
              <a:t>guage</a:t>
            </a:r>
            <a:r>
              <a:rPr lang="en-US" baseline="0" dirty="0" smtClean="0"/>
              <a:t> data, radar, and other independent sources. Significant amounts of rain at lower elevations.</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14</a:t>
            </a:fld>
            <a:endParaRPr lang="en-US"/>
          </a:p>
        </p:txBody>
      </p:sp>
    </p:spTree>
    <p:extLst>
      <p:ext uri="{BB962C8B-B14F-4D97-AF65-F5344CB8AC3E}">
        <p14:creationId xmlns:p14="http://schemas.microsoft.com/office/powerpoint/2010/main" val="2775575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was taken from http://coflood2013.colostate.edu/accum.html . Results enforce previous observations that the majority of rainfall occurred around Boulder and into the foothills. Elevations below 2,300 feet did not get as much rain fall as the foothills and areas further east did not get as much rainfall. Damages out east were mainly due to runoff (flooding).</a:t>
            </a:r>
            <a:endParaRPr lang="en-US" dirty="0"/>
          </a:p>
        </p:txBody>
      </p:sp>
      <p:sp>
        <p:nvSpPr>
          <p:cNvPr id="4" name="Slide Number Placeholder 3"/>
          <p:cNvSpPr>
            <a:spLocks noGrp="1"/>
          </p:cNvSpPr>
          <p:nvPr>
            <p:ph type="sldNum" sz="quarter" idx="10"/>
          </p:nvPr>
        </p:nvSpPr>
        <p:spPr/>
        <p:txBody>
          <a:bodyPr/>
          <a:lstStyle/>
          <a:p>
            <a:fld id="{4405DDE9-E236-4B4B-B73E-74562DD05C34}" type="slidenum">
              <a:rPr lang="en-US" smtClean="0"/>
              <a:pPr/>
              <a:t>15</a:t>
            </a:fld>
            <a:endParaRPr lang="en-US"/>
          </a:p>
        </p:txBody>
      </p:sp>
    </p:spTree>
    <p:extLst>
      <p:ext uri="{BB962C8B-B14F-4D97-AF65-F5344CB8AC3E}">
        <p14:creationId xmlns:p14="http://schemas.microsoft.com/office/powerpoint/2010/main" val="287819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VIDEO! </a:t>
            </a:r>
            <a:r>
              <a:rPr lang="en-US" dirty="0" smtClean="0"/>
              <a:t>Data was downloaded,</a:t>
            </a:r>
            <a:r>
              <a:rPr lang="en-US" baseline="0" dirty="0" smtClean="0"/>
              <a:t> processed, and organized by Justin Kattnig. Data is from NOAA.</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16</a:t>
            </a:fld>
            <a:endParaRPr lang="en-US"/>
          </a:p>
        </p:txBody>
      </p:sp>
    </p:spTree>
    <p:extLst>
      <p:ext uri="{BB962C8B-B14F-4D97-AF65-F5344CB8AC3E}">
        <p14:creationId xmlns:p14="http://schemas.microsoft.com/office/powerpoint/2010/main" val="710328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a:t>
            </a:r>
            <a:r>
              <a:rPr lang="en-US" baseline="0" dirty="0" smtClean="0"/>
              <a:t> accumulated precipitation results from NOAA dataset. Estimates from this data show that areas got as much as 20 inches in less than 6 days. This is greater than the recorded values from </a:t>
            </a:r>
            <a:r>
              <a:rPr lang="en-US" baseline="0" dirty="0" err="1" smtClean="0"/>
              <a:t>CoCoRaHS</a:t>
            </a:r>
            <a:r>
              <a:rPr lang="en-US" baseline="0" dirty="0" smtClean="0"/>
              <a:t>, but it is still close. A significant amount of rain fell in this period (over 600% of the average).</a:t>
            </a:r>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17</a:t>
            </a:fld>
            <a:endParaRPr lang="en-US"/>
          </a:p>
        </p:txBody>
      </p:sp>
    </p:spTree>
    <p:extLst>
      <p:ext uri="{BB962C8B-B14F-4D97-AF65-F5344CB8AC3E}">
        <p14:creationId xmlns:p14="http://schemas.microsoft.com/office/powerpoint/2010/main" val="3502186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smtClean="0"/>
              <a:t>THIS IS A VIDEO! Data was downloaded,</a:t>
            </a:r>
            <a:r>
              <a:rPr lang="en-US" baseline="0" dirty="0" smtClean="0"/>
              <a:t> processed, and organized by Justin Kattnig. Data is from NOAA. Note that maximum rainfall intensity occurred during the 12</a:t>
            </a:r>
            <a:r>
              <a:rPr lang="en-US" baseline="30000" dirty="0" smtClean="0"/>
              <a:t>th</a:t>
            </a:r>
            <a:r>
              <a:rPr lang="en-US" baseline="0" dirty="0" smtClean="0"/>
              <a:t>. Precipitation decreased after this date, but was still significant. The majority of rainfall occurred in northern Colorado. Communities to the east were more affected by flooding that large rainfall events. Massive flows in the South Platte caused flooding (Olga will talk about this). Storm characteristics were similar to a tropical storm. Latent heading, recirculation, and rainfall accumulation around Boulder.</a:t>
            </a:r>
            <a:endParaRPr lang="en-US" dirty="0" smtClean="0"/>
          </a:p>
          <a:p>
            <a:endParaRPr lang="en-US" dirty="0"/>
          </a:p>
        </p:txBody>
      </p:sp>
      <p:sp>
        <p:nvSpPr>
          <p:cNvPr id="4" name="Slide Number Placeholder 3"/>
          <p:cNvSpPr>
            <a:spLocks noGrp="1"/>
          </p:cNvSpPr>
          <p:nvPr>
            <p:ph type="sldNum" sz="quarter" idx="10"/>
          </p:nvPr>
        </p:nvSpPr>
        <p:spPr/>
        <p:txBody>
          <a:bodyPr/>
          <a:lstStyle/>
          <a:p>
            <a:fld id="{CC74678B-82C9-49F3-A739-C4A69B04A7D3}" type="slidenum">
              <a:rPr lang="en-US" smtClean="0"/>
              <a:t>20</a:t>
            </a:fld>
            <a:endParaRPr lang="en-US"/>
          </a:p>
        </p:txBody>
      </p:sp>
    </p:spTree>
    <p:extLst>
      <p:ext uri="{BB962C8B-B14F-4D97-AF65-F5344CB8AC3E}">
        <p14:creationId xmlns:p14="http://schemas.microsoft.com/office/powerpoint/2010/main" val="3245146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57200" y="685800"/>
            <a:ext cx="8001000" cy="1204306"/>
          </a:xfrm>
        </p:spPr>
        <p:txBody>
          <a:bodyPr bIns="9144" anchor="b"/>
          <a:lstStyle>
            <a:lvl1pPr>
              <a:defRPr sz="3200"/>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2057400"/>
            <a:ext cx="8001000" cy="599553"/>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07ED000F-4BD0-4CB7-BD02-EC286CD8824A}"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D000F-4BD0-4CB7-BD02-EC286CD8824A}"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D000F-4BD0-4CB7-BD02-EC286CD8824A}"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18433" name="Picture 1"/>
          <p:cNvPicPr>
            <a:picLocks noChangeAspect="1" noChangeArrowheads="1"/>
          </p:cNvPicPr>
          <p:nvPr userDrawn="1"/>
        </p:nvPicPr>
        <p:blipFill>
          <a:blip r:embed="rId2" cstate="print"/>
          <a:srcRect b="37696"/>
          <a:stretch>
            <a:fillRect/>
          </a:stretch>
        </p:blipFill>
        <p:spPr bwMode="auto">
          <a:xfrm>
            <a:off x="-19050" y="5724525"/>
            <a:ext cx="9163050" cy="1133475"/>
          </a:xfrm>
          <a:prstGeom prst="rect">
            <a:avLst/>
          </a:prstGeom>
          <a:noFill/>
          <a:ln w="9525">
            <a:noFill/>
            <a:miter lim="800000"/>
            <a:headEnd/>
            <a:tailEnd/>
          </a:ln>
          <a:effectLst/>
        </p:spPr>
      </p:pic>
      <p:sp>
        <p:nvSpPr>
          <p:cNvPr id="2" name="Title 1"/>
          <p:cNvSpPr>
            <a:spLocks noGrp="1"/>
          </p:cNvSpPr>
          <p:nvPr>
            <p:ph type="title"/>
          </p:nvPr>
        </p:nvSpPr>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822960" y="1100628"/>
            <a:ext cx="7520940" cy="4538172"/>
          </a:xfrm>
        </p:spPr>
        <p:txBody>
          <a:bodyPr/>
          <a:lstStyle>
            <a:lvl1pPr>
              <a:buClr>
                <a:schemeClr val="accent2"/>
              </a:buClr>
              <a:buFont typeface="Wingdings" pitchFamily="2" charset="2"/>
              <a:buChar char="§"/>
              <a:defRPr sz="2400"/>
            </a:lvl1pPr>
            <a:lvl2pPr>
              <a:buClrTx/>
              <a:buFont typeface="Wingdings" pitchFamily="2" charset="2"/>
              <a:buChar char="§"/>
              <a:defRPr sz="2000" b="1"/>
            </a:lvl2pPr>
            <a:lvl3pPr>
              <a:buClr>
                <a:schemeClr val="accent2"/>
              </a:buClr>
              <a:buFont typeface="Wingdings" pitchFamily="2" charset="2"/>
              <a:buChar char="§"/>
              <a:defRPr sz="2000" b="1"/>
            </a:lvl3pPr>
            <a:lvl4pPr>
              <a:buClr>
                <a:schemeClr val="accent2"/>
              </a:buClr>
              <a:buFont typeface="Wingdings" pitchFamily="2" charset="2"/>
              <a:buChar char="§"/>
              <a:defRPr sz="2000" b="1"/>
            </a:lvl4pPr>
            <a:lvl5pPr algn="l">
              <a:buClr>
                <a:schemeClr val="accent2"/>
              </a:buClr>
              <a:buFont typeface="Wingdings" pitchFamily="2" charset="2"/>
              <a:buChar char="§"/>
              <a:defRPr lang="en-US" sz="2000" b="1" kern="1200" dirty="0">
                <a:solidFill>
                  <a:schemeClr val="tx1"/>
                </a:solidFill>
                <a:latin typeface="+mn-lt"/>
                <a:ea typeface="+mn-ea"/>
                <a:cs typeface="+mn-cs"/>
              </a:defRPr>
            </a:lvl5pPr>
            <a:lvl6pPr>
              <a:buClr>
                <a:schemeClr val="accent2"/>
              </a:buClr>
              <a:defRPr sz="2000" b="1"/>
            </a:lvl6pPr>
          </a:lstStyle>
          <a:p>
            <a:pPr lvl="0"/>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p:txBody>
      </p:sp>
      <p:sp>
        <p:nvSpPr>
          <p:cNvPr id="4" name="Date Placeholder 3"/>
          <p:cNvSpPr>
            <a:spLocks noGrp="1"/>
          </p:cNvSpPr>
          <p:nvPr>
            <p:ph type="dt" sz="half" idx="10"/>
          </p:nvPr>
        </p:nvSpPr>
        <p:spPr>
          <a:xfrm rot="19140000">
            <a:off x="321414" y="6159373"/>
            <a:ext cx="1283260" cy="233855"/>
          </a:xfrm>
        </p:spPr>
        <p:txBody>
          <a:bodyPr/>
          <a:lstStyle/>
          <a:p>
            <a:fld id="{07ED000F-4BD0-4CB7-BD02-EC286CD8824A}"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07ED000F-4BD0-4CB7-BD02-EC286CD8824A}" type="datetimeFigureOut">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ED000F-4BD0-4CB7-BD02-EC286CD8824A}" type="datetimeFigureOut">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DF6FB-ECDC-4EA4-9419-A6539FB4790A}"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ED000F-4BD0-4CB7-BD02-EC286CD8824A}" type="datetimeFigureOut">
              <a:rPr lang="en-US" smtClean="0"/>
              <a:pPr/>
              <a:t>4/14/2014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D000F-4BD0-4CB7-BD02-EC286CD8824A}" type="datetimeFigureOut">
              <a:rPr lang="en-US" smtClean="0"/>
              <a:pPr/>
              <a:t>4/14/2014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2DF6FB-ECDC-4EA4-9419-A6539FB4790A}" type="slidenum">
              <a:rPr lang="en-US" smtClean="0"/>
              <a:pPr/>
              <a:t>‹#›</a:t>
            </a:fld>
            <a:endParaRPr lang="en-US"/>
          </a:p>
        </p:txBody>
      </p:sp>
      <p:pic>
        <p:nvPicPr>
          <p:cNvPr id="6" name="Picture 1"/>
          <p:cNvPicPr>
            <a:picLocks noChangeAspect="1" noChangeArrowheads="1"/>
          </p:cNvPicPr>
          <p:nvPr userDrawn="1"/>
        </p:nvPicPr>
        <p:blipFill>
          <a:blip r:embed="rId2" cstate="print"/>
          <a:srcRect b="37696"/>
          <a:stretch>
            <a:fillRect/>
          </a:stretch>
        </p:blipFill>
        <p:spPr bwMode="auto">
          <a:xfrm>
            <a:off x="-19050" y="5724525"/>
            <a:ext cx="9163050" cy="1133475"/>
          </a:xfrm>
          <a:prstGeom prst="rect">
            <a:avLst/>
          </a:prstGeom>
          <a:noFill/>
          <a:ln w="9525">
            <a:noFill/>
            <a:miter lim="800000"/>
            <a:headEnd/>
            <a:tailEnd/>
          </a:ln>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D000F-4BD0-4CB7-BD02-EC286CD8824A}" type="datetimeFigureOut">
              <a:rPr lang="en-US" smtClean="0"/>
              <a:pPr/>
              <a:t>4/14/2014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2DF6FB-ECDC-4EA4-9419-A6539FB4790A}" type="slidenum">
              <a:rPr lang="en-US" smtClean="0"/>
              <a:pPr/>
              <a:t>‹#›</a:t>
            </a:fld>
            <a:endParaRPr lang="en-US"/>
          </a:p>
        </p:txBody>
      </p:sp>
      <p:pic>
        <p:nvPicPr>
          <p:cNvPr id="5" name="Picture 1"/>
          <p:cNvPicPr>
            <a:picLocks noChangeAspect="1" noChangeArrowheads="1"/>
          </p:cNvPicPr>
          <p:nvPr userDrawn="1"/>
        </p:nvPicPr>
        <p:blipFill>
          <a:blip r:embed="rId2" cstate="print"/>
          <a:srcRect b="37696"/>
          <a:stretch>
            <a:fillRect/>
          </a:stretch>
        </p:blipFill>
        <p:spPr bwMode="auto">
          <a:xfrm>
            <a:off x="-19050" y="5724525"/>
            <a:ext cx="9163050" cy="1133475"/>
          </a:xfrm>
          <a:prstGeom prst="rect">
            <a:avLst/>
          </a:prstGeom>
          <a:noFill/>
          <a:ln w="9525">
            <a:noFill/>
            <a:miter lim="800000"/>
            <a:headEnd/>
            <a:tailEnd/>
          </a:ln>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07ED000F-4BD0-4CB7-BD02-EC286CD8824A}" type="datetimeFigureOut">
              <a:rPr lang="en-US" smtClean="0"/>
              <a:pPr/>
              <a:t>4/14/2014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42DF6FB-ECDC-4EA4-9419-A6539FB4790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D000F-4BD0-4CB7-BD02-EC286CD8824A}" type="datetimeFigureOut">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2DF6FB-ECDC-4EA4-9419-A6539FB4790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07ED000F-4BD0-4CB7-BD02-EC286CD8824A}" type="datetimeFigureOut">
              <a:rPr lang="en-US" smtClean="0"/>
              <a:pPr/>
              <a:t>4/14/2014</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42DF6FB-ECDC-4EA4-9419-A6539FB479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4.emf"/><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7.bin"/><Relationship Id="rId18" Type="http://schemas.openxmlformats.org/officeDocument/2006/relationships/image" Target="../media/image32.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29.wmf"/><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31.wmf"/><Relationship Id="rId20" Type="http://schemas.openxmlformats.org/officeDocument/2006/relationships/image" Target="../media/image33.wmf"/><Relationship Id="rId1" Type="http://schemas.openxmlformats.org/officeDocument/2006/relationships/vmlDrawing" Target="../drawings/vmlDrawing2.vml"/><Relationship Id="rId6" Type="http://schemas.openxmlformats.org/officeDocument/2006/relationships/image" Target="../media/image26.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28.wmf"/><Relationship Id="rId19" Type="http://schemas.openxmlformats.org/officeDocument/2006/relationships/oleObject" Target="../embeddings/oleObject10.bin"/><Relationship Id="rId4" Type="http://schemas.openxmlformats.org/officeDocument/2006/relationships/image" Target="../media/image25.wmf"/><Relationship Id="rId9" Type="http://schemas.openxmlformats.org/officeDocument/2006/relationships/oleObject" Target="../embeddings/oleObject5.bin"/><Relationship Id="rId14" Type="http://schemas.openxmlformats.org/officeDocument/2006/relationships/image" Target="../media/image30.wmf"/></Relationships>
</file>

<file path=ppt/slides/_rels/slide2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climate.atmos.colostate.edu/" TargetMode="External"/><Relationship Id="rId2" Type="http://schemas.openxmlformats.org/officeDocument/2006/relationships/hyperlink" Target="http://coflood2013.colostate.edu/index.html" TargetMode="External"/><Relationship Id="rId1" Type="http://schemas.openxmlformats.org/officeDocument/2006/relationships/slideLayout" Target="../slideLayouts/slideLayout2.xml"/><Relationship Id="rId6" Type="http://schemas.openxmlformats.org/officeDocument/2006/relationships/hyperlink" Target="http://waterdata.usgs.gov/co/nwis/current/?type=flow&amp;group_key=huc_cd" TargetMode="External"/><Relationship Id="rId5" Type="http://schemas.openxmlformats.org/officeDocument/2006/relationships/hyperlink" Target="http://www.dwr.state.co.us/SurfaceWater/Default.aspx" TargetMode="External"/><Relationship Id="rId4" Type="http://schemas.openxmlformats.org/officeDocument/2006/relationships/hyperlink" Target="http://water.weather.gov/precip/index.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coflood2013.colostate.edu/gallery/gallery3/coal_creek_canyon.JPG"/>
          <p:cNvPicPr>
            <a:picLocks noChangeAspect="1" noChangeArrowheads="1"/>
          </p:cNvPicPr>
          <p:nvPr/>
        </p:nvPicPr>
        <p:blipFill>
          <a:blip r:embed="rId3" cstate="print"/>
          <a:srcRect/>
          <a:stretch>
            <a:fillRect/>
          </a:stretch>
        </p:blipFill>
        <p:spPr bwMode="auto">
          <a:xfrm>
            <a:off x="1" y="1"/>
            <a:ext cx="9144000" cy="6858000"/>
          </a:xfrm>
          <a:prstGeom prst="rect">
            <a:avLst/>
          </a:prstGeom>
          <a:noFill/>
        </p:spPr>
      </p:pic>
      <p:sp>
        <p:nvSpPr>
          <p:cNvPr id="2" name="Title 1"/>
          <p:cNvSpPr>
            <a:spLocks noGrp="1"/>
          </p:cNvSpPr>
          <p:nvPr>
            <p:ph type="ctrTitle"/>
          </p:nvPr>
        </p:nvSpPr>
        <p:spPr>
          <a:xfrm>
            <a:off x="2743200" y="457200"/>
            <a:ext cx="6172200" cy="1204306"/>
          </a:xfrm>
        </p:spPr>
        <p:txBody>
          <a:bodyPr/>
          <a:lstStyle/>
          <a:p>
            <a:pPr algn="r"/>
            <a:r>
              <a:rPr lang="en-US" sz="3600" b="1" dirty="0" smtClean="0">
                <a:solidFill>
                  <a:schemeClr val="bg1"/>
                </a:solidFill>
              </a:rPr>
              <a:t>Colorado 2013 </a:t>
            </a:r>
            <a:br>
              <a:rPr lang="en-US" sz="3600" b="1" dirty="0" smtClean="0">
                <a:solidFill>
                  <a:schemeClr val="bg1"/>
                </a:solidFill>
              </a:rPr>
            </a:br>
            <a:r>
              <a:rPr lang="en-US" sz="3600" b="1" dirty="0" smtClean="0">
                <a:solidFill>
                  <a:schemeClr val="bg1"/>
                </a:solidFill>
              </a:rPr>
              <a:t>Flood hydrology</a:t>
            </a:r>
            <a:endParaRPr lang="en-US" sz="3600" b="1" dirty="0">
              <a:solidFill>
                <a:schemeClr val="bg1"/>
              </a:solidFill>
            </a:endParaRPr>
          </a:p>
        </p:txBody>
      </p:sp>
      <p:sp>
        <p:nvSpPr>
          <p:cNvPr id="3" name="Subtitle 2"/>
          <p:cNvSpPr>
            <a:spLocks noGrp="1"/>
          </p:cNvSpPr>
          <p:nvPr>
            <p:ph type="subTitle" idx="1"/>
          </p:nvPr>
        </p:nvSpPr>
        <p:spPr>
          <a:xfrm>
            <a:off x="5334000" y="1905000"/>
            <a:ext cx="3276600" cy="1371600"/>
          </a:xfrm>
        </p:spPr>
        <p:txBody>
          <a:bodyPr>
            <a:noAutofit/>
          </a:bodyPr>
          <a:lstStyle/>
          <a:p>
            <a:pPr algn="r"/>
            <a:r>
              <a:rPr lang="en-US" sz="1800" b="1" dirty="0" err="1" smtClean="0">
                <a:solidFill>
                  <a:schemeClr val="bg1"/>
                </a:solidFill>
              </a:rPr>
              <a:t>O</a:t>
            </a:r>
            <a:r>
              <a:rPr sz="1800" b="1" dirty="0" err="1" smtClean="0">
                <a:solidFill>
                  <a:schemeClr val="bg1"/>
                </a:solidFill>
              </a:rPr>
              <a:t>ladapo</a:t>
            </a:r>
            <a:r>
              <a:rPr sz="1800" b="1" dirty="0" smtClean="0">
                <a:solidFill>
                  <a:schemeClr val="bg1"/>
                </a:solidFill>
              </a:rPr>
              <a:t> </a:t>
            </a:r>
            <a:r>
              <a:rPr sz="1800" b="1" dirty="0" err="1" smtClean="0">
                <a:solidFill>
                  <a:schemeClr val="bg1"/>
                </a:solidFill>
              </a:rPr>
              <a:t>Aseperi</a:t>
            </a:r>
            <a:endParaRPr sz="1800" b="1" dirty="0" smtClean="0">
              <a:solidFill>
                <a:schemeClr val="bg1"/>
              </a:solidFill>
            </a:endParaRPr>
          </a:p>
          <a:p>
            <a:pPr algn="r"/>
            <a:r>
              <a:rPr sz="1800" b="1" dirty="0" smtClean="0">
                <a:solidFill>
                  <a:schemeClr val="bg1"/>
                </a:solidFill>
              </a:rPr>
              <a:t>Justin </a:t>
            </a:r>
            <a:r>
              <a:rPr sz="1800" b="1" dirty="0" err="1" smtClean="0">
                <a:solidFill>
                  <a:schemeClr val="bg1"/>
                </a:solidFill>
              </a:rPr>
              <a:t>Kattnig</a:t>
            </a:r>
            <a:r>
              <a:rPr sz="1800" b="1" dirty="0" smtClean="0">
                <a:solidFill>
                  <a:schemeClr val="bg1"/>
                </a:solidFill>
              </a:rPr>
              <a:t> </a:t>
            </a:r>
          </a:p>
          <a:p>
            <a:pPr algn="r"/>
            <a:r>
              <a:rPr sz="1800" b="1" dirty="0" smtClean="0">
                <a:solidFill>
                  <a:schemeClr val="bg1"/>
                </a:solidFill>
              </a:rPr>
              <a:t>Olga Martyusheva</a:t>
            </a:r>
          </a:p>
          <a:p>
            <a:pPr algn="r"/>
            <a:r>
              <a:rPr lang="en-US" sz="1800" b="1" dirty="0" smtClean="0">
                <a:solidFill>
                  <a:schemeClr val="bg1"/>
                </a:solidFill>
              </a:rPr>
              <a:t>A</a:t>
            </a:r>
            <a:r>
              <a:rPr sz="1800" b="1" dirty="0" smtClean="0">
                <a:solidFill>
                  <a:schemeClr val="bg1"/>
                </a:solidFill>
              </a:rPr>
              <a:t>pril 10, 2014</a:t>
            </a:r>
            <a:endParaRPr lang="en-US" sz="18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Simpler Storm Creation</a:t>
            </a:r>
            <a:endParaRPr lang="en-US" dirty="0"/>
          </a:p>
        </p:txBody>
      </p:sp>
      <p:sp>
        <p:nvSpPr>
          <p:cNvPr id="3" name="Content Placeholder 2"/>
          <p:cNvSpPr>
            <a:spLocks noGrp="1"/>
          </p:cNvSpPr>
          <p:nvPr>
            <p:ph idx="1"/>
          </p:nvPr>
        </p:nvSpPr>
        <p:spPr/>
        <p:txBody>
          <a:bodyPr/>
          <a:lstStyle/>
          <a:p>
            <a:r>
              <a:rPr lang="en-US" dirty="0" smtClean="0"/>
              <a:t>PMP storms required for design of dams and other structures</a:t>
            </a:r>
          </a:p>
          <a:p>
            <a:r>
              <a:rPr lang="en-US" dirty="0" smtClean="0"/>
              <a:t>Use of historical data from HMR55a or Extreme Precipitation Analysis Tool (EPAT)</a:t>
            </a:r>
          </a:p>
          <a:p>
            <a:pPr marL="1371600"/>
            <a:r>
              <a:rPr lang="en-US" dirty="0" smtClean="0"/>
              <a:t>Spatial averaging of high risk </a:t>
            </a:r>
            <a:r>
              <a:rPr lang="en-US" dirty="0" err="1" smtClean="0"/>
              <a:t>isohyetal</a:t>
            </a:r>
            <a:r>
              <a:rPr lang="en-US" dirty="0" smtClean="0"/>
              <a:t> maps</a:t>
            </a:r>
          </a:p>
          <a:p>
            <a:pPr marL="347472"/>
            <a:r>
              <a:rPr lang="en-US" dirty="0" smtClean="0"/>
              <a:t>Methods will be affected by 2013 flood</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57600"/>
            <a:ext cx="5715000" cy="283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6419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Rainfall Data</a:t>
            </a:r>
            <a:endParaRPr lang="en-US" dirty="0"/>
          </a:p>
        </p:txBody>
      </p:sp>
      <p:sp>
        <p:nvSpPr>
          <p:cNvPr id="3" name="Content Placeholder 2"/>
          <p:cNvSpPr>
            <a:spLocks noGrp="1"/>
          </p:cNvSpPr>
          <p:nvPr>
            <p:ph idx="1"/>
          </p:nvPr>
        </p:nvSpPr>
        <p:spPr/>
        <p:txBody>
          <a:bodyPr>
            <a:normAutofit/>
          </a:bodyPr>
          <a:lstStyle/>
          <a:p>
            <a:r>
              <a:rPr lang="en-US" dirty="0" smtClean="0"/>
              <a:t>NOAA Radar Data, Satellite Imagery, and other data</a:t>
            </a:r>
          </a:p>
          <a:p>
            <a:pPr lvl="2"/>
            <a:r>
              <a:rPr lang="en-US" dirty="0" smtClean="0"/>
              <a:t>NWS Cooperative Observers, Spotters, UDFCD/FCD Alert, </a:t>
            </a:r>
            <a:r>
              <a:rPr lang="en-US" dirty="0" err="1" smtClean="0"/>
              <a:t>SnoTel</a:t>
            </a:r>
            <a:r>
              <a:rPr lang="en-US" dirty="0" smtClean="0"/>
              <a:t> and </a:t>
            </a:r>
            <a:r>
              <a:rPr lang="en-US" dirty="0" err="1" smtClean="0"/>
              <a:t>Raws</a:t>
            </a:r>
            <a:r>
              <a:rPr lang="en-US" dirty="0" smtClean="0"/>
              <a:t> Data</a:t>
            </a:r>
          </a:p>
          <a:p>
            <a:r>
              <a:rPr lang="en-US" dirty="0" smtClean="0"/>
              <a:t>Colorado Climate Center </a:t>
            </a:r>
          </a:p>
          <a:p>
            <a:r>
              <a:rPr lang="en-US" dirty="0" smtClean="0"/>
              <a:t>Community Collaborative Rain, Hail, and Snow Network (</a:t>
            </a:r>
            <a:r>
              <a:rPr lang="en-US" dirty="0" err="1" smtClean="0"/>
              <a:t>CoCoRaHS</a:t>
            </a:r>
            <a:r>
              <a:rPr lang="en-US" dirty="0" smtClean="0"/>
              <a:t>) Rain Gauges</a:t>
            </a:r>
          </a:p>
          <a:p>
            <a:r>
              <a:rPr lang="en-US" dirty="0" smtClean="0"/>
              <a:t>Local Radar Data </a:t>
            </a:r>
            <a:endParaRPr lang="en-US" dirty="0"/>
          </a:p>
        </p:txBody>
      </p:sp>
    </p:spTree>
    <p:extLst>
      <p:ext uri="{BB962C8B-B14F-4D97-AF65-F5344CB8AC3E}">
        <p14:creationId xmlns:p14="http://schemas.microsoft.com/office/powerpoint/2010/main" val="39071256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CoCoRaHS</a:t>
            </a:r>
            <a:r>
              <a:rPr lang="en-US" dirty="0" smtClean="0"/>
              <a:t> Rain Gauges</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967" t="13349" r="5892" b="13217"/>
          <a:stretch/>
        </p:blipFill>
        <p:spPr>
          <a:xfrm>
            <a:off x="0" y="1011758"/>
            <a:ext cx="9144000" cy="5846242"/>
          </a:xfrm>
        </p:spPr>
      </p:pic>
    </p:spTree>
    <p:extLst>
      <p:ext uri="{BB962C8B-B14F-4D97-AF65-F5344CB8AC3E}">
        <p14:creationId xmlns:p14="http://schemas.microsoft.com/office/powerpoint/2010/main" val="3285117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flood2013.colostate.edu/images/CO_08_15Sep2013_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 y="-124692"/>
            <a:ext cx="9140371" cy="7063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022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709"/>
            <a:ext cx="8520545" cy="6864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4989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61363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um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3437" r="12865"/>
          <a:stretch/>
        </p:blipFill>
        <p:spPr>
          <a:xfrm>
            <a:off x="780143" y="1110341"/>
            <a:ext cx="7525657" cy="5743963"/>
          </a:xfrm>
          <a:prstGeom prst="rect">
            <a:avLst/>
          </a:prstGeom>
        </p:spPr>
      </p:pic>
      <p:sp>
        <p:nvSpPr>
          <p:cNvPr id="5" name="Title 1"/>
          <p:cNvSpPr>
            <a:spLocks noGrp="1"/>
          </p:cNvSpPr>
          <p:nvPr>
            <p:ph type="title"/>
          </p:nvPr>
        </p:nvSpPr>
        <p:spPr>
          <a:xfrm>
            <a:off x="457200" y="274638"/>
            <a:ext cx="8229600" cy="1143000"/>
          </a:xfrm>
        </p:spPr>
        <p:txBody>
          <a:bodyPr>
            <a:normAutofit/>
          </a:bodyPr>
          <a:lstStyle/>
          <a:p>
            <a:r>
              <a:rPr lang="en-US" dirty="0" smtClean="0"/>
              <a:t>Cumulative Precipitation (NOAA Data)</a:t>
            </a:r>
            <a:endParaRPr lang="en-US" dirty="0"/>
          </a:p>
        </p:txBody>
      </p:sp>
    </p:spTree>
    <p:extLst>
      <p:ext uri="{BB962C8B-B14F-4D97-AF65-F5344CB8AC3E}">
        <p14:creationId xmlns:p14="http://schemas.microsoft.com/office/powerpoint/2010/main" val="38767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6" name="TextBox 5"/>
          <p:cNvSpPr txBox="1"/>
          <p:nvPr/>
        </p:nvSpPr>
        <p:spPr>
          <a:xfrm>
            <a:off x="7696200" y="252412"/>
            <a:ext cx="609600" cy="338554"/>
          </a:xfrm>
          <a:prstGeom prst="rect">
            <a:avLst/>
          </a:prstGeom>
          <a:solidFill>
            <a:schemeClr val="bg1"/>
          </a:solidFill>
          <a:ln>
            <a:solidFill>
              <a:schemeClr val="bg1"/>
            </a:solidFill>
          </a:ln>
        </p:spPr>
        <p:txBody>
          <a:bodyPr wrap="square" rtlCol="0">
            <a:spAutoFit/>
          </a:bodyPr>
          <a:lstStyle/>
          <a:p>
            <a:r>
              <a:rPr lang="en-US" sz="1600" dirty="0" smtClean="0"/>
              <a:t>in</a:t>
            </a:r>
            <a:endParaRPr lang="en-US" sz="1600" dirty="0"/>
          </a:p>
        </p:txBody>
      </p:sp>
      <p:sp>
        <p:nvSpPr>
          <p:cNvPr id="7" name="Title 1"/>
          <p:cNvSpPr>
            <a:spLocks noGrp="1"/>
          </p:cNvSpPr>
          <p:nvPr>
            <p:ph type="title"/>
          </p:nvPr>
        </p:nvSpPr>
        <p:spPr>
          <a:xfrm>
            <a:off x="533400" y="5715000"/>
            <a:ext cx="8229600" cy="1143000"/>
          </a:xfrm>
        </p:spPr>
        <p:txBody>
          <a:bodyPr>
            <a:normAutofit/>
          </a:bodyPr>
          <a:lstStyle/>
          <a:p>
            <a:pPr algn="ctr"/>
            <a:r>
              <a:rPr lang="en-US" sz="2400" dirty="0" smtClean="0"/>
              <a:t>Cumulative Precipitation (9/09/2014 - 9/16/2014)</a:t>
            </a:r>
            <a:endParaRPr lang="en-US" sz="2400" dirty="0"/>
          </a:p>
        </p:txBody>
      </p:sp>
    </p:spTree>
    <p:extLst>
      <p:ext uri="{BB962C8B-B14F-4D97-AF65-F5344CB8AC3E}">
        <p14:creationId xmlns:p14="http://schemas.microsoft.com/office/powerpoint/2010/main" val="2786652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Accumulative Rainfall All CO</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457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59719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Tabulated Results for All of CO</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6028710"/>
              </p:ext>
            </p:extLst>
          </p:nvPr>
        </p:nvGraphicFramePr>
        <p:xfrm>
          <a:off x="609600" y="1295400"/>
          <a:ext cx="7391399" cy="3657600"/>
        </p:xfrm>
        <a:graphic>
          <a:graphicData uri="http://schemas.openxmlformats.org/drawingml/2006/table">
            <a:tbl>
              <a:tblPr/>
              <a:tblGrid>
                <a:gridCol w="1086344"/>
                <a:gridCol w="3386837"/>
                <a:gridCol w="2918218"/>
              </a:tblGrid>
              <a:tr h="422031">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Date</a:t>
                      </a:r>
                    </a:p>
                  </a:txBody>
                  <a:tcPr marL="9525" marR="9525" marT="952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Average Cumulative Rainfall (in)</a:t>
                      </a:r>
                    </a:p>
                  </a:txBody>
                  <a:tcPr marL="9525" marR="9525" marT="952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Volume(Millions of Acre-</a:t>
                      </a:r>
                      <a:r>
                        <a:rPr lang="en-US" sz="1800" b="0" i="0" u="none" strike="noStrike" dirty="0" err="1">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ft</a:t>
                      </a:r>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a:t>
                      </a:r>
                    </a:p>
                  </a:txBody>
                  <a:tcPr marL="9525" marR="9525" marT="9525" marB="0" anchor="ctr">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9/9/2013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0.04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0.22</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9/10/2013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0.28</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1.63</a:t>
                      </a:r>
                    </a:p>
                  </a:txBody>
                  <a:tcPr marL="9525" marR="9525" marT="9525" marB="0" anchor="b">
                    <a:lnL>
                      <a:noFill/>
                    </a:lnL>
                    <a:lnR>
                      <a:noFill/>
                    </a:lnR>
                    <a:lnT>
                      <a:noFill/>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9/11/2013</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0.54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3.17</a:t>
                      </a:r>
                    </a:p>
                  </a:txBody>
                  <a:tcPr marL="9525" marR="9525" marT="9525" marB="0" anchor="b">
                    <a:lnL>
                      <a:noFill/>
                    </a:lnL>
                    <a:lnR>
                      <a:noFill/>
                    </a:lnR>
                    <a:lnT>
                      <a:noFill/>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9/12/2013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0.88</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5.22</a:t>
                      </a:r>
                    </a:p>
                  </a:txBody>
                  <a:tcPr marL="9525" marR="9525" marT="9525" marB="0" anchor="b">
                    <a:lnL>
                      <a:noFill/>
                    </a:lnL>
                    <a:lnR>
                      <a:noFill/>
                    </a:lnR>
                    <a:lnT>
                      <a:noFill/>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9/13/2013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1.66</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9.78</a:t>
                      </a:r>
                    </a:p>
                  </a:txBody>
                  <a:tcPr marL="9525" marR="9525" marT="9525" marB="0" anchor="b">
                    <a:lnL>
                      <a:noFill/>
                    </a:lnL>
                    <a:lnR>
                      <a:noFill/>
                    </a:lnR>
                    <a:lnT>
                      <a:noFill/>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9/14/2013</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1.84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10.90</a:t>
                      </a:r>
                    </a:p>
                  </a:txBody>
                  <a:tcPr marL="9525" marR="9525" marT="9525" marB="0" anchor="b">
                    <a:lnL>
                      <a:noFill/>
                    </a:lnL>
                    <a:lnR>
                      <a:noFill/>
                    </a:lnR>
                    <a:lnT>
                      <a:noFill/>
                    </a:lnT>
                    <a:lnB>
                      <a:noFill/>
                    </a:lnB>
                  </a:tcPr>
                </a:tc>
              </a:tr>
              <a:tr h="401934">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9/15/2013</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2.04</a:t>
                      </a:r>
                    </a:p>
                  </a:txBody>
                  <a:tcPr marL="9525" marR="9525" marT="9525" marB="0" anchor="b">
                    <a:lnL>
                      <a:noFill/>
                    </a:lnL>
                    <a:lnR>
                      <a:noFill/>
                    </a:lnR>
                    <a:lnT>
                      <a:noFill/>
                    </a:lnT>
                    <a:lnB>
                      <a:noFill/>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12.08</a:t>
                      </a:r>
                    </a:p>
                  </a:txBody>
                  <a:tcPr marL="9525" marR="9525" marT="9525" marB="0" anchor="b">
                    <a:lnL>
                      <a:noFill/>
                    </a:lnL>
                    <a:lnR>
                      <a:noFill/>
                    </a:lnR>
                    <a:lnT>
                      <a:noFill/>
                    </a:lnT>
                    <a:lnB>
                      <a:noFill/>
                    </a:lnB>
                  </a:tcPr>
                </a:tc>
              </a:tr>
              <a:tr h="422031">
                <a:tc>
                  <a:txBody>
                    <a:bodyPr/>
                    <a:lstStyle/>
                    <a:p>
                      <a:pPr marR="0"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9/16/2013</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2.32</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Times New Roman" panose="02020603050405020304" pitchFamily="18" charset="0"/>
                          <a:ea typeface="SimHei" panose="02010609060101010101" pitchFamily="49" charset="-122"/>
                          <a:cs typeface="Times New Roman" panose="02020603050405020304" pitchFamily="18" charset="0"/>
                        </a:rPr>
                        <a:t>13.70</a:t>
                      </a:r>
                    </a:p>
                  </a:txBody>
                  <a:tcPr marL="9525" marR="9525" marT="9525" marB="0" anchor="b">
                    <a:lnL>
                      <a:noFill/>
                    </a:lnL>
                    <a:lnR>
                      <a:noFill/>
                    </a:lnR>
                    <a:lnT>
                      <a:noFill/>
                    </a:lnT>
                    <a:lnB w="25400" cap="flat" cmpd="dbl"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77746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and Objectives</a:t>
            </a:r>
            <a:endParaRPr lang="en-US" dirty="0"/>
          </a:p>
        </p:txBody>
      </p:sp>
      <p:sp>
        <p:nvSpPr>
          <p:cNvPr id="3" name="Content Placeholder 2"/>
          <p:cNvSpPr>
            <a:spLocks noGrp="1"/>
          </p:cNvSpPr>
          <p:nvPr>
            <p:ph idx="1"/>
          </p:nvPr>
        </p:nvSpPr>
        <p:spPr/>
        <p:txBody>
          <a:bodyPr>
            <a:normAutofit/>
          </a:bodyPr>
          <a:lstStyle/>
          <a:p>
            <a:r>
              <a:rPr lang="en-US" dirty="0" smtClean="0"/>
              <a:t>Define and Describe Major Hydrologic Processes</a:t>
            </a:r>
          </a:p>
          <a:p>
            <a:r>
              <a:rPr lang="en-US" dirty="0" smtClean="0"/>
              <a:t>Highlight Governing Equations and Design Procedures</a:t>
            </a:r>
          </a:p>
          <a:p>
            <a:r>
              <a:rPr lang="en-US" dirty="0" smtClean="0"/>
              <a:t>Summarize Hydrological Characteristics of the September 2013 Colorado Flood</a:t>
            </a:r>
            <a:endParaRPr lang="en-US" dirty="0"/>
          </a:p>
        </p:txBody>
      </p:sp>
      <p:pic>
        <p:nvPicPr>
          <p:cNvPr id="5122" name="Picture 2" descr="http://coflood2013.colostate.edu/gallery/gallery1/2013-09-27_10-21-22_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2865463"/>
            <a:ext cx="7086600" cy="39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1517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Rainfall (NOAA)</a:t>
            </a:r>
            <a:endParaRPr lang="en-US" dirty="0"/>
          </a:p>
        </p:txBody>
      </p:sp>
      <p:pic>
        <p:nvPicPr>
          <p:cNvPr id="4" name="Daily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3063" r="12707"/>
          <a:stretch/>
        </p:blipFill>
        <p:spPr>
          <a:xfrm>
            <a:off x="609600" y="852257"/>
            <a:ext cx="7924800" cy="6005743"/>
          </a:xfrm>
        </p:spPr>
      </p:pic>
    </p:spTree>
    <p:extLst>
      <p:ext uri="{BB962C8B-B14F-4D97-AF65-F5344CB8AC3E}">
        <p14:creationId xmlns:p14="http://schemas.microsoft.com/office/powerpoint/2010/main" val="298200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coflood2013.colostate.edu/images/NA_Water_Vapor_20130912loo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64" y="381000"/>
            <a:ext cx="9058969"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001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Infiltration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Occurs when water enters the soil from the surface vertically downward through the pore spaces </a:t>
            </a:r>
          </a:p>
          <a:p>
            <a:r>
              <a:rPr lang="en-US" dirty="0" smtClean="0"/>
              <a:t>Infiltration rate is the rate at which water seeps into the soil from the surface.</a:t>
            </a:r>
          </a:p>
          <a:p>
            <a:r>
              <a:rPr lang="en-US" dirty="0" smtClean="0"/>
              <a:t>Knowing the infiltration rate is important </a:t>
            </a:r>
          </a:p>
          <a:p>
            <a:pPr lvl="2"/>
            <a:r>
              <a:rPr lang="en-US" dirty="0" smtClean="0"/>
              <a:t> It affects the extent to which a given part of a watershed is submerged during a flood</a:t>
            </a:r>
          </a:p>
          <a:p>
            <a:r>
              <a:rPr lang="en-US" dirty="0" smtClean="0"/>
              <a:t>Factors that affect infiltration:</a:t>
            </a:r>
          </a:p>
          <a:p>
            <a:pPr marL="457200" indent="-457200">
              <a:buFont typeface="+mj-lt"/>
              <a:buAutoNum type="arabicParenR"/>
            </a:pPr>
            <a:r>
              <a:rPr lang="en-US" dirty="0" smtClean="0"/>
              <a:t>The Antecedent moisture conditions .</a:t>
            </a:r>
          </a:p>
          <a:p>
            <a:pPr marL="457200" indent="-457200">
              <a:buFont typeface="+mj-lt"/>
              <a:buAutoNum type="arabicParenR"/>
            </a:pPr>
            <a:r>
              <a:rPr lang="en-US" dirty="0" smtClean="0"/>
              <a:t>Soil properties like the hydraulic conductivity, porosity and permeability.</a:t>
            </a:r>
          </a:p>
          <a:p>
            <a:pPr marL="457200" indent="-457200">
              <a:buFont typeface="+mj-lt"/>
              <a:buAutoNum type="arabicParenR"/>
            </a:pPr>
            <a:r>
              <a:rPr lang="en-US" dirty="0" smtClean="0"/>
              <a:t>Surface water velocity and depth.</a:t>
            </a:r>
          </a:p>
          <a:p>
            <a:pPr lvl="1"/>
            <a:endParaRPr lang="en-US" dirty="0" smtClean="0"/>
          </a:p>
          <a:p>
            <a:endParaRPr lang="en-US" dirty="0"/>
          </a:p>
        </p:txBody>
      </p:sp>
    </p:spTree>
    <p:extLst>
      <p:ext uri="{BB962C8B-B14F-4D97-AF65-F5344CB8AC3E}">
        <p14:creationId xmlns:p14="http://schemas.microsoft.com/office/powerpoint/2010/main" val="2370000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Infiltration calculation methods</a:t>
            </a:r>
            <a:endParaRPr lang="en-US" dirty="0"/>
          </a:p>
        </p:txBody>
      </p:sp>
      <p:sp>
        <p:nvSpPr>
          <p:cNvPr id="3" name="Content Placeholder 2"/>
          <p:cNvSpPr>
            <a:spLocks noGrp="1"/>
          </p:cNvSpPr>
          <p:nvPr>
            <p:ph idx="1"/>
          </p:nvPr>
        </p:nvSpPr>
        <p:spPr>
          <a:xfrm>
            <a:off x="822960" y="1100628"/>
            <a:ext cx="7520940" cy="5300172"/>
          </a:xfrm>
        </p:spPr>
        <p:txBody>
          <a:bodyPr>
            <a:noAutofit/>
          </a:bodyPr>
          <a:lstStyle/>
          <a:p>
            <a:r>
              <a:rPr lang="en-US" sz="2000" dirty="0" smtClean="0"/>
              <a:t>Infiltration  can  be calculated  theoretically  using  any  of  the  following  equations .</a:t>
            </a:r>
          </a:p>
          <a:p>
            <a:r>
              <a:rPr lang="en-US" sz="2000" dirty="0" smtClean="0"/>
              <a:t>The  Horton's  Infiltration  equation given as </a:t>
            </a:r>
          </a:p>
          <a:p>
            <a:pPr>
              <a:buNone/>
            </a:pPr>
            <a:r>
              <a:rPr lang="en-US" sz="2000" dirty="0" smtClean="0"/>
              <a:t>                                                                       ………………………… …..(1)</a:t>
            </a:r>
          </a:p>
          <a:p>
            <a:r>
              <a:rPr lang="en-US" sz="2000" dirty="0" smtClean="0"/>
              <a:t>The  Philips  equation</a:t>
            </a:r>
          </a:p>
          <a:p>
            <a:pPr>
              <a:buNone/>
            </a:pPr>
            <a:r>
              <a:rPr lang="en-US" sz="2000" dirty="0" smtClean="0"/>
              <a:t>                                                                       ………………………………(2)</a:t>
            </a:r>
          </a:p>
          <a:p>
            <a:r>
              <a:rPr lang="en-US" sz="2000" dirty="0" smtClean="0"/>
              <a:t>The Green </a:t>
            </a:r>
            <a:r>
              <a:rPr lang="en-US" sz="2000" dirty="0" err="1" smtClean="0"/>
              <a:t>Ampt</a:t>
            </a:r>
            <a:r>
              <a:rPr lang="en-US" sz="2000" dirty="0" smtClean="0"/>
              <a:t>  </a:t>
            </a:r>
          </a:p>
          <a:p>
            <a:pPr>
              <a:buNone/>
            </a:pPr>
            <a:r>
              <a:rPr lang="en-US" sz="2000" dirty="0" smtClean="0"/>
              <a:t>                                                                       ……………………………….(3)</a:t>
            </a:r>
          </a:p>
          <a:p>
            <a:endParaRPr lang="en-US" sz="2000" dirty="0" smtClean="0"/>
          </a:p>
          <a:p>
            <a:pPr>
              <a:buNone/>
            </a:pPr>
            <a:r>
              <a:rPr lang="en-US" sz="2000" dirty="0" smtClean="0"/>
              <a:t>                                                                       ……………………………….(4)</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2098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2971800"/>
            <a:ext cx="2286000" cy="538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886200"/>
            <a:ext cx="2286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p:cNvGraphicFramePr>
            <a:graphicFrameLocks noChangeAspect="1"/>
          </p:cNvGraphicFramePr>
          <p:nvPr>
            <p:extLst>
              <p:ext uri="{D42A27DB-BD31-4B8C-83A1-F6EECF244321}">
                <p14:modId xmlns:p14="http://schemas.microsoft.com/office/powerpoint/2010/main" val="445385623"/>
              </p:ext>
            </p:extLst>
          </p:nvPr>
        </p:nvGraphicFramePr>
        <p:xfrm>
          <a:off x="1066800" y="4572000"/>
          <a:ext cx="2971800" cy="685800"/>
        </p:xfrm>
        <a:graphic>
          <a:graphicData uri="http://schemas.openxmlformats.org/presentationml/2006/ole">
            <mc:AlternateContent xmlns:mc="http://schemas.openxmlformats.org/markup-compatibility/2006">
              <mc:Choice xmlns:v="urn:schemas-microsoft-com:vml" Requires="v">
                <p:oleObj spid="_x0000_s1077" name="Equation" r:id="rId6" imgW="1777680" imgH="457200" progId="Equation.3">
                  <p:embed/>
                </p:oleObj>
              </mc:Choice>
              <mc:Fallback>
                <p:oleObj name="Equation" r:id="rId6" imgW="1777680" imgH="457200" progId="Equation.3">
                  <p:embed/>
                  <p:pic>
                    <p:nvPicPr>
                      <p:cNvPr id="0"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4572000"/>
                        <a:ext cx="29718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46583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Description of parameters</a:t>
            </a:r>
            <a:endParaRPr lang="en-US" dirty="0"/>
          </a:p>
        </p:txBody>
      </p:sp>
      <p:sp>
        <p:nvSpPr>
          <p:cNvPr id="3" name="Content Placeholder 2"/>
          <p:cNvSpPr>
            <a:spLocks noGrp="1"/>
          </p:cNvSpPr>
          <p:nvPr>
            <p:ph idx="1"/>
          </p:nvPr>
        </p:nvSpPr>
        <p:spPr/>
        <p:txBody>
          <a:bodyPr>
            <a:normAutofit lnSpcReduction="10000"/>
          </a:bodyPr>
          <a:lstStyle/>
          <a:p>
            <a:r>
              <a:rPr lang="en-US" dirty="0" smtClean="0"/>
              <a:t>Where  for the four  equations above </a:t>
            </a:r>
          </a:p>
          <a:p>
            <a:r>
              <a:rPr lang="en-US" dirty="0" smtClean="0"/>
              <a:t>           is the  initial infiltration  rate</a:t>
            </a:r>
          </a:p>
          <a:p>
            <a:r>
              <a:rPr lang="en-US" dirty="0" smtClean="0"/>
              <a:t>           is the  infiltration  at  equilibrium rate</a:t>
            </a:r>
          </a:p>
          <a:p>
            <a:r>
              <a:rPr lang="en-US" dirty="0" smtClean="0"/>
              <a:t>           is the  </a:t>
            </a:r>
            <a:r>
              <a:rPr lang="en-US" dirty="0" err="1" smtClean="0"/>
              <a:t>sorptivity</a:t>
            </a:r>
            <a:r>
              <a:rPr lang="en-US" dirty="0" smtClean="0"/>
              <a:t> </a:t>
            </a:r>
          </a:p>
          <a:p>
            <a:r>
              <a:rPr lang="en-US" dirty="0" smtClean="0"/>
              <a:t>           is the moisture  content</a:t>
            </a:r>
          </a:p>
          <a:p>
            <a:r>
              <a:rPr lang="en-US" dirty="0" smtClean="0"/>
              <a:t>           is  the  suction  head</a:t>
            </a:r>
          </a:p>
          <a:p>
            <a:r>
              <a:rPr lang="en-US" dirty="0" smtClean="0"/>
              <a:t>           is the  cumulative infiltration  </a:t>
            </a:r>
          </a:p>
          <a:p>
            <a:r>
              <a:rPr lang="en-US" dirty="0" smtClean="0"/>
              <a:t>           is  the  infiltration time </a:t>
            </a:r>
          </a:p>
          <a:p>
            <a:r>
              <a:rPr lang="en-US" dirty="0" smtClean="0"/>
              <a:t>           is  the  infiltration rate </a:t>
            </a:r>
          </a:p>
          <a:p>
            <a:r>
              <a:rPr lang="en-US" dirty="0" smtClean="0"/>
              <a:t>           is  the hydraulic  conductivity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538880033"/>
              </p:ext>
            </p:extLst>
          </p:nvPr>
        </p:nvGraphicFramePr>
        <p:xfrm>
          <a:off x="1295400" y="1524000"/>
          <a:ext cx="457200" cy="381000"/>
        </p:xfrm>
        <a:graphic>
          <a:graphicData uri="http://schemas.openxmlformats.org/presentationml/2006/ole">
            <mc:AlternateContent xmlns:mc="http://schemas.openxmlformats.org/markup-compatibility/2006">
              <mc:Choice xmlns:v="urn:schemas-microsoft-com:vml" Requires="v">
                <p:oleObj spid="_x0000_s3375" name="Equation" r:id="rId3" imgW="177646" imgH="228402" progId="Equation.3">
                  <p:embed/>
                </p:oleObj>
              </mc:Choice>
              <mc:Fallback>
                <p:oleObj name="Equation" r:id="rId3" imgW="177646" imgH="228402" progId="Equation.3">
                  <p:embed/>
                  <p:pic>
                    <p:nvPicPr>
                      <p:cNvPr id="0" name="Picture 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4572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5750269"/>
              </p:ext>
            </p:extLst>
          </p:nvPr>
        </p:nvGraphicFramePr>
        <p:xfrm>
          <a:off x="1295400" y="1981200"/>
          <a:ext cx="457200" cy="304800"/>
        </p:xfrm>
        <a:graphic>
          <a:graphicData uri="http://schemas.openxmlformats.org/presentationml/2006/ole">
            <mc:AlternateContent xmlns:mc="http://schemas.openxmlformats.org/markup-compatibility/2006">
              <mc:Choice xmlns:v="urn:schemas-microsoft-com:vml" Requires="v">
                <p:oleObj spid="_x0000_s3376" name="Equation" r:id="rId5" imgW="177646" imgH="228402" progId="Equation.3">
                  <p:embed/>
                </p:oleObj>
              </mc:Choice>
              <mc:Fallback>
                <p:oleObj name="Equation" r:id="rId5" imgW="177646" imgH="228402" progId="Equation.3">
                  <p:embed/>
                  <p:pic>
                    <p:nvPicPr>
                      <p:cNvPr id="0" name="Picture 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981200"/>
                        <a:ext cx="4572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98736730"/>
              </p:ext>
            </p:extLst>
          </p:nvPr>
        </p:nvGraphicFramePr>
        <p:xfrm>
          <a:off x="1371600" y="2438400"/>
          <a:ext cx="292100" cy="304800"/>
        </p:xfrm>
        <a:graphic>
          <a:graphicData uri="http://schemas.openxmlformats.org/presentationml/2006/ole">
            <mc:AlternateContent xmlns:mc="http://schemas.openxmlformats.org/markup-compatibility/2006">
              <mc:Choice xmlns:v="urn:schemas-microsoft-com:vml" Requires="v">
                <p:oleObj spid="_x0000_s3377" name="Equation" r:id="rId7" imgW="139579" imgH="177646" progId="Equation.3">
                  <p:embed/>
                </p:oleObj>
              </mc:Choice>
              <mc:Fallback>
                <p:oleObj name="Equation" r:id="rId7" imgW="139579" imgH="177646" progId="Equation.3">
                  <p:embed/>
                  <p:pic>
                    <p:nvPicPr>
                      <p:cNvPr id="0" name="Picture 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438400"/>
                        <a:ext cx="2921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141773958"/>
              </p:ext>
            </p:extLst>
          </p:nvPr>
        </p:nvGraphicFramePr>
        <p:xfrm>
          <a:off x="1371600" y="2895600"/>
          <a:ext cx="279400" cy="330200"/>
        </p:xfrm>
        <a:graphic>
          <a:graphicData uri="http://schemas.openxmlformats.org/presentationml/2006/ole">
            <mc:AlternateContent xmlns:mc="http://schemas.openxmlformats.org/markup-compatibility/2006">
              <mc:Choice xmlns:v="urn:schemas-microsoft-com:vml" Requires="v">
                <p:oleObj spid="_x0000_s3378" name="Equation" r:id="rId9" imgW="126725" imgH="177415" progId="Equation.3">
                  <p:embed/>
                </p:oleObj>
              </mc:Choice>
              <mc:Fallback>
                <p:oleObj name="Equation" r:id="rId9" imgW="126725" imgH="177415" progId="Equation.3">
                  <p:embed/>
                  <p:pic>
                    <p:nvPicPr>
                      <p:cNvPr id="0" name="Picture 8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600" y="2895600"/>
                        <a:ext cx="2794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77713630"/>
              </p:ext>
            </p:extLst>
          </p:nvPr>
        </p:nvGraphicFramePr>
        <p:xfrm>
          <a:off x="1371600" y="3276600"/>
          <a:ext cx="304800" cy="317500"/>
        </p:xfrm>
        <a:graphic>
          <a:graphicData uri="http://schemas.openxmlformats.org/presentationml/2006/ole">
            <mc:AlternateContent xmlns:mc="http://schemas.openxmlformats.org/markup-compatibility/2006">
              <mc:Choice xmlns:v="urn:schemas-microsoft-com:vml" Requires="v">
                <p:oleObj spid="_x0000_s3379" name="Equation" r:id="rId11" imgW="152280" imgH="164880" progId="Equation.3">
                  <p:embed/>
                </p:oleObj>
              </mc:Choice>
              <mc:Fallback>
                <p:oleObj name="Equation" r:id="rId11" imgW="152280" imgH="164880" progId="Equation.3">
                  <p:embed/>
                  <p:pic>
                    <p:nvPicPr>
                      <p:cNvPr id="0" name="Picture 8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71600" y="3276600"/>
                        <a:ext cx="3048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139452748"/>
              </p:ext>
            </p:extLst>
          </p:nvPr>
        </p:nvGraphicFramePr>
        <p:xfrm>
          <a:off x="1295400" y="3733800"/>
          <a:ext cx="457200" cy="336550"/>
        </p:xfrm>
        <a:graphic>
          <a:graphicData uri="http://schemas.openxmlformats.org/presentationml/2006/ole">
            <mc:AlternateContent xmlns:mc="http://schemas.openxmlformats.org/markup-compatibility/2006">
              <mc:Choice xmlns:v="urn:schemas-microsoft-com:vml" Requires="v">
                <p:oleObj spid="_x0000_s3380" name="Equation" r:id="rId13" imgW="304560" imgH="215640" progId="Equation.3">
                  <p:embed/>
                </p:oleObj>
              </mc:Choice>
              <mc:Fallback>
                <p:oleObj name="Equation" r:id="rId13" imgW="304560" imgH="215640" progId="Equation.3">
                  <p:embed/>
                  <p:pic>
                    <p:nvPicPr>
                      <p:cNvPr id="0" name="Picture 8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95400" y="3733800"/>
                        <a:ext cx="457200"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31781968"/>
              </p:ext>
            </p:extLst>
          </p:nvPr>
        </p:nvGraphicFramePr>
        <p:xfrm>
          <a:off x="1371600" y="4191000"/>
          <a:ext cx="381000" cy="304800"/>
        </p:xfrm>
        <a:graphic>
          <a:graphicData uri="http://schemas.openxmlformats.org/presentationml/2006/ole">
            <mc:AlternateContent xmlns:mc="http://schemas.openxmlformats.org/markup-compatibility/2006">
              <mc:Choice xmlns:v="urn:schemas-microsoft-com:vml" Requires="v">
                <p:oleObj spid="_x0000_s3381" name="Equation" r:id="rId15" imgW="88560" imgH="152280" progId="Equation.3">
                  <p:embed/>
                </p:oleObj>
              </mc:Choice>
              <mc:Fallback>
                <p:oleObj name="Equation" r:id="rId15" imgW="88560" imgH="152280" progId="Equation.3">
                  <p:embed/>
                  <p:pic>
                    <p:nvPicPr>
                      <p:cNvPr id="0" name="Picture 8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71600" y="4191000"/>
                        <a:ext cx="381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27278390"/>
              </p:ext>
            </p:extLst>
          </p:nvPr>
        </p:nvGraphicFramePr>
        <p:xfrm>
          <a:off x="1371600" y="4648200"/>
          <a:ext cx="304800" cy="279400"/>
        </p:xfrm>
        <a:graphic>
          <a:graphicData uri="http://schemas.openxmlformats.org/presentationml/2006/ole">
            <mc:AlternateContent xmlns:mc="http://schemas.openxmlformats.org/markup-compatibility/2006">
              <mc:Choice xmlns:v="urn:schemas-microsoft-com:vml" Requires="v">
                <p:oleObj spid="_x0000_s3382" name="Equation" r:id="rId17" imgW="152280" imgH="203040" progId="Equation.3">
                  <p:embed/>
                </p:oleObj>
              </mc:Choice>
              <mc:Fallback>
                <p:oleObj name="Equation" r:id="rId17" imgW="152280" imgH="203040" progId="Equation.3">
                  <p:embed/>
                  <p:pic>
                    <p:nvPicPr>
                      <p:cNvPr id="0" name="Picture 8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71600" y="4648200"/>
                        <a:ext cx="3048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40189400"/>
              </p:ext>
            </p:extLst>
          </p:nvPr>
        </p:nvGraphicFramePr>
        <p:xfrm>
          <a:off x="1371600" y="5029200"/>
          <a:ext cx="304800" cy="304800"/>
        </p:xfrm>
        <a:graphic>
          <a:graphicData uri="http://schemas.openxmlformats.org/presentationml/2006/ole">
            <mc:AlternateContent xmlns:mc="http://schemas.openxmlformats.org/markup-compatibility/2006">
              <mc:Choice xmlns:v="urn:schemas-microsoft-com:vml" Requires="v">
                <p:oleObj spid="_x0000_s3383" name="Equation" r:id="rId19" imgW="126720" imgH="177480" progId="Equation.3">
                  <p:embed/>
                </p:oleObj>
              </mc:Choice>
              <mc:Fallback>
                <p:oleObj name="Equation" r:id="rId19" imgW="126720" imgH="177480" progId="Equation.3">
                  <p:embed/>
                  <p:pic>
                    <p:nvPicPr>
                      <p:cNvPr id="0" name="Picture 8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71600" y="5029200"/>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65754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Soil characteristics in </a:t>
            </a:r>
            <a:r>
              <a:rPr lang="en-US" dirty="0" err="1" smtClean="0"/>
              <a:t>colorado</a:t>
            </a:r>
            <a:endParaRPr lang="en-US" dirty="0"/>
          </a:p>
        </p:txBody>
      </p:sp>
      <p:sp>
        <p:nvSpPr>
          <p:cNvPr id="3" name="Content Placeholder 2"/>
          <p:cNvSpPr>
            <a:spLocks noGrp="1"/>
          </p:cNvSpPr>
          <p:nvPr>
            <p:ph idx="1"/>
          </p:nvPr>
        </p:nvSpPr>
        <p:spPr>
          <a:xfrm>
            <a:off x="457200" y="5410200"/>
            <a:ext cx="8077200" cy="1447800"/>
          </a:xfrm>
        </p:spPr>
        <p:txBody>
          <a:bodyPr>
            <a:normAutofit/>
          </a:bodyPr>
          <a:lstStyle/>
          <a:p>
            <a:pPr>
              <a:buNone/>
            </a:pPr>
            <a:endParaRPr lang="en-US" dirty="0" smtClean="0"/>
          </a:p>
          <a:p>
            <a:r>
              <a:rPr lang="en-US" dirty="0" smtClean="0"/>
              <a:t>Figure 1: Soil Characteristics of the Colorado State</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382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6371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760"/>
            <a:ext cx="8001000" cy="548640"/>
          </a:xfrm>
        </p:spPr>
        <p:txBody>
          <a:bodyPr/>
          <a:lstStyle/>
          <a:p>
            <a:r>
              <a:rPr lang="en-US" dirty="0" smtClean="0"/>
              <a:t>Infiltration estimate during the flood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Rainfall data gathered from the United State Geological Survey USGS</a:t>
            </a:r>
          </a:p>
          <a:p>
            <a:r>
              <a:rPr lang="en-US" dirty="0" smtClean="0"/>
              <a:t>Soil data collected from various online sources including  the US soil survey website</a:t>
            </a:r>
          </a:p>
          <a:p>
            <a:r>
              <a:rPr lang="en-US" dirty="0" smtClean="0"/>
              <a:t>Green </a:t>
            </a:r>
            <a:r>
              <a:rPr lang="en-US" dirty="0" err="1" smtClean="0"/>
              <a:t>Ampt</a:t>
            </a:r>
            <a:r>
              <a:rPr lang="en-US" dirty="0" smtClean="0"/>
              <a:t> parameters for different soil types </a:t>
            </a:r>
            <a:r>
              <a:rPr lang="en-US" dirty="0"/>
              <a:t> </a:t>
            </a:r>
            <a:r>
              <a:rPr lang="en-US" dirty="0" smtClean="0"/>
              <a:t>were obtained from River Mechanics  by Julien and from </a:t>
            </a:r>
            <a:r>
              <a:rPr lang="en-US" dirty="0" err="1" smtClean="0"/>
              <a:t>Ven</a:t>
            </a:r>
            <a:r>
              <a:rPr lang="en-US" dirty="0" smtClean="0"/>
              <a:t> Te Chows book ‘Applied Hydrology’</a:t>
            </a:r>
          </a:p>
          <a:p>
            <a:r>
              <a:rPr lang="en-US" dirty="0" smtClean="0"/>
              <a:t>A rough combination of various  soils were assumed around the Big Thompson river and the infiltration approximated.</a:t>
            </a:r>
          </a:p>
          <a:p>
            <a:r>
              <a:rPr lang="en-US" dirty="0" smtClean="0"/>
              <a:t>Assumption: initial saturation is zero before the rainfall events increased. </a:t>
            </a:r>
          </a:p>
          <a:p>
            <a:r>
              <a:rPr lang="en-US" dirty="0" smtClean="0"/>
              <a:t>Analysis: Excel and </a:t>
            </a:r>
            <a:r>
              <a:rPr lang="en-US" dirty="0" err="1" smtClean="0"/>
              <a:t>Matlab</a:t>
            </a:r>
            <a:r>
              <a:rPr lang="en-US" dirty="0" smtClean="0"/>
              <a:t> were used to implement the one layer Green </a:t>
            </a:r>
            <a:r>
              <a:rPr lang="en-US" dirty="0" err="1" smtClean="0"/>
              <a:t>Ampt</a:t>
            </a:r>
            <a:r>
              <a:rPr lang="en-US" dirty="0" smtClean="0"/>
              <a:t> model</a:t>
            </a:r>
          </a:p>
          <a:p>
            <a:r>
              <a:rPr lang="en-US" dirty="0"/>
              <a:t>R</a:t>
            </a:r>
            <a:r>
              <a:rPr lang="en-US" dirty="0" smtClean="0"/>
              <a:t>ainfall data used in estimating the infiltration rate is shown on the next slide</a:t>
            </a:r>
          </a:p>
          <a:p>
            <a:endParaRPr lang="en-US" dirty="0" smtClean="0"/>
          </a:p>
          <a:p>
            <a:endParaRPr lang="en-US" dirty="0"/>
          </a:p>
        </p:txBody>
      </p:sp>
    </p:spTree>
    <p:extLst>
      <p:ext uri="{BB962C8B-B14F-4D97-AF65-F5344CB8AC3E}">
        <p14:creationId xmlns:p14="http://schemas.microsoft.com/office/powerpoint/2010/main" val="37624683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Rainfall data</a:t>
            </a:r>
            <a:endParaRPr lang="en-US" dirty="0"/>
          </a:p>
        </p:txBody>
      </p:sp>
      <p:sp>
        <p:nvSpPr>
          <p:cNvPr id="3" name="Content Placeholder 2"/>
          <p:cNvSpPr>
            <a:spLocks noGrp="1"/>
          </p:cNvSpPr>
          <p:nvPr>
            <p:ph idx="1"/>
          </p:nvPr>
        </p:nvSpPr>
        <p:spPr>
          <a:xfrm>
            <a:off x="304800" y="4876800"/>
            <a:ext cx="8534400" cy="838200"/>
          </a:xfrm>
        </p:spPr>
        <p:txBody>
          <a:bodyPr/>
          <a:lstStyle/>
          <a:p>
            <a:r>
              <a:rPr lang="en-US" dirty="0" smtClean="0"/>
              <a:t>Rainfall at the Big Thompson during the flood</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614135003"/>
              </p:ext>
            </p:extLst>
          </p:nvPr>
        </p:nvGraphicFramePr>
        <p:xfrm>
          <a:off x="228600" y="914400"/>
          <a:ext cx="8610600" cy="3962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4953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Estimated maximum infiltration trends </a:t>
            </a:r>
            <a:endParaRPr lang="en-US" dirty="0"/>
          </a:p>
        </p:txBody>
      </p:sp>
      <p:sp>
        <p:nvSpPr>
          <p:cNvPr id="3" name="Content Placeholder 2"/>
          <p:cNvSpPr>
            <a:spLocks noGrp="1"/>
          </p:cNvSpPr>
          <p:nvPr>
            <p:ph idx="1"/>
          </p:nvPr>
        </p:nvSpPr>
        <p:spPr>
          <a:xfrm>
            <a:off x="381000" y="5791200"/>
            <a:ext cx="8382000" cy="762000"/>
          </a:xfrm>
        </p:spPr>
        <p:txBody>
          <a:bodyPr>
            <a:normAutofit lnSpcReduction="10000"/>
          </a:bodyPr>
          <a:lstStyle/>
          <a:p>
            <a:r>
              <a:rPr lang="en-US" dirty="0" smtClean="0"/>
              <a:t>Estimated infiltration rates for the flood of 2013 around the Big Thompson</a:t>
            </a:r>
          </a:p>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636" y="945648"/>
            <a:ext cx="8796764" cy="4999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108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COMPUTED Infiltration around the Big Thompson River</a:t>
            </a:r>
            <a:endParaRPr lang="en-US" dirty="0"/>
          </a:p>
        </p:txBody>
      </p:sp>
      <p:sp>
        <p:nvSpPr>
          <p:cNvPr id="3" name="Content Placeholder 2"/>
          <p:cNvSpPr>
            <a:spLocks noGrp="1"/>
          </p:cNvSpPr>
          <p:nvPr>
            <p:ph idx="1"/>
          </p:nvPr>
        </p:nvSpPr>
        <p:spPr>
          <a:xfrm>
            <a:off x="685800" y="5943600"/>
            <a:ext cx="7581900" cy="914400"/>
          </a:xfrm>
        </p:spPr>
        <p:txBody>
          <a:bodyPr>
            <a:normAutofit fontScale="92500"/>
          </a:bodyPr>
          <a:lstStyle/>
          <a:p>
            <a:r>
              <a:rPr lang="en-US" dirty="0" smtClean="0"/>
              <a:t>Comparison of both Cumulative and Infiltration Rate during the flood of 2013 around the big Thompson basin</a:t>
            </a:r>
            <a:endParaRPr lang="en-US" dirty="0"/>
          </a:p>
        </p:txBody>
      </p:sp>
      <p:graphicFrame>
        <p:nvGraphicFramePr>
          <p:cNvPr id="4" name="Chart 3"/>
          <p:cNvGraphicFramePr>
            <a:graphicFrameLocks/>
          </p:cNvGraphicFramePr>
          <p:nvPr/>
        </p:nvGraphicFramePr>
        <p:xfrm>
          <a:off x="152400" y="1219200"/>
          <a:ext cx="88392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971800" y="1292423"/>
            <a:ext cx="1905000" cy="307777"/>
          </a:xfrm>
          <a:prstGeom prst="rect">
            <a:avLst/>
          </a:prstGeom>
          <a:solidFill>
            <a:schemeClr val="bg1"/>
          </a:solidFill>
          <a:ln>
            <a:noFill/>
          </a:ln>
        </p:spPr>
        <p:txBody>
          <a:bodyPr wrap="square" rtlCol="0">
            <a:spAutoFit/>
          </a:bodyPr>
          <a:lstStyle/>
          <a:p>
            <a:r>
              <a:rPr lang="en-US" sz="1400" dirty="0" smtClean="0"/>
              <a:t>Cumulative Infiltration</a:t>
            </a:r>
            <a:endParaRPr lang="en-US" sz="1400" dirty="0"/>
          </a:p>
        </p:txBody>
      </p:sp>
    </p:spTree>
    <p:extLst>
      <p:ext uri="{BB962C8B-B14F-4D97-AF65-F5344CB8AC3E}">
        <p14:creationId xmlns:p14="http://schemas.microsoft.com/office/powerpoint/2010/main" val="1661249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lnSpcReduction="10000"/>
          </a:bodyPr>
          <a:lstStyle/>
          <a:p>
            <a:r>
              <a:rPr lang="en-US" dirty="0" smtClean="0"/>
              <a:t>Overview: Hydrologic Cycle</a:t>
            </a:r>
          </a:p>
          <a:p>
            <a:pPr lvl="2"/>
            <a:r>
              <a:rPr lang="en-US" dirty="0" smtClean="0"/>
              <a:t>Which parameters are important and why?</a:t>
            </a:r>
            <a:endParaRPr lang="en-US" dirty="0"/>
          </a:p>
          <a:p>
            <a:r>
              <a:rPr lang="en-US" dirty="0" smtClean="0"/>
              <a:t>Introduction to Colorado Flood of 2013</a:t>
            </a:r>
          </a:p>
          <a:p>
            <a:r>
              <a:rPr lang="en-US" dirty="0" smtClean="0"/>
              <a:t>Rainfall (Precipitation)</a:t>
            </a:r>
          </a:p>
          <a:p>
            <a:pPr lvl="3"/>
            <a:r>
              <a:rPr lang="en-US" dirty="0" smtClean="0"/>
              <a:t>Length Scales, Properties, and Stochastic Modeling</a:t>
            </a:r>
          </a:p>
          <a:p>
            <a:pPr lvl="3"/>
            <a:r>
              <a:rPr lang="en-US" dirty="0" smtClean="0"/>
              <a:t>Rainfall distribution for the 2013 Colorado Flood</a:t>
            </a:r>
          </a:p>
          <a:p>
            <a:r>
              <a:rPr lang="en-US" dirty="0" smtClean="0"/>
              <a:t>Infiltration</a:t>
            </a:r>
          </a:p>
          <a:p>
            <a:pPr lvl="3"/>
            <a:r>
              <a:rPr lang="en-US" dirty="0" smtClean="0"/>
              <a:t>Governing Parameters and Processes</a:t>
            </a:r>
          </a:p>
          <a:p>
            <a:pPr lvl="3"/>
            <a:r>
              <a:rPr lang="en-US" dirty="0" smtClean="0"/>
              <a:t>Estimates for the 2013 Colorado Flood</a:t>
            </a:r>
          </a:p>
          <a:p>
            <a:r>
              <a:rPr lang="en-US" dirty="0" smtClean="0"/>
              <a:t>Runoff</a:t>
            </a:r>
          </a:p>
          <a:p>
            <a:pPr lvl="3"/>
            <a:r>
              <a:rPr lang="en-US" dirty="0" smtClean="0"/>
              <a:t>Parameters affecting overland flow and stream flow</a:t>
            </a:r>
          </a:p>
          <a:p>
            <a:pPr lvl="3"/>
            <a:r>
              <a:rPr lang="en-US" dirty="0" smtClean="0"/>
              <a:t>Flow rates for the 2013 Flood</a:t>
            </a:r>
          </a:p>
          <a:p>
            <a:endParaRPr lang="en-US" dirty="0" smtClean="0"/>
          </a:p>
        </p:txBody>
      </p:sp>
    </p:spTree>
    <p:extLst>
      <p:ext uri="{BB962C8B-B14F-4D97-AF65-F5344CB8AC3E}">
        <p14:creationId xmlns:p14="http://schemas.microsoft.com/office/powerpoint/2010/main" val="21593382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following conclusions can be made from the results of the various simulations and studies carried out</a:t>
            </a:r>
          </a:p>
          <a:p>
            <a:pPr marL="457200" indent="-457200">
              <a:buFont typeface="+mj-lt"/>
              <a:buAutoNum type="arabicPeriod"/>
            </a:pPr>
            <a:r>
              <a:rPr lang="en-US" dirty="0" smtClean="0"/>
              <a:t>Infiltration is a function of surface water volume. The more water is available the more infiltration takes place subject to other equally important conditions that affect infiltration</a:t>
            </a:r>
          </a:p>
          <a:p>
            <a:pPr marL="457200" indent="-457200">
              <a:buFont typeface="+mj-lt"/>
              <a:buAutoNum type="arabicPeriod"/>
            </a:pPr>
            <a:r>
              <a:rPr lang="en-US" dirty="0" smtClean="0"/>
              <a:t>The soil properties play an equally important  role. As shown in Figure 3 soils  like sand and loam have higher infiltration rate and subject to the availability of adequate water for infiltration than silts and clays.</a:t>
            </a:r>
          </a:p>
          <a:p>
            <a:pPr marL="457200" indent="-457200">
              <a:buFont typeface="+mj-lt"/>
              <a:buAutoNum type="arabicPeriod"/>
            </a:pPr>
            <a:r>
              <a:rPr lang="en-US" dirty="0" smtClean="0"/>
              <a:t>Soil water conditions play an important role too. As can be seen in Figure 4 infiltration is high in a dry soil but as the soil gets saturated during the infiltration process both the infiltration rate and  the cumulative infiltration decrease with time. </a:t>
            </a:r>
          </a:p>
          <a:p>
            <a:endParaRPr lang="en-US" dirty="0"/>
          </a:p>
        </p:txBody>
      </p:sp>
    </p:spTree>
    <p:extLst>
      <p:ext uri="{BB962C8B-B14F-4D97-AF65-F5344CB8AC3E}">
        <p14:creationId xmlns:p14="http://schemas.microsoft.com/office/powerpoint/2010/main" val="4001017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Surface and stream runoff</a:t>
            </a:r>
            <a:endParaRPr lang="en-US" dirty="0"/>
          </a:p>
        </p:txBody>
      </p:sp>
      <p:sp>
        <p:nvSpPr>
          <p:cNvPr id="3" name="Content Placeholder 2"/>
          <p:cNvSpPr>
            <a:spLocks noGrp="1"/>
          </p:cNvSpPr>
          <p:nvPr>
            <p:ph idx="1"/>
          </p:nvPr>
        </p:nvSpPr>
        <p:spPr/>
        <p:txBody>
          <a:bodyPr>
            <a:normAutofit/>
          </a:bodyPr>
          <a:lstStyle/>
          <a:p>
            <a:r>
              <a:rPr lang="en-US" dirty="0" smtClean="0"/>
              <a:t>Excess Rainfall = Rainfall – Infiltration</a:t>
            </a:r>
          </a:p>
          <a:p>
            <a:r>
              <a:rPr lang="en-US" dirty="0" smtClean="0"/>
              <a:t>Excess Rainfall → Overland flow → Stream flow</a:t>
            </a:r>
          </a:p>
          <a:p>
            <a:pPr>
              <a:buNone/>
            </a:pPr>
            <a:r>
              <a:rPr lang="en-US" u="sng" dirty="0" smtClean="0"/>
              <a:t>Overland Flow</a:t>
            </a:r>
          </a:p>
          <a:p>
            <a:r>
              <a:rPr lang="en-US" dirty="0" smtClean="0"/>
              <a:t>Rainfall rate exceeds infiltration rate → Detention storage begins to fill</a:t>
            </a:r>
          </a:p>
          <a:p>
            <a:r>
              <a:rPr lang="en-US" dirty="0" smtClean="0"/>
              <a:t>Detention storage is full → Runoff will begin</a:t>
            </a:r>
          </a:p>
          <a:p>
            <a:pPr>
              <a:buNone/>
            </a:pPr>
            <a:r>
              <a:rPr lang="en-US" u="sng" dirty="0" smtClean="0"/>
              <a:t>Stream flow</a:t>
            </a:r>
          </a:p>
          <a:p>
            <a:r>
              <a:rPr lang="en-US" dirty="0" smtClean="0"/>
              <a:t>Stage—discharge relationships are used to obtain discharge for a given stage in a channel</a:t>
            </a: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334000"/>
            <a:ext cx="9144000" cy="1524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Overland Flow</a:t>
            </a:r>
            <a:endParaRPr lang="en-US" dirty="0"/>
          </a:p>
        </p:txBody>
      </p:sp>
      <p:sp>
        <p:nvSpPr>
          <p:cNvPr id="3" name="Content Placeholder 2"/>
          <p:cNvSpPr>
            <a:spLocks noGrp="1"/>
          </p:cNvSpPr>
          <p:nvPr>
            <p:ph idx="1"/>
          </p:nvPr>
        </p:nvSpPr>
        <p:spPr>
          <a:xfrm>
            <a:off x="822960" y="990600"/>
            <a:ext cx="7635240" cy="4648200"/>
          </a:xfrm>
        </p:spPr>
        <p:txBody>
          <a:bodyPr/>
          <a:lstStyle/>
          <a:p>
            <a:r>
              <a:rPr lang="en-US" dirty="0" smtClean="0"/>
              <a:t>Resistance to flow</a:t>
            </a:r>
          </a:p>
          <a:p>
            <a:pPr lvl="2"/>
            <a:r>
              <a:rPr lang="en-US" dirty="0" err="1" smtClean="0"/>
              <a:t>Chezy</a:t>
            </a:r>
            <a:r>
              <a:rPr lang="en-US" dirty="0" smtClean="0"/>
              <a:t>, Manning, Darcy </a:t>
            </a:r>
            <a:r>
              <a:rPr lang="en-US" dirty="0" err="1" smtClean="0"/>
              <a:t>Weisbach</a:t>
            </a:r>
            <a:endParaRPr lang="en-US" dirty="0" smtClean="0"/>
          </a:p>
          <a:p>
            <a:pPr lvl="2"/>
            <a:r>
              <a:rPr lang="en-US" dirty="0" smtClean="0"/>
              <a:t>Can also be written as a stage-discharge relationship</a:t>
            </a:r>
          </a:p>
          <a:p>
            <a:pPr lvl="3"/>
            <a:r>
              <a:rPr lang="en-US" dirty="0" smtClean="0"/>
              <a:t>q=</a:t>
            </a:r>
            <a:r>
              <a:rPr lang="el-GR" dirty="0" smtClean="0"/>
              <a:t>α</a:t>
            </a:r>
            <a:r>
              <a:rPr lang="en-US" dirty="0" smtClean="0"/>
              <a:t>h</a:t>
            </a:r>
            <a:r>
              <a:rPr lang="el-GR" baseline="30000" dirty="0" smtClean="0"/>
              <a:t>β</a:t>
            </a:r>
            <a:endParaRPr lang="en-US" baseline="30000" dirty="0" smtClean="0"/>
          </a:p>
          <a:p>
            <a:pPr lvl="2"/>
            <a:r>
              <a:rPr lang="en-US" dirty="0" smtClean="0"/>
              <a:t>Where, q is unit discharge, </a:t>
            </a:r>
            <a:r>
              <a:rPr lang="el-GR" dirty="0" smtClean="0"/>
              <a:t>α</a:t>
            </a:r>
            <a:r>
              <a:rPr lang="en-US" dirty="0" smtClean="0"/>
              <a:t> is a resistance coefficient, and </a:t>
            </a:r>
            <a:r>
              <a:rPr lang="el-GR" dirty="0" smtClean="0"/>
              <a:t>β</a:t>
            </a:r>
            <a:r>
              <a:rPr lang="en-US" dirty="0" smtClean="0"/>
              <a:t> is exponent for overland flow on a rectangular plane</a:t>
            </a:r>
          </a:p>
          <a:p>
            <a:pPr lvl="1">
              <a:buClr>
                <a:schemeClr val="accent2"/>
              </a:buClr>
            </a:pPr>
            <a:r>
              <a:rPr lang="en-US" sz="2400" dirty="0" smtClean="0"/>
              <a:t>Complete hydrograph : rainfall duration exceeds time to equilibrium</a:t>
            </a:r>
          </a:p>
          <a:p>
            <a:pPr lvl="1"/>
            <a:endParaRPr lang="en-US" dirty="0" smtClean="0"/>
          </a:p>
        </p:txBody>
      </p:sp>
      <p:sp>
        <p:nvSpPr>
          <p:cNvPr id="37890" name="AutoShape 2" descr="https://ru-mg5.mail.yahoo.com/ya/download?mid=2_0_0_1_5206984_AJtUimIAAA9UU0Y6JwAAAKDSI7U&amp;pid=2&amp;fid=Inbox&amp;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https://ru-mg5.mail.yahoo.com/ya/download?mid=2_0_0_1_5206984_AJtUimIAAA9UU0Y6JwAAAKDSI7U&amp;pid=2&amp;fid=Inbox&amp;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4" name="AutoShape 6" descr="https://ru-mg5.mail.yahoo.com/ya/download?mid=2_0_0_1_5206984_AJtUimIAAA9UU0Y6JwAAAKDSI7U&amp;pid=2&amp;fid=Inbox&amp;inline=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photo.JPG"/>
          <p:cNvPicPr>
            <a:picLocks noChangeAspect="1"/>
          </p:cNvPicPr>
          <p:nvPr/>
        </p:nvPicPr>
        <p:blipFill>
          <a:blip r:embed="rId2" cstate="print">
            <a:lum bright="20000" contrast="40000"/>
          </a:blip>
          <a:srcRect l="5938" t="23963" r="2187" b="8577"/>
          <a:stretch>
            <a:fillRect/>
          </a:stretch>
        </p:blipFill>
        <p:spPr>
          <a:xfrm>
            <a:off x="152400" y="4191000"/>
            <a:ext cx="4724400" cy="2590800"/>
          </a:xfrm>
          <a:prstGeom prst="rect">
            <a:avLst/>
          </a:prstGeom>
        </p:spPr>
      </p:pic>
      <p:pic>
        <p:nvPicPr>
          <p:cNvPr id="9" name="Picture 8" descr="photo (1).JPG"/>
          <p:cNvPicPr>
            <a:picLocks noChangeAspect="1"/>
          </p:cNvPicPr>
          <p:nvPr/>
        </p:nvPicPr>
        <p:blipFill>
          <a:blip r:embed="rId3" cstate="print">
            <a:lum bright="20000" contrast="40000"/>
          </a:blip>
          <a:srcRect l="16250" t="18619" r="29375" b="23640"/>
          <a:stretch>
            <a:fillRect/>
          </a:stretch>
        </p:blipFill>
        <p:spPr>
          <a:xfrm rot="183846">
            <a:off x="5330714" y="3941499"/>
            <a:ext cx="3559908" cy="2823376"/>
          </a:xfrm>
          <a:prstGeom prst="rect">
            <a:avLst/>
          </a:prstGeom>
        </p:spPr>
      </p:pic>
      <p:sp>
        <p:nvSpPr>
          <p:cNvPr id="10" name="Rectangle 9"/>
          <p:cNvSpPr/>
          <p:nvPr/>
        </p:nvSpPr>
        <p:spPr>
          <a:xfrm>
            <a:off x="5486400" y="63246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Runoff</a:t>
            </a:r>
            <a:endParaRPr lang="en-US" dirty="0"/>
          </a:p>
        </p:txBody>
      </p:sp>
      <p:sp>
        <p:nvSpPr>
          <p:cNvPr id="3" name="Content Placeholder 2"/>
          <p:cNvSpPr>
            <a:spLocks noGrp="1"/>
          </p:cNvSpPr>
          <p:nvPr>
            <p:ph idx="1"/>
          </p:nvPr>
        </p:nvSpPr>
        <p:spPr/>
        <p:txBody>
          <a:bodyPr/>
          <a:lstStyle/>
          <a:p>
            <a:r>
              <a:rPr lang="en-US" dirty="0" smtClean="0"/>
              <a:t>During the period Sep. 10th - 15th, the Boulder NWS Office issued</a:t>
            </a:r>
          </a:p>
          <a:p>
            <a:pPr lvl="2"/>
            <a:r>
              <a:rPr lang="en-US" dirty="0" smtClean="0"/>
              <a:t>64 Flash Flood Warnings </a:t>
            </a:r>
          </a:p>
          <a:p>
            <a:pPr lvl="2"/>
            <a:r>
              <a:rPr lang="en-US" dirty="0" smtClean="0"/>
              <a:t>38 Flood Warnings.</a:t>
            </a:r>
          </a:p>
          <a:p>
            <a:r>
              <a:rPr lang="en-US" dirty="0" smtClean="0"/>
              <a:t>Big Thompson, Boulder Creek, Poudre River</a:t>
            </a:r>
          </a:p>
          <a:p>
            <a:pPr lvl="2"/>
            <a:r>
              <a:rPr lang="en-US" dirty="0" smtClean="0"/>
              <a:t>September 9</a:t>
            </a:r>
            <a:r>
              <a:rPr lang="en-US" baseline="30000" dirty="0" smtClean="0"/>
              <a:t>th</a:t>
            </a:r>
            <a:r>
              <a:rPr lang="en-US" dirty="0" smtClean="0"/>
              <a:t> </a:t>
            </a:r>
            <a:r>
              <a:rPr lang="en-US" dirty="0" smtClean="0">
                <a:latin typeface="Calibri"/>
              </a:rPr>
              <a:t>→ </a:t>
            </a:r>
            <a:r>
              <a:rPr lang="en-US" dirty="0" smtClean="0"/>
              <a:t>Normal flows</a:t>
            </a:r>
          </a:p>
          <a:p>
            <a:pPr lvl="2"/>
            <a:r>
              <a:rPr lang="en-US" dirty="0" smtClean="0"/>
              <a:t>September 12</a:t>
            </a:r>
            <a:r>
              <a:rPr lang="en-US" baseline="30000" dirty="0" smtClean="0"/>
              <a:t>th</a:t>
            </a:r>
            <a:r>
              <a:rPr lang="en-US" dirty="0" smtClean="0"/>
              <a:t> </a:t>
            </a:r>
            <a:r>
              <a:rPr lang="en-US" dirty="0" smtClean="0">
                <a:latin typeface="Calibri"/>
              </a:rPr>
              <a:t>→  </a:t>
            </a:r>
            <a:r>
              <a:rPr lang="en-US" dirty="0" smtClean="0"/>
              <a:t>flows were over 10,000 % of average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Big Thompson Creek</a:t>
            </a:r>
            <a:endParaRPr lang="en-US" sz="3200" dirty="0"/>
          </a:p>
        </p:txBody>
      </p:sp>
      <p:pic>
        <p:nvPicPr>
          <p:cNvPr id="17411" name="Picture 3"/>
          <p:cNvPicPr>
            <a:picLocks noChangeAspect="1" noChangeArrowheads="1"/>
          </p:cNvPicPr>
          <p:nvPr/>
        </p:nvPicPr>
        <p:blipFill>
          <a:blip r:embed="rId2" cstate="print"/>
          <a:srcRect/>
          <a:stretch>
            <a:fillRect/>
          </a:stretch>
        </p:blipFill>
        <p:spPr bwMode="auto">
          <a:xfrm>
            <a:off x="0" y="1219200"/>
            <a:ext cx="9144000" cy="4022668"/>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5867400" y="304800"/>
            <a:ext cx="2971800" cy="1540130"/>
          </a:xfrm>
          <a:prstGeom prst="rect">
            <a:avLst/>
          </a:prstGeom>
          <a:noFill/>
          <a:ln w="9525">
            <a:solidFill>
              <a:schemeClr val="tx1"/>
            </a:solidFill>
            <a:miter lim="800000"/>
            <a:headEnd/>
            <a:tailEnd/>
          </a:ln>
          <a:effectLst/>
        </p:spPr>
      </p:pic>
      <p:pic>
        <p:nvPicPr>
          <p:cNvPr id="5" name="Picture 2" descr="E:\717 HW 4\New folder\Big Thompson with labels 2.jpg"/>
          <p:cNvPicPr>
            <a:picLocks noChangeAspect="1" noChangeArrowheads="1"/>
          </p:cNvPicPr>
          <p:nvPr/>
        </p:nvPicPr>
        <p:blipFill>
          <a:blip r:embed="rId4" cstate="print"/>
          <a:srcRect t="31978" b="34615"/>
          <a:stretch>
            <a:fillRect/>
          </a:stretch>
        </p:blipFill>
        <p:spPr bwMode="auto">
          <a:xfrm>
            <a:off x="0" y="5196448"/>
            <a:ext cx="9144000" cy="1661552"/>
          </a:xfrm>
          <a:prstGeom prst="rect">
            <a:avLst/>
          </a:prstGeom>
          <a:noFill/>
        </p:spPr>
      </p:pic>
      <p:sp>
        <p:nvSpPr>
          <p:cNvPr id="9" name="Line Callout 1 8"/>
          <p:cNvSpPr/>
          <p:nvPr/>
        </p:nvSpPr>
        <p:spPr>
          <a:xfrm>
            <a:off x="685800" y="2209800"/>
            <a:ext cx="2057400" cy="609600"/>
          </a:xfrm>
          <a:prstGeom prst="borderCallout1">
            <a:avLst>
              <a:gd name="adj1" fmla="val 55040"/>
              <a:gd name="adj2" fmla="val 102518"/>
              <a:gd name="adj3" fmla="val 85652"/>
              <a:gd name="adj4" fmla="val 135373"/>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 Max Q = 1130 </a:t>
            </a:r>
            <a:r>
              <a:rPr lang="en-US" sz="1600" dirty="0" err="1" smtClean="0">
                <a:solidFill>
                  <a:schemeClr val="tx1"/>
                </a:solidFill>
              </a:rPr>
              <a:t>cfs</a:t>
            </a:r>
            <a:endParaRPr lang="en-US" sz="1600" dirty="0" smtClean="0">
              <a:solidFill>
                <a:schemeClr val="tx1"/>
              </a:solidFill>
            </a:endParaRPr>
          </a:p>
          <a:p>
            <a:pPr algn="ctr"/>
            <a:r>
              <a:rPr lang="en-US" sz="1600" dirty="0" smtClean="0">
                <a:solidFill>
                  <a:schemeClr val="tx1"/>
                </a:solidFill>
              </a:rPr>
              <a:t>9/12/13 @ 8:15 am</a:t>
            </a:r>
          </a:p>
        </p:txBody>
      </p:sp>
      <p:sp>
        <p:nvSpPr>
          <p:cNvPr id="10" name="Line Callout 1 9"/>
          <p:cNvSpPr/>
          <p:nvPr/>
        </p:nvSpPr>
        <p:spPr>
          <a:xfrm>
            <a:off x="4572000" y="2362200"/>
            <a:ext cx="2057400" cy="609600"/>
          </a:xfrm>
          <a:prstGeom prst="borderCallout1">
            <a:avLst>
              <a:gd name="adj1" fmla="val 45665"/>
              <a:gd name="adj2" fmla="val -3963"/>
              <a:gd name="adj3" fmla="val -55328"/>
              <a:gd name="adj4" fmla="val -44562"/>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2. Max Q = 4250 </a:t>
            </a:r>
            <a:r>
              <a:rPr lang="en-US" sz="1600" dirty="0" err="1" smtClean="0">
                <a:solidFill>
                  <a:schemeClr val="tx1"/>
                </a:solidFill>
              </a:rPr>
              <a:t>cfs</a:t>
            </a:r>
            <a:endParaRPr lang="en-US" sz="1600" dirty="0" smtClean="0">
              <a:solidFill>
                <a:schemeClr val="tx1"/>
              </a:solidFill>
            </a:endParaRPr>
          </a:p>
          <a:p>
            <a:pPr algn="ctr"/>
            <a:r>
              <a:rPr lang="en-US" sz="1600" dirty="0" smtClean="0">
                <a:solidFill>
                  <a:schemeClr val="tx1"/>
                </a:solidFill>
              </a:rPr>
              <a:t>9/12/13 @ 6:45 pm</a:t>
            </a:r>
          </a:p>
        </p:txBody>
      </p:sp>
      <p:cxnSp>
        <p:nvCxnSpPr>
          <p:cNvPr id="13" name="Straight Arrow Connector 12"/>
          <p:cNvCxnSpPr/>
          <p:nvPr/>
        </p:nvCxnSpPr>
        <p:spPr>
          <a:xfrm>
            <a:off x="304800" y="6324600"/>
            <a:ext cx="1066800" cy="76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4800" y="6477000"/>
            <a:ext cx="990600" cy="381000"/>
          </a:xfrm>
          <a:prstGeom prst="rect">
            <a:avLst/>
          </a:prstGeom>
          <a:noFill/>
        </p:spPr>
        <p:txBody>
          <a:bodyPr wrap="square" rtlCol="0">
            <a:spAutoFit/>
          </a:bodyPr>
          <a:lstStyle/>
          <a:p>
            <a:r>
              <a:rPr lang="en-US" b="1" dirty="0" smtClean="0">
                <a:solidFill>
                  <a:schemeClr val="bg1"/>
                </a:solidFill>
              </a:rPr>
              <a:t>flow</a:t>
            </a:r>
            <a:endParaRPr lang="en-US" b="1" dirty="0">
              <a:solidFill>
                <a:schemeClr val="bg1"/>
              </a:solidFill>
            </a:endParaRPr>
          </a:p>
        </p:txBody>
      </p:sp>
      <p:sp>
        <p:nvSpPr>
          <p:cNvPr id="16" name="TextBox 15"/>
          <p:cNvSpPr txBox="1"/>
          <p:nvPr/>
        </p:nvSpPr>
        <p:spPr>
          <a:xfrm>
            <a:off x="1676400" y="5943600"/>
            <a:ext cx="990600" cy="381000"/>
          </a:xfrm>
          <a:prstGeom prst="rect">
            <a:avLst/>
          </a:prstGeom>
          <a:noFill/>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17" name="TextBox 16"/>
          <p:cNvSpPr txBox="1"/>
          <p:nvPr/>
        </p:nvSpPr>
        <p:spPr>
          <a:xfrm>
            <a:off x="6248400" y="5638800"/>
            <a:ext cx="990600" cy="381000"/>
          </a:xfrm>
          <a:prstGeom prst="rect">
            <a:avLst/>
          </a:prstGeom>
          <a:noFill/>
        </p:spPr>
        <p:txBody>
          <a:bodyPr wrap="square" rtlCol="0">
            <a:spAutoFit/>
          </a:bodyPr>
          <a:lstStyle/>
          <a:p>
            <a:r>
              <a:rPr lang="en-US" b="1" dirty="0" smtClean="0">
                <a:solidFill>
                  <a:schemeClr val="bg1"/>
                </a:solidFill>
              </a:rPr>
              <a:t>2</a:t>
            </a:r>
            <a:endParaRPr lang="en-US" b="1" dirty="0">
              <a:solidFill>
                <a:schemeClr val="bg1"/>
              </a:solidFill>
            </a:endParaRPr>
          </a:p>
        </p:txBody>
      </p:sp>
      <p:sp>
        <p:nvSpPr>
          <p:cNvPr id="18" name="Oval 17"/>
          <p:cNvSpPr/>
          <p:nvPr/>
        </p:nvSpPr>
        <p:spPr>
          <a:xfrm>
            <a:off x="1676400" y="5943600"/>
            <a:ext cx="381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248400" y="5638800"/>
            <a:ext cx="381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E:\717 HW 4\New folder\St Vrain.jpg"/>
          <p:cNvPicPr>
            <a:picLocks noChangeAspect="1" noChangeArrowheads="1"/>
          </p:cNvPicPr>
          <p:nvPr/>
        </p:nvPicPr>
        <p:blipFill>
          <a:blip r:embed="rId2" cstate="print"/>
          <a:srcRect b="10214"/>
          <a:stretch>
            <a:fillRect/>
          </a:stretch>
        </p:blipFill>
        <p:spPr bwMode="auto">
          <a:xfrm rot="16200000">
            <a:off x="4040355" y="1754353"/>
            <a:ext cx="6857998" cy="3349292"/>
          </a:xfrm>
          <a:prstGeom prst="rect">
            <a:avLst/>
          </a:prstGeom>
          <a:noFill/>
        </p:spPr>
      </p:pic>
      <p:graphicFrame>
        <p:nvGraphicFramePr>
          <p:cNvPr id="4" name="Chart 3"/>
          <p:cNvGraphicFramePr/>
          <p:nvPr/>
        </p:nvGraphicFramePr>
        <p:xfrm>
          <a:off x="0" y="1524000"/>
          <a:ext cx="7315200"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Autofit/>
          </a:bodyPr>
          <a:lstStyle/>
          <a:p>
            <a:pPr algn="l"/>
            <a:r>
              <a:rPr lang="en-US" sz="3200" dirty="0" smtClean="0"/>
              <a:t>Saint </a:t>
            </a:r>
            <a:r>
              <a:rPr lang="en-US" sz="3200" dirty="0" err="1" smtClean="0"/>
              <a:t>Vrain</a:t>
            </a:r>
            <a:r>
              <a:rPr lang="en-US" sz="3200" dirty="0"/>
              <a:t> </a:t>
            </a:r>
            <a:r>
              <a:rPr lang="en-US" sz="3200" dirty="0" smtClean="0"/>
              <a:t>Creek</a:t>
            </a:r>
            <a:endParaRPr lang="en-US" sz="3200" dirty="0"/>
          </a:p>
        </p:txBody>
      </p:sp>
      <p:sp>
        <p:nvSpPr>
          <p:cNvPr id="5" name="Line Callout 1 4"/>
          <p:cNvSpPr/>
          <p:nvPr/>
        </p:nvSpPr>
        <p:spPr>
          <a:xfrm>
            <a:off x="2438400" y="3581400"/>
            <a:ext cx="2057400" cy="609600"/>
          </a:xfrm>
          <a:prstGeom prst="borderCallout1">
            <a:avLst>
              <a:gd name="adj1" fmla="val 55040"/>
              <a:gd name="adj2" fmla="val 102518"/>
              <a:gd name="adj3" fmla="val -48723"/>
              <a:gd name="adj4" fmla="val 147410"/>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1. Max Q = 2620 </a:t>
            </a:r>
            <a:r>
              <a:rPr lang="en-US" sz="1600" dirty="0" err="1" smtClean="0">
                <a:solidFill>
                  <a:schemeClr val="tx1"/>
                </a:solidFill>
              </a:rPr>
              <a:t>cfs</a:t>
            </a:r>
            <a:endParaRPr lang="en-US" sz="1600" dirty="0" smtClean="0">
              <a:solidFill>
                <a:schemeClr val="tx1"/>
              </a:solidFill>
            </a:endParaRPr>
          </a:p>
          <a:p>
            <a:pPr algn="ctr"/>
            <a:r>
              <a:rPr lang="en-US" sz="1600" dirty="0" smtClean="0">
                <a:solidFill>
                  <a:schemeClr val="tx1"/>
                </a:solidFill>
              </a:rPr>
              <a:t>9/12/13 @ 4:15 am</a:t>
            </a:r>
          </a:p>
        </p:txBody>
      </p:sp>
      <p:sp>
        <p:nvSpPr>
          <p:cNvPr id="6" name="Line Callout 1 5"/>
          <p:cNvSpPr/>
          <p:nvPr/>
        </p:nvSpPr>
        <p:spPr>
          <a:xfrm>
            <a:off x="3048000" y="2514600"/>
            <a:ext cx="2057400" cy="609600"/>
          </a:xfrm>
          <a:prstGeom prst="borderCallout1">
            <a:avLst>
              <a:gd name="adj1" fmla="val 55040"/>
              <a:gd name="adj2" fmla="val 102518"/>
              <a:gd name="adj3" fmla="val 13422"/>
              <a:gd name="adj4" fmla="val 164698"/>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2. Max Q = 3340 </a:t>
            </a:r>
            <a:r>
              <a:rPr lang="en-US" sz="1600" dirty="0" err="1" smtClean="0">
                <a:solidFill>
                  <a:schemeClr val="tx1"/>
                </a:solidFill>
              </a:rPr>
              <a:t>cfs</a:t>
            </a:r>
            <a:endParaRPr lang="en-US" sz="1600" dirty="0" smtClean="0">
              <a:solidFill>
                <a:schemeClr val="tx1"/>
              </a:solidFill>
            </a:endParaRPr>
          </a:p>
          <a:p>
            <a:pPr algn="ctr"/>
            <a:r>
              <a:rPr lang="en-US" sz="1600" dirty="0" smtClean="0">
                <a:solidFill>
                  <a:schemeClr val="tx1"/>
                </a:solidFill>
              </a:rPr>
              <a:t>9/12/13 @ 5:15 pm</a:t>
            </a:r>
          </a:p>
        </p:txBody>
      </p:sp>
      <p:cxnSp>
        <p:nvCxnSpPr>
          <p:cNvPr id="8" name="Straight Arrow Connector 7"/>
          <p:cNvCxnSpPr/>
          <p:nvPr/>
        </p:nvCxnSpPr>
        <p:spPr>
          <a:xfrm rot="5400000" flipH="1" flipV="1">
            <a:off x="7467600" y="5867400"/>
            <a:ext cx="990600" cy="381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153400" y="6096000"/>
            <a:ext cx="990600" cy="381000"/>
          </a:xfrm>
          <a:prstGeom prst="rect">
            <a:avLst/>
          </a:prstGeom>
          <a:noFill/>
        </p:spPr>
        <p:txBody>
          <a:bodyPr wrap="square" rtlCol="0">
            <a:spAutoFit/>
          </a:bodyPr>
          <a:lstStyle/>
          <a:p>
            <a:r>
              <a:rPr lang="en-US" b="1" dirty="0" smtClean="0">
                <a:solidFill>
                  <a:schemeClr val="bg1"/>
                </a:solidFill>
              </a:rPr>
              <a:t>flow</a:t>
            </a:r>
            <a:endParaRPr lang="en-US" b="1" dirty="0">
              <a:solidFill>
                <a:schemeClr val="bg1"/>
              </a:solidFill>
            </a:endParaRPr>
          </a:p>
        </p:txBody>
      </p:sp>
      <p:sp>
        <p:nvSpPr>
          <p:cNvPr id="10" name="TextBox 9"/>
          <p:cNvSpPr txBox="1"/>
          <p:nvPr/>
        </p:nvSpPr>
        <p:spPr>
          <a:xfrm>
            <a:off x="8382000" y="2362200"/>
            <a:ext cx="990600" cy="381000"/>
          </a:xfrm>
          <a:prstGeom prst="rect">
            <a:avLst/>
          </a:prstGeom>
          <a:noFill/>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11" name="Oval 10"/>
          <p:cNvSpPr/>
          <p:nvPr/>
        </p:nvSpPr>
        <p:spPr>
          <a:xfrm>
            <a:off x="8382000" y="2362200"/>
            <a:ext cx="381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477000" y="304800"/>
            <a:ext cx="990600" cy="381000"/>
          </a:xfrm>
          <a:prstGeom prst="rect">
            <a:avLst/>
          </a:prstGeom>
          <a:noFill/>
        </p:spPr>
        <p:txBody>
          <a:bodyPr wrap="square" rtlCol="0">
            <a:spAutoFit/>
          </a:bodyPr>
          <a:lstStyle/>
          <a:p>
            <a:r>
              <a:rPr lang="en-US" b="1" dirty="0" smtClean="0">
                <a:solidFill>
                  <a:schemeClr val="bg1"/>
                </a:solidFill>
              </a:rPr>
              <a:t>2</a:t>
            </a:r>
            <a:endParaRPr lang="en-US" b="1" dirty="0">
              <a:solidFill>
                <a:schemeClr val="bg1"/>
              </a:solidFill>
            </a:endParaRPr>
          </a:p>
        </p:txBody>
      </p:sp>
      <p:sp>
        <p:nvSpPr>
          <p:cNvPr id="13" name="Oval 12"/>
          <p:cNvSpPr/>
          <p:nvPr/>
        </p:nvSpPr>
        <p:spPr>
          <a:xfrm>
            <a:off x="6477000" y="304800"/>
            <a:ext cx="381000" cy="381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Platte river</a:t>
            </a:r>
            <a:endParaRPr lang="en-US" dirty="0"/>
          </a:p>
        </p:txBody>
      </p:sp>
      <p:sp>
        <p:nvSpPr>
          <p:cNvPr id="3" name="Content Placeholder 2"/>
          <p:cNvSpPr>
            <a:spLocks noGrp="1"/>
          </p:cNvSpPr>
          <p:nvPr>
            <p:ph idx="1"/>
          </p:nvPr>
        </p:nvSpPr>
        <p:spPr/>
        <p:txBody>
          <a:bodyPr/>
          <a:lstStyle/>
          <a:p>
            <a:r>
              <a:rPr lang="en-US" dirty="0" smtClean="0"/>
              <a:t>Big Thompson, Boulder Creek, Saint </a:t>
            </a:r>
            <a:r>
              <a:rPr lang="en-US" dirty="0" err="1" smtClean="0"/>
              <a:t>Vrain</a:t>
            </a:r>
            <a:r>
              <a:rPr lang="en-US" dirty="0" smtClean="0"/>
              <a:t>, Poudre  are tributaries to South Platte River</a:t>
            </a:r>
          </a:p>
          <a:p>
            <a:r>
              <a:rPr lang="en-US" dirty="0" smtClean="0"/>
              <a:t>Fort Morgan on South Platte</a:t>
            </a:r>
          </a:p>
          <a:p>
            <a:r>
              <a:rPr lang="en-US" dirty="0" smtClean="0"/>
              <a:t>Normal flows in September are 200 </a:t>
            </a:r>
            <a:r>
              <a:rPr lang="en-US" dirty="0" err="1" smtClean="0"/>
              <a:t>cfs</a:t>
            </a:r>
            <a:endParaRPr lang="en-US" dirty="0" smtClean="0"/>
          </a:p>
          <a:p>
            <a:r>
              <a:rPr lang="en-US" dirty="0" smtClean="0"/>
              <a:t>Large flows reached Fort Morgan two days after the flows increased near foothills towns.</a:t>
            </a:r>
          </a:p>
          <a:p>
            <a:r>
              <a:rPr lang="en-US" dirty="0" smtClean="0"/>
              <a:t>September 14th – peak flow of 50,000 </a:t>
            </a:r>
            <a:r>
              <a:rPr lang="en-US" dirty="0" err="1" smtClean="0"/>
              <a:t>cfs</a:t>
            </a:r>
            <a:endParaRPr lang="en-US" dirty="0" smtClean="0"/>
          </a:p>
          <a:p>
            <a:r>
              <a:rPr lang="en-US" dirty="0" smtClean="0"/>
              <a:t>25,000 % of average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noGrp="1"/>
          </p:cNvGraphicFramePr>
          <p:nvPr/>
        </p:nvGraphicFramePr>
        <p:xfrm>
          <a:off x="0" y="914400"/>
          <a:ext cx="9448800" cy="5943600"/>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 descr="I:\717 HW 4\New folder\South Plat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255" r="24022" b="9341"/>
          <a:stretch/>
        </p:blipFill>
        <p:spPr bwMode="auto">
          <a:xfrm>
            <a:off x="5867400" y="0"/>
            <a:ext cx="3276600" cy="34582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200" dirty="0" smtClean="0"/>
              <a:t>South Platte River</a:t>
            </a:r>
            <a:endParaRPr lang="en-US" sz="3200" dirty="0"/>
          </a:p>
        </p:txBody>
      </p:sp>
      <p:sp>
        <p:nvSpPr>
          <p:cNvPr id="6" name="Line Callout 1 5"/>
          <p:cNvSpPr/>
          <p:nvPr/>
        </p:nvSpPr>
        <p:spPr>
          <a:xfrm>
            <a:off x="1219200" y="3810000"/>
            <a:ext cx="1752600" cy="609600"/>
          </a:xfrm>
          <a:prstGeom prst="borderCallout1">
            <a:avLst>
              <a:gd name="adj1" fmla="val 55040"/>
              <a:gd name="adj2" fmla="val 102518"/>
              <a:gd name="adj3" fmla="val 339968"/>
              <a:gd name="adj4" fmla="val 123823"/>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Max Q = 1140 </a:t>
            </a:r>
            <a:r>
              <a:rPr lang="en-US" sz="1400" dirty="0" err="1" smtClean="0">
                <a:solidFill>
                  <a:schemeClr val="tx1"/>
                </a:solidFill>
              </a:rPr>
              <a:t>cfs</a:t>
            </a:r>
            <a:endParaRPr lang="en-US" sz="1400" dirty="0" smtClean="0">
              <a:solidFill>
                <a:schemeClr val="tx1"/>
              </a:solidFill>
            </a:endParaRPr>
          </a:p>
          <a:p>
            <a:pPr algn="ctr"/>
            <a:r>
              <a:rPr lang="en-US" sz="1400" dirty="0" smtClean="0">
                <a:solidFill>
                  <a:schemeClr val="tx1"/>
                </a:solidFill>
              </a:rPr>
              <a:t>9/12/13 @ 5:00 am</a:t>
            </a:r>
          </a:p>
        </p:txBody>
      </p:sp>
      <p:sp>
        <p:nvSpPr>
          <p:cNvPr id="7" name="Line Callout 1 6"/>
          <p:cNvSpPr/>
          <p:nvPr/>
        </p:nvSpPr>
        <p:spPr>
          <a:xfrm>
            <a:off x="1219200" y="3124200"/>
            <a:ext cx="1752600" cy="609600"/>
          </a:xfrm>
          <a:prstGeom prst="borderCallout1">
            <a:avLst>
              <a:gd name="adj1" fmla="val 55040"/>
              <a:gd name="adj2" fmla="val 102518"/>
              <a:gd name="adj3" fmla="val 198300"/>
              <a:gd name="adj4" fmla="val 133103"/>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Max Q = 5220 </a:t>
            </a:r>
            <a:r>
              <a:rPr lang="en-US" sz="1400" dirty="0" err="1" smtClean="0">
                <a:solidFill>
                  <a:schemeClr val="tx1"/>
                </a:solidFill>
              </a:rPr>
              <a:t>cfs</a:t>
            </a:r>
            <a:endParaRPr lang="en-US" sz="1400" dirty="0" smtClean="0">
              <a:solidFill>
                <a:schemeClr val="tx1"/>
              </a:solidFill>
            </a:endParaRPr>
          </a:p>
          <a:p>
            <a:pPr algn="ctr"/>
            <a:r>
              <a:rPr lang="en-US" sz="1400" dirty="0" smtClean="0">
                <a:solidFill>
                  <a:schemeClr val="tx1"/>
                </a:solidFill>
              </a:rPr>
              <a:t>9/12/13 @ 1:00 pm</a:t>
            </a:r>
          </a:p>
        </p:txBody>
      </p:sp>
      <p:sp>
        <p:nvSpPr>
          <p:cNvPr id="8" name="Line Callout 1 7"/>
          <p:cNvSpPr/>
          <p:nvPr/>
        </p:nvSpPr>
        <p:spPr>
          <a:xfrm>
            <a:off x="1219200" y="2438400"/>
            <a:ext cx="1752600" cy="609600"/>
          </a:xfrm>
          <a:prstGeom prst="borderCallout1">
            <a:avLst>
              <a:gd name="adj1" fmla="val 55040"/>
              <a:gd name="adj2" fmla="val 102518"/>
              <a:gd name="adj3" fmla="val -4377"/>
              <a:gd name="adj4" fmla="val 15305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Max Q = 10,300 </a:t>
            </a:r>
            <a:r>
              <a:rPr lang="en-US" sz="1400" dirty="0" err="1" smtClean="0">
                <a:solidFill>
                  <a:schemeClr val="tx1"/>
                </a:solidFill>
              </a:rPr>
              <a:t>cfs</a:t>
            </a:r>
            <a:endParaRPr lang="en-US" sz="1400" dirty="0" smtClean="0">
              <a:solidFill>
                <a:schemeClr val="tx1"/>
              </a:solidFill>
            </a:endParaRPr>
          </a:p>
          <a:p>
            <a:pPr algn="ctr"/>
            <a:r>
              <a:rPr lang="en-US" sz="1400" dirty="0" smtClean="0">
                <a:solidFill>
                  <a:schemeClr val="tx1"/>
                </a:solidFill>
              </a:rPr>
              <a:t>9/13/13 @ 2:45 am</a:t>
            </a:r>
          </a:p>
        </p:txBody>
      </p:sp>
      <p:sp>
        <p:nvSpPr>
          <p:cNvPr id="9" name="Line Callout 1 8"/>
          <p:cNvSpPr/>
          <p:nvPr/>
        </p:nvSpPr>
        <p:spPr>
          <a:xfrm>
            <a:off x="1219200" y="1752600"/>
            <a:ext cx="1981200" cy="609600"/>
          </a:xfrm>
          <a:prstGeom prst="borderCallout1">
            <a:avLst>
              <a:gd name="adj1" fmla="val 55040"/>
              <a:gd name="adj2" fmla="val 102518"/>
              <a:gd name="adj3" fmla="val -13009"/>
              <a:gd name="adj4" fmla="val 158063"/>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Max Q = 60,000 </a:t>
            </a:r>
            <a:r>
              <a:rPr lang="en-US" sz="1400" dirty="0" err="1" smtClean="0">
                <a:solidFill>
                  <a:schemeClr val="tx1"/>
                </a:solidFill>
              </a:rPr>
              <a:t>cfs</a:t>
            </a:r>
            <a:r>
              <a:rPr lang="en-US" sz="1400" dirty="0" smtClean="0">
                <a:solidFill>
                  <a:schemeClr val="tx1"/>
                </a:solidFill>
              </a:rPr>
              <a:t> (?)</a:t>
            </a:r>
          </a:p>
          <a:p>
            <a:pPr algn="ctr"/>
            <a:r>
              <a:rPr lang="en-US" sz="1400" dirty="0" smtClean="0">
                <a:solidFill>
                  <a:schemeClr val="tx1"/>
                </a:solidFill>
              </a:rPr>
              <a:t>9/14/13 @ 10:30 pm</a:t>
            </a:r>
          </a:p>
        </p:txBody>
      </p:sp>
      <p:sp>
        <p:nvSpPr>
          <p:cNvPr id="11" name="TextBox 10"/>
          <p:cNvSpPr txBox="1"/>
          <p:nvPr/>
        </p:nvSpPr>
        <p:spPr>
          <a:xfrm>
            <a:off x="7137400" y="1538622"/>
            <a:ext cx="1397000" cy="369332"/>
          </a:xfrm>
          <a:prstGeom prst="rect">
            <a:avLst/>
          </a:prstGeom>
          <a:noFill/>
        </p:spPr>
        <p:txBody>
          <a:bodyPr wrap="square" rtlCol="0">
            <a:spAutoFit/>
          </a:bodyPr>
          <a:lstStyle/>
          <a:p>
            <a:r>
              <a:rPr lang="en-US" b="1" dirty="0" smtClean="0">
                <a:solidFill>
                  <a:schemeClr val="bg1"/>
                </a:solidFill>
              </a:rPr>
              <a:t>Englewood</a:t>
            </a:r>
            <a:endParaRPr lang="en-US" b="1" dirty="0">
              <a:solidFill>
                <a:schemeClr val="bg1"/>
              </a:solidFill>
            </a:endParaRPr>
          </a:p>
        </p:txBody>
      </p:sp>
      <p:sp>
        <p:nvSpPr>
          <p:cNvPr id="13" name="TextBox 12"/>
          <p:cNvSpPr txBox="1"/>
          <p:nvPr/>
        </p:nvSpPr>
        <p:spPr>
          <a:xfrm>
            <a:off x="7239000" y="1230868"/>
            <a:ext cx="1397000" cy="369332"/>
          </a:xfrm>
          <a:prstGeom prst="rect">
            <a:avLst/>
          </a:prstGeom>
          <a:noFill/>
        </p:spPr>
        <p:txBody>
          <a:bodyPr wrap="square" rtlCol="0">
            <a:spAutoFit/>
          </a:bodyPr>
          <a:lstStyle/>
          <a:p>
            <a:r>
              <a:rPr lang="en-US" b="1" dirty="0" smtClean="0">
                <a:solidFill>
                  <a:schemeClr val="bg1"/>
                </a:solidFill>
              </a:rPr>
              <a:t>Commerce</a:t>
            </a:r>
            <a:endParaRPr lang="en-US" b="1" dirty="0">
              <a:solidFill>
                <a:schemeClr val="bg1"/>
              </a:solidFill>
            </a:endParaRPr>
          </a:p>
        </p:txBody>
      </p:sp>
      <p:sp>
        <p:nvSpPr>
          <p:cNvPr id="14" name="TextBox 13"/>
          <p:cNvSpPr txBox="1"/>
          <p:nvPr/>
        </p:nvSpPr>
        <p:spPr>
          <a:xfrm>
            <a:off x="6172200" y="609600"/>
            <a:ext cx="1435100" cy="369332"/>
          </a:xfrm>
          <a:prstGeom prst="rect">
            <a:avLst/>
          </a:prstGeom>
          <a:noFill/>
        </p:spPr>
        <p:txBody>
          <a:bodyPr wrap="square" rtlCol="0">
            <a:spAutoFit/>
          </a:bodyPr>
          <a:lstStyle/>
          <a:p>
            <a:r>
              <a:rPr lang="en-US" b="1" dirty="0" smtClean="0">
                <a:solidFill>
                  <a:schemeClr val="bg1"/>
                </a:solidFill>
              </a:rPr>
              <a:t>Fort </a:t>
            </a:r>
            <a:r>
              <a:rPr lang="en-US" b="1" dirty="0" err="1" smtClean="0">
                <a:solidFill>
                  <a:schemeClr val="bg1"/>
                </a:solidFill>
              </a:rPr>
              <a:t>Lupin</a:t>
            </a:r>
            <a:endParaRPr lang="en-US" b="1" dirty="0">
              <a:solidFill>
                <a:schemeClr val="bg1"/>
              </a:solidFill>
            </a:endParaRPr>
          </a:p>
        </p:txBody>
      </p:sp>
      <p:sp>
        <p:nvSpPr>
          <p:cNvPr id="15" name="TextBox 14"/>
          <p:cNvSpPr txBox="1"/>
          <p:nvPr/>
        </p:nvSpPr>
        <p:spPr>
          <a:xfrm>
            <a:off x="7772400" y="495300"/>
            <a:ext cx="1371600" cy="381000"/>
          </a:xfrm>
          <a:prstGeom prst="rect">
            <a:avLst/>
          </a:prstGeom>
          <a:noFill/>
        </p:spPr>
        <p:txBody>
          <a:bodyPr wrap="square" rtlCol="0">
            <a:spAutoFit/>
          </a:bodyPr>
          <a:lstStyle/>
          <a:p>
            <a:r>
              <a:rPr lang="en-US" b="1" dirty="0" smtClean="0">
                <a:solidFill>
                  <a:schemeClr val="bg1"/>
                </a:solidFill>
              </a:rPr>
              <a:t>Fort Morgan</a:t>
            </a:r>
            <a:endParaRPr lang="en-US" b="1" dirty="0">
              <a:solidFill>
                <a:schemeClr val="bg1"/>
              </a:solidFill>
            </a:endParaRPr>
          </a:p>
        </p:txBody>
      </p:sp>
      <p:sp>
        <p:nvSpPr>
          <p:cNvPr id="17" name="Line Callout 1 16"/>
          <p:cNvSpPr/>
          <p:nvPr/>
        </p:nvSpPr>
        <p:spPr>
          <a:xfrm>
            <a:off x="1219200" y="4495800"/>
            <a:ext cx="1752600" cy="609600"/>
          </a:xfrm>
          <a:prstGeom prst="borderCallout1">
            <a:avLst>
              <a:gd name="adj1" fmla="val 100278"/>
              <a:gd name="adj2" fmla="val 56486"/>
              <a:gd name="adj3" fmla="val 271813"/>
              <a:gd name="adj4" fmla="val 74880"/>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Max Q = 445 </a:t>
            </a:r>
            <a:r>
              <a:rPr lang="en-US" sz="1400" dirty="0" err="1" smtClean="0">
                <a:solidFill>
                  <a:schemeClr val="tx1"/>
                </a:solidFill>
              </a:rPr>
              <a:t>cfs</a:t>
            </a:r>
            <a:endParaRPr lang="en-US" sz="1400" dirty="0" smtClean="0">
              <a:solidFill>
                <a:schemeClr val="tx1"/>
              </a:solidFill>
            </a:endParaRPr>
          </a:p>
          <a:p>
            <a:pPr algn="ctr"/>
            <a:r>
              <a:rPr lang="en-US" sz="1400" dirty="0" smtClean="0">
                <a:solidFill>
                  <a:schemeClr val="tx1"/>
                </a:solidFill>
              </a:rPr>
              <a:t>9/10/13 @ 9:15 pm</a:t>
            </a:r>
          </a:p>
        </p:txBody>
      </p:sp>
      <p:sp>
        <p:nvSpPr>
          <p:cNvPr id="18" name="TextBox 17"/>
          <p:cNvSpPr txBox="1"/>
          <p:nvPr/>
        </p:nvSpPr>
        <p:spPr>
          <a:xfrm>
            <a:off x="6324600" y="1600200"/>
            <a:ext cx="762000" cy="369332"/>
          </a:xfrm>
          <a:prstGeom prst="rect">
            <a:avLst/>
          </a:prstGeom>
          <a:noFill/>
        </p:spPr>
        <p:txBody>
          <a:bodyPr wrap="square" rtlCol="0">
            <a:spAutoFit/>
          </a:bodyPr>
          <a:lstStyle/>
          <a:p>
            <a:r>
              <a:rPr lang="en-US" b="1" dirty="0" smtClean="0">
                <a:solidFill>
                  <a:schemeClr val="bg1"/>
                </a:solidFill>
              </a:rPr>
              <a:t>Union</a:t>
            </a:r>
            <a:endParaRPr lang="en-US" b="1" dirty="0">
              <a:solidFill>
                <a:schemeClr val="bg1"/>
              </a:solidFill>
            </a:endParaRPr>
          </a:p>
        </p:txBody>
      </p:sp>
      <p:cxnSp>
        <p:nvCxnSpPr>
          <p:cNvPr id="20" name="Straight Arrow Connector 19"/>
          <p:cNvCxnSpPr/>
          <p:nvPr/>
        </p:nvCxnSpPr>
        <p:spPr>
          <a:xfrm rot="5400000" flipH="1" flipV="1">
            <a:off x="6400800" y="2514600"/>
            <a:ext cx="990600" cy="3810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10400" y="2590800"/>
            <a:ext cx="990600" cy="381000"/>
          </a:xfrm>
          <a:prstGeom prst="rect">
            <a:avLst/>
          </a:prstGeom>
          <a:noFill/>
        </p:spPr>
        <p:txBody>
          <a:bodyPr wrap="square" rtlCol="0">
            <a:spAutoFit/>
          </a:bodyPr>
          <a:lstStyle/>
          <a:p>
            <a:r>
              <a:rPr lang="en-US" b="1" dirty="0" smtClean="0">
                <a:solidFill>
                  <a:schemeClr val="bg1"/>
                </a:solidFill>
              </a:rPr>
              <a:t>flow</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descr="http://coflood2013.colostate.edu/gallery/gallery6/stvrain_2.jpg"/>
          <p:cNvPicPr>
            <a:picLocks noChangeAspect="1" noChangeArrowheads="1"/>
          </p:cNvPicPr>
          <p:nvPr/>
        </p:nvPicPr>
        <p:blipFill>
          <a:blip r:embed="rId2" cstate="print"/>
          <a:srcRect/>
          <a:stretch>
            <a:fillRect/>
          </a:stretch>
        </p:blipFill>
        <p:spPr bwMode="auto">
          <a:xfrm>
            <a:off x="6248400" y="3403599"/>
            <a:ext cx="2590800" cy="3454401"/>
          </a:xfrm>
          <a:prstGeom prst="rect">
            <a:avLst/>
          </a:prstGeom>
          <a:noFill/>
        </p:spPr>
      </p:pic>
      <p:pic>
        <p:nvPicPr>
          <p:cNvPr id="22530" name="Picture 2" descr="http://coflood2013.colostate.edu/gallery/gallery8/4mile%20and%20Salina%202.jpg"/>
          <p:cNvPicPr>
            <a:picLocks noChangeAspect="1" noChangeArrowheads="1"/>
          </p:cNvPicPr>
          <p:nvPr/>
        </p:nvPicPr>
        <p:blipFill>
          <a:blip r:embed="rId3" cstate="print"/>
          <a:srcRect/>
          <a:stretch>
            <a:fillRect/>
          </a:stretch>
        </p:blipFill>
        <p:spPr bwMode="auto">
          <a:xfrm>
            <a:off x="0" y="0"/>
            <a:ext cx="4648200" cy="3474530"/>
          </a:xfrm>
          <a:prstGeom prst="rect">
            <a:avLst/>
          </a:prstGeom>
          <a:noFill/>
        </p:spPr>
      </p:pic>
      <p:pic>
        <p:nvPicPr>
          <p:cNvPr id="22532" name="Picture 4" descr="http://coflood2013.colostate.edu/gallery/gallery5/southplatte_85_2.jpg"/>
          <p:cNvPicPr>
            <a:picLocks noChangeAspect="1" noChangeArrowheads="1"/>
          </p:cNvPicPr>
          <p:nvPr/>
        </p:nvPicPr>
        <p:blipFill>
          <a:blip r:embed="rId4" cstate="print"/>
          <a:srcRect/>
          <a:stretch>
            <a:fillRect/>
          </a:stretch>
        </p:blipFill>
        <p:spPr bwMode="auto">
          <a:xfrm>
            <a:off x="0" y="3429000"/>
            <a:ext cx="6082748" cy="3429000"/>
          </a:xfrm>
          <a:prstGeom prst="rect">
            <a:avLst/>
          </a:prstGeom>
          <a:noFill/>
        </p:spPr>
      </p:pic>
      <p:sp>
        <p:nvSpPr>
          <p:cNvPr id="8" name="TextBox 7"/>
          <p:cNvSpPr txBox="1"/>
          <p:nvPr/>
        </p:nvSpPr>
        <p:spPr>
          <a:xfrm>
            <a:off x="228600" y="6248400"/>
            <a:ext cx="3657600" cy="381000"/>
          </a:xfrm>
          <a:prstGeom prst="rect">
            <a:avLst/>
          </a:prstGeom>
          <a:noFill/>
        </p:spPr>
        <p:txBody>
          <a:bodyPr wrap="square" rtlCol="0">
            <a:spAutoFit/>
          </a:bodyPr>
          <a:lstStyle/>
          <a:p>
            <a:r>
              <a:rPr lang="en-US" b="1" dirty="0" smtClean="0">
                <a:solidFill>
                  <a:schemeClr val="bg1"/>
                </a:solidFill>
              </a:rPr>
              <a:t>South Platte River</a:t>
            </a:r>
            <a:endParaRPr lang="en-US" b="1" dirty="0">
              <a:solidFill>
                <a:schemeClr val="bg1"/>
              </a:solidFill>
            </a:endParaRPr>
          </a:p>
        </p:txBody>
      </p:sp>
      <p:sp>
        <p:nvSpPr>
          <p:cNvPr id="9" name="TextBox 8"/>
          <p:cNvSpPr txBox="1"/>
          <p:nvPr/>
        </p:nvSpPr>
        <p:spPr>
          <a:xfrm>
            <a:off x="304800" y="2971800"/>
            <a:ext cx="3657600" cy="381000"/>
          </a:xfrm>
          <a:prstGeom prst="rect">
            <a:avLst/>
          </a:prstGeom>
          <a:noFill/>
        </p:spPr>
        <p:txBody>
          <a:bodyPr wrap="square" rtlCol="0">
            <a:spAutoFit/>
          </a:bodyPr>
          <a:lstStyle/>
          <a:p>
            <a:r>
              <a:rPr lang="en-US" b="1" dirty="0" smtClean="0">
                <a:solidFill>
                  <a:schemeClr val="bg1"/>
                </a:solidFill>
              </a:rPr>
              <a:t>Boulder County</a:t>
            </a:r>
            <a:endParaRPr lang="en-US" b="1" dirty="0">
              <a:solidFill>
                <a:schemeClr val="bg1"/>
              </a:solidFill>
            </a:endParaRPr>
          </a:p>
        </p:txBody>
      </p:sp>
      <p:pic>
        <p:nvPicPr>
          <p:cNvPr id="22534" name="Picture 6" descr="http://coflood2013.colostate.edu/gallery/gallery2/DSC00034.JPG"/>
          <p:cNvPicPr>
            <a:picLocks noChangeAspect="1" noChangeArrowheads="1"/>
          </p:cNvPicPr>
          <p:nvPr/>
        </p:nvPicPr>
        <p:blipFill>
          <a:blip r:embed="rId5" cstate="print"/>
          <a:srcRect/>
          <a:stretch>
            <a:fillRect/>
          </a:stretch>
        </p:blipFill>
        <p:spPr bwMode="auto">
          <a:xfrm>
            <a:off x="4572000" y="0"/>
            <a:ext cx="4572000" cy="3429000"/>
          </a:xfrm>
          <a:prstGeom prst="rect">
            <a:avLst/>
          </a:prstGeom>
          <a:noFill/>
        </p:spPr>
      </p:pic>
      <p:sp>
        <p:nvSpPr>
          <p:cNvPr id="11" name="TextBox 10"/>
          <p:cNvSpPr txBox="1"/>
          <p:nvPr/>
        </p:nvSpPr>
        <p:spPr>
          <a:xfrm>
            <a:off x="4724400" y="2971800"/>
            <a:ext cx="3657600" cy="381000"/>
          </a:xfrm>
          <a:prstGeom prst="rect">
            <a:avLst/>
          </a:prstGeom>
          <a:noFill/>
        </p:spPr>
        <p:txBody>
          <a:bodyPr wrap="square" rtlCol="0">
            <a:spAutoFit/>
          </a:bodyPr>
          <a:lstStyle/>
          <a:p>
            <a:r>
              <a:rPr lang="en-US" b="1" dirty="0" smtClean="0">
                <a:solidFill>
                  <a:schemeClr val="bg1"/>
                </a:solidFill>
              </a:rPr>
              <a:t>Big Thompson</a:t>
            </a:r>
            <a:endParaRPr lang="en-US" b="1" dirty="0">
              <a:solidFill>
                <a:schemeClr val="bg1"/>
              </a:solidFill>
            </a:endParaRPr>
          </a:p>
        </p:txBody>
      </p:sp>
      <p:sp>
        <p:nvSpPr>
          <p:cNvPr id="14" name="TextBox 13"/>
          <p:cNvSpPr txBox="1"/>
          <p:nvPr/>
        </p:nvSpPr>
        <p:spPr>
          <a:xfrm>
            <a:off x="6400800" y="6248400"/>
            <a:ext cx="2438400" cy="381000"/>
          </a:xfrm>
          <a:prstGeom prst="rect">
            <a:avLst/>
          </a:prstGeom>
          <a:noFill/>
        </p:spPr>
        <p:txBody>
          <a:bodyPr wrap="square" rtlCol="0">
            <a:spAutoFit/>
          </a:bodyPr>
          <a:lstStyle/>
          <a:p>
            <a:r>
              <a:rPr lang="en-US" b="1" dirty="0" smtClean="0">
                <a:solidFill>
                  <a:schemeClr val="bg1"/>
                </a:solidFill>
              </a:rPr>
              <a:t>Saint </a:t>
            </a:r>
            <a:r>
              <a:rPr lang="en-US" b="1" dirty="0" err="1" smtClean="0">
                <a:solidFill>
                  <a:schemeClr val="bg1"/>
                </a:solidFill>
              </a:rPr>
              <a:t>Vrain</a:t>
            </a:r>
            <a:endParaRPr lang="en-US" b="1" dirty="0">
              <a:solidFill>
                <a:schemeClr val="bg1"/>
              </a:solidFill>
            </a:endParaRPr>
          </a:p>
        </p:txBody>
      </p:sp>
      <p:cxnSp>
        <p:nvCxnSpPr>
          <p:cNvPr id="16" name="Straight Connector 15"/>
          <p:cNvCxnSpPr/>
          <p:nvPr/>
        </p:nvCxnSpPr>
        <p:spPr>
          <a:xfrm>
            <a:off x="0" y="3429000"/>
            <a:ext cx="9144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flipH="1" flipV="1">
            <a:off x="2857500" y="1714500"/>
            <a:ext cx="3429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4381500" y="5143500"/>
            <a:ext cx="3429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541020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Hydrologic Cycle</a:t>
            </a:r>
            <a:endParaRPr lang="en-US"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5992" t="22024" r="40208" b="18056"/>
          <a:stretch/>
        </p:blipFill>
        <p:spPr bwMode="auto">
          <a:xfrm>
            <a:off x="2362199" y="1267691"/>
            <a:ext cx="4397829" cy="4383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465613" y="5651005"/>
            <a:ext cx="4191000" cy="369332"/>
          </a:xfrm>
          <a:prstGeom prst="rect">
            <a:avLst/>
          </a:prstGeom>
          <a:noFill/>
        </p:spPr>
        <p:txBody>
          <a:bodyPr wrap="square" rtlCol="0">
            <a:spAutoFit/>
          </a:bodyPr>
          <a:lstStyle/>
          <a:p>
            <a:r>
              <a:rPr lang="en-US" dirty="0" smtClean="0"/>
              <a:t>Photo from Julien, 2002</a:t>
            </a:r>
            <a:endParaRPr lang="en-US" dirty="0"/>
          </a:p>
        </p:txBody>
      </p:sp>
    </p:spTree>
    <p:extLst>
      <p:ext uri="{BB962C8B-B14F-4D97-AF65-F5344CB8AC3E}">
        <p14:creationId xmlns:p14="http://schemas.microsoft.com/office/powerpoint/2010/main" val="1155929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Colorado Climate Center: </a:t>
            </a:r>
            <a:r>
              <a:rPr lang="en-US" dirty="0" smtClean="0">
                <a:hlinkClick r:id="rId2"/>
              </a:rPr>
              <a:t>http://coflood2013.colostate.edu/index.html</a:t>
            </a:r>
            <a:endParaRPr lang="en-US" dirty="0"/>
          </a:p>
          <a:p>
            <a:pPr marL="347472" indent="0">
              <a:buNone/>
            </a:pPr>
            <a:r>
              <a:rPr lang="en-US" dirty="0" smtClean="0">
                <a:hlinkClick r:id="rId3"/>
              </a:rPr>
              <a:t>http</a:t>
            </a:r>
            <a:r>
              <a:rPr lang="en-US" dirty="0">
                <a:hlinkClick r:id="rId3"/>
              </a:rPr>
              <a:t>://climate.atmos.colostate.edu</a:t>
            </a:r>
            <a:r>
              <a:rPr lang="en-US" dirty="0" smtClean="0">
                <a:hlinkClick r:id="rId3"/>
              </a:rPr>
              <a:t>/</a:t>
            </a:r>
            <a:endParaRPr lang="en-US" dirty="0"/>
          </a:p>
          <a:p>
            <a:r>
              <a:rPr lang="en-US" dirty="0" smtClean="0"/>
              <a:t>NOAA </a:t>
            </a:r>
          </a:p>
          <a:p>
            <a:pPr marL="347472" indent="0">
              <a:buNone/>
            </a:pPr>
            <a:r>
              <a:rPr lang="en-US" dirty="0">
                <a:hlinkClick r:id="rId4"/>
              </a:rPr>
              <a:t>http://</a:t>
            </a:r>
            <a:r>
              <a:rPr lang="en-US" dirty="0" smtClean="0">
                <a:hlinkClick r:id="rId4"/>
              </a:rPr>
              <a:t>water.weather.gov/precip/index.php</a:t>
            </a:r>
            <a:endParaRPr lang="en-US" dirty="0"/>
          </a:p>
          <a:p>
            <a:r>
              <a:rPr lang="en-US" dirty="0" smtClean="0"/>
              <a:t>Colorado Division of Water Resources: </a:t>
            </a:r>
            <a:r>
              <a:rPr lang="en-US" dirty="0" smtClean="0">
                <a:hlinkClick r:id="rId5"/>
              </a:rPr>
              <a:t>http://www.dwr.state.co.us/SurfaceWater/Default.aspx</a:t>
            </a:r>
            <a:endParaRPr lang="en-US" dirty="0" smtClean="0"/>
          </a:p>
          <a:p>
            <a:r>
              <a:rPr lang="en-US" dirty="0" err="1" smtClean="0"/>
              <a:t>Julien</a:t>
            </a:r>
            <a:r>
              <a:rPr lang="en-US" dirty="0" smtClean="0"/>
              <a:t>, Pierre Y. "Surface Runoff." </a:t>
            </a:r>
            <a:r>
              <a:rPr lang="en-US" i="1" dirty="0" smtClean="0"/>
              <a:t>River Mechanics</a:t>
            </a:r>
            <a:r>
              <a:rPr lang="en-US" dirty="0" smtClean="0"/>
              <a:t>. Cambridge: Cambridge UP, 2002. 53-59. Print.</a:t>
            </a:r>
          </a:p>
          <a:p>
            <a:r>
              <a:rPr lang="en-US" dirty="0" smtClean="0"/>
              <a:t>USGS Current Stream flow data: </a:t>
            </a:r>
            <a:r>
              <a:rPr lang="en-US" dirty="0" smtClean="0">
                <a:hlinkClick r:id="rId6"/>
              </a:rPr>
              <a:t>http://waterdata.usgs.gov/co/nwis/current/?type=flow&amp;group_key=huc_cd</a:t>
            </a:r>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Physical Processes are Important?</a:t>
            </a:r>
            <a:endParaRPr lang="en-US" dirty="0"/>
          </a:p>
        </p:txBody>
      </p:sp>
      <p:sp>
        <p:nvSpPr>
          <p:cNvPr id="3" name="Content Placeholder 2"/>
          <p:cNvSpPr>
            <a:spLocks noGrp="1"/>
          </p:cNvSpPr>
          <p:nvPr>
            <p:ph idx="1"/>
          </p:nvPr>
        </p:nvSpPr>
        <p:spPr/>
        <p:txBody>
          <a:bodyPr/>
          <a:lstStyle/>
          <a:p>
            <a:r>
              <a:rPr lang="en-US" dirty="0" smtClean="0"/>
              <a:t>The following processes are important when considering upland erosion and river mechanics (for large storm events):</a:t>
            </a:r>
          </a:p>
          <a:p>
            <a:endParaRPr lang="en-US" dirty="0" smtClean="0"/>
          </a:p>
          <a:p>
            <a:r>
              <a:rPr lang="en-US" dirty="0" smtClean="0"/>
              <a:t>Precipitation (Rainfall)</a:t>
            </a:r>
          </a:p>
          <a:p>
            <a:pPr marL="0" indent="0">
              <a:buNone/>
            </a:pPr>
            <a:endParaRPr lang="en-US" dirty="0" smtClean="0"/>
          </a:p>
          <a:p>
            <a:r>
              <a:rPr lang="en-US" dirty="0" smtClean="0"/>
              <a:t>Infiltration </a:t>
            </a:r>
          </a:p>
          <a:p>
            <a:pPr marL="0" indent="0">
              <a:buNone/>
            </a:pPr>
            <a:endParaRPr lang="en-US" dirty="0" smtClean="0"/>
          </a:p>
          <a:p>
            <a:r>
              <a:rPr lang="en-US" dirty="0" smtClean="0"/>
              <a:t>Overland Flow and Stream Flow (Runoff)</a:t>
            </a:r>
          </a:p>
          <a:p>
            <a:endParaRPr lang="en-US" dirty="0" smtClean="0"/>
          </a:p>
        </p:txBody>
      </p:sp>
      <p:pic>
        <p:nvPicPr>
          <p:cNvPr id="10242" name="Picture 2" descr="http://coflood2013.colostate.edu/gallery/gallery5/southplatte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1182" y="2057399"/>
            <a:ext cx="4421818" cy="249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418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65760"/>
            <a:ext cx="8458200" cy="548640"/>
          </a:xfrm>
        </p:spPr>
        <p:txBody>
          <a:bodyPr/>
          <a:lstStyle/>
          <a:p>
            <a:pPr algn="ctr"/>
            <a:r>
              <a:rPr lang="en-US" dirty="0" smtClean="0"/>
              <a:t>Introduction to the Colorado Flood</a:t>
            </a:r>
            <a:endParaRPr lang="en-US" dirty="0"/>
          </a:p>
        </p:txBody>
      </p:sp>
      <p:sp>
        <p:nvSpPr>
          <p:cNvPr id="3" name="Content Placeholder 2"/>
          <p:cNvSpPr>
            <a:spLocks noGrp="1"/>
          </p:cNvSpPr>
          <p:nvPr>
            <p:ph idx="1"/>
          </p:nvPr>
        </p:nvSpPr>
        <p:spPr/>
        <p:txBody>
          <a:bodyPr/>
          <a:lstStyle/>
          <a:p>
            <a:r>
              <a:rPr lang="en-US" dirty="0" smtClean="0"/>
              <a:t>The Colorado Flood occurred  from September 9 – September 16, 2013</a:t>
            </a:r>
          </a:p>
          <a:p>
            <a:r>
              <a:rPr lang="en-US" dirty="0" smtClean="0"/>
              <a:t>Most extreme rainfall and flood event recorded in Colorado history</a:t>
            </a:r>
          </a:p>
          <a:p>
            <a:r>
              <a:rPr lang="en-US" dirty="0" smtClean="0"/>
              <a:t>Areas within the storm epicenter received 600% of the average precipitation for September (CCC)</a:t>
            </a:r>
          </a:p>
          <a:p>
            <a:r>
              <a:rPr lang="en-US" dirty="0" smtClean="0"/>
              <a:t>Runoff provided flows up to 25,000% of average (CCC, USGS)</a:t>
            </a:r>
          </a:p>
          <a:p>
            <a:r>
              <a:rPr lang="en-US" dirty="0" smtClean="0"/>
              <a:t>Very high return period (still being determined)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Rainfall (Precipitation)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Occurs when water vapor condenses in the atmosphere and falls to the earth</a:t>
                </a:r>
              </a:p>
              <a:p>
                <a:r>
                  <a:rPr lang="en-US" dirty="0" smtClean="0"/>
                  <a:t>Rainfall varies both spatially and temporally</a:t>
                </a:r>
              </a:p>
              <a:p>
                <a:r>
                  <a:rPr lang="en-US" dirty="0" smtClean="0"/>
                  <a:t>Classified at a point by assuming  a random time series characterized by:</a:t>
                </a:r>
              </a:p>
              <a:p>
                <a:pPr marL="1371600"/>
                <a:r>
                  <a:rPr lang="en-US" b="0" dirty="0" smtClean="0"/>
                  <a:t>Finite storm durations, </a:t>
                </a:r>
                <a14:m>
                  <m:oMath xmlns:m="http://schemas.openxmlformats.org/officeDocument/2006/math">
                    <m:sSub>
                      <m:sSubPr>
                        <m:ctrlPr>
                          <a:rPr lang="en-US" b="0" i="1" smtClean="0">
                            <a:latin typeface="Cambria Math"/>
                          </a:rPr>
                        </m:ctrlPr>
                      </m:sSubPr>
                      <m:e>
                        <m:r>
                          <a:rPr lang="en-US" b="0" i="1" smtClean="0">
                            <a:latin typeface="Cambria Math"/>
                          </a:rPr>
                          <m:t>𝑡</m:t>
                        </m:r>
                      </m:e>
                      <m:sub>
                        <m:r>
                          <a:rPr lang="en-US" b="0" i="1" smtClean="0">
                            <a:latin typeface="Cambria Math"/>
                          </a:rPr>
                          <m:t>𝑟</m:t>
                        </m:r>
                      </m:sub>
                    </m:sSub>
                  </m:oMath>
                </a14:m>
                <a:endParaRPr lang="en-US" b="0" dirty="0" smtClean="0"/>
              </a:p>
              <a:p>
                <a:pPr marL="1371600"/>
                <a:r>
                  <a:rPr lang="en-US" b="0" dirty="0" smtClean="0"/>
                  <a:t>Constant storm intensities, </a:t>
                </a:r>
                <a14:m>
                  <m:oMath xmlns:m="http://schemas.openxmlformats.org/officeDocument/2006/math">
                    <m:r>
                      <a:rPr lang="en-US" b="0" i="1" smtClean="0">
                        <a:latin typeface="Cambria Math"/>
                      </a:rPr>
                      <m:t>𝑖</m:t>
                    </m:r>
                  </m:oMath>
                </a14:m>
                <a:endParaRPr lang="en-US" b="0" dirty="0" smtClean="0"/>
              </a:p>
              <a:p>
                <a:pPr marL="1371600"/>
                <a:r>
                  <a:rPr lang="en-US" b="0" dirty="0" smtClean="0"/>
                  <a:t>Defined arrival times for each storm event</a:t>
                </a:r>
              </a:p>
              <a:p>
                <a:pPr marL="1371600"/>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053" t="-941"/>
                </a:stretch>
              </a:blipFill>
            </p:spPr>
            <p:txBody>
              <a:bodyPr/>
              <a:lstStyle/>
              <a:p>
                <a:r>
                  <a:rPr lang="en-US">
                    <a:noFill/>
                  </a:rPr>
                  <a:t> </a:t>
                </a:r>
              </a:p>
            </p:txBody>
          </p:sp>
        </mc:Fallback>
      </mc:AlternateContent>
    </p:spTree>
    <p:extLst>
      <p:ext uri="{BB962C8B-B14F-4D97-AF65-F5344CB8AC3E}">
        <p14:creationId xmlns:p14="http://schemas.microsoft.com/office/powerpoint/2010/main" val="38573071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Probability of Rainfall</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smtClean="0"/>
                  <a:t>Average storm duration and intensity are calculated from</a:t>
                </a:r>
              </a:p>
              <a:p>
                <a:pPr marL="0" indent="0" algn="ctr">
                  <a:buNone/>
                </a:pPr>
                <a14:m>
                  <m:oMathPara xmlns:m="http://schemas.openxmlformats.org/officeDocument/2006/math">
                    <m:oMathParaPr>
                      <m:jc m:val="centerGroup"/>
                    </m:oMathParaPr>
                    <m:oMath xmlns:m="http://schemas.openxmlformats.org/officeDocument/2006/math">
                      <m:acc>
                        <m:accPr>
                          <m:chr m:val="̅"/>
                          <m:ctrlPr>
                            <a:rPr lang="en-US" sz="1600" b="0" i="1" smtClean="0">
                              <a:latin typeface="Cambria Math"/>
                            </a:rPr>
                          </m:ctrlPr>
                        </m:accPr>
                        <m:e>
                          <m:sSub>
                            <m:sSubPr>
                              <m:ctrlPr>
                                <a:rPr lang="en-US" sz="1600" b="0" i="1" smtClean="0">
                                  <a:latin typeface="Cambria Math"/>
                                </a:rPr>
                              </m:ctrlPr>
                            </m:sSubPr>
                            <m:e>
                              <m:r>
                                <a:rPr lang="en-US" sz="1600" b="0" i="1" smtClean="0">
                                  <a:latin typeface="Cambria Math"/>
                                </a:rPr>
                                <m:t>𝑡</m:t>
                              </m:r>
                            </m:e>
                            <m:sub>
                              <m:r>
                                <a:rPr lang="en-US" sz="1600" b="0" i="1" smtClean="0">
                                  <a:latin typeface="Cambria Math"/>
                                </a:rPr>
                                <m:t>𝑟</m:t>
                              </m:r>
                            </m:sub>
                          </m:sSub>
                        </m:e>
                      </m:acc>
                      <m:r>
                        <a:rPr lang="en-US" sz="1600" b="0" i="1" dirty="0" smtClean="0">
                          <a:latin typeface="Cambria Math"/>
                        </a:rPr>
                        <m:t>=</m:t>
                      </m:r>
                      <m:f>
                        <m:fPr>
                          <m:ctrlPr>
                            <a:rPr lang="en-US" sz="1600" b="0" i="1" dirty="0" smtClean="0">
                              <a:latin typeface="Cambria Math"/>
                            </a:rPr>
                          </m:ctrlPr>
                        </m:fPr>
                        <m:num>
                          <m:r>
                            <a:rPr lang="en-US" sz="1600" b="0" i="1" dirty="0" smtClean="0">
                              <a:latin typeface="Cambria Math"/>
                            </a:rPr>
                            <m:t>1</m:t>
                          </m:r>
                        </m:num>
                        <m:den>
                          <m:r>
                            <a:rPr lang="en-US" sz="1600" b="0" i="1" dirty="0" smtClean="0">
                              <a:latin typeface="Cambria Math"/>
                            </a:rPr>
                            <m:t>𝑁</m:t>
                          </m:r>
                        </m:den>
                      </m:f>
                      <m:nary>
                        <m:naryPr>
                          <m:chr m:val="∑"/>
                          <m:ctrlPr>
                            <a:rPr lang="en-US" sz="1600" b="0" i="1" dirty="0" smtClean="0">
                              <a:latin typeface="Cambria Math"/>
                            </a:rPr>
                          </m:ctrlPr>
                        </m:naryPr>
                        <m:sub>
                          <m:r>
                            <m:rPr>
                              <m:brk m:alnAt="23"/>
                            </m:rPr>
                            <a:rPr lang="en-US" sz="1600" b="0" i="1" dirty="0" smtClean="0">
                              <a:latin typeface="Cambria Math"/>
                            </a:rPr>
                            <m:t>1</m:t>
                          </m:r>
                        </m:sub>
                        <m:sup>
                          <m:r>
                            <a:rPr lang="en-US" sz="1600" b="0" i="1" dirty="0" smtClean="0">
                              <a:latin typeface="Cambria Math"/>
                            </a:rPr>
                            <m:t>𝑁</m:t>
                          </m:r>
                        </m:sup>
                        <m:e>
                          <m:sSub>
                            <m:sSubPr>
                              <m:ctrlPr>
                                <a:rPr lang="en-US" sz="1600" b="0" i="1" dirty="0" smtClean="0">
                                  <a:latin typeface="Cambria Math"/>
                                </a:rPr>
                              </m:ctrlPr>
                            </m:sSubPr>
                            <m:e>
                              <m:r>
                                <a:rPr lang="en-US" sz="1600" b="0" i="1" dirty="0" smtClean="0">
                                  <a:latin typeface="Cambria Math"/>
                                </a:rPr>
                                <m:t>𝑡</m:t>
                              </m:r>
                            </m:e>
                            <m:sub>
                              <m:r>
                                <a:rPr lang="en-US" sz="1600" b="0" i="1" dirty="0" smtClean="0">
                                  <a:latin typeface="Cambria Math"/>
                                </a:rPr>
                                <m:t>𝑟</m:t>
                              </m:r>
                            </m:sub>
                          </m:sSub>
                        </m:e>
                      </m:nary>
                      <m:r>
                        <a:rPr lang="en-US" sz="1600" b="0" i="1" dirty="0" smtClean="0">
                          <a:latin typeface="Cambria Math"/>
                        </a:rPr>
                        <m:t>,</m:t>
                      </m:r>
                      <m:acc>
                        <m:accPr>
                          <m:chr m:val="̅"/>
                          <m:ctrlPr>
                            <a:rPr lang="en-US" sz="1600" b="0" i="1">
                              <a:latin typeface="Cambria Math"/>
                            </a:rPr>
                          </m:ctrlPr>
                        </m:accPr>
                        <m:e>
                          <m:r>
                            <a:rPr lang="en-US" sz="1600" b="0" i="1">
                              <a:latin typeface="Cambria Math"/>
                            </a:rPr>
                            <m:t>𝑖</m:t>
                          </m:r>
                        </m:e>
                      </m:acc>
                      <m:r>
                        <a:rPr lang="en-US" sz="1600" b="0" i="1" dirty="0">
                          <a:latin typeface="Cambria Math"/>
                        </a:rPr>
                        <m:t>=</m:t>
                      </m:r>
                      <m:f>
                        <m:fPr>
                          <m:ctrlPr>
                            <a:rPr lang="en-US" sz="1600" b="0" i="1" dirty="0">
                              <a:latin typeface="Cambria Math"/>
                            </a:rPr>
                          </m:ctrlPr>
                        </m:fPr>
                        <m:num>
                          <m:r>
                            <a:rPr lang="en-US" sz="1600" b="0" i="1" dirty="0">
                              <a:latin typeface="Cambria Math"/>
                            </a:rPr>
                            <m:t>1</m:t>
                          </m:r>
                        </m:num>
                        <m:den>
                          <m:r>
                            <a:rPr lang="en-US" sz="1600" b="0" i="1" dirty="0">
                              <a:latin typeface="Cambria Math"/>
                            </a:rPr>
                            <m:t>𝑁</m:t>
                          </m:r>
                        </m:den>
                      </m:f>
                      <m:nary>
                        <m:naryPr>
                          <m:chr m:val="∑"/>
                          <m:ctrlPr>
                            <a:rPr lang="en-US" sz="1600" b="0" i="1" dirty="0">
                              <a:latin typeface="Cambria Math"/>
                            </a:rPr>
                          </m:ctrlPr>
                        </m:naryPr>
                        <m:sub>
                          <m:r>
                            <m:rPr>
                              <m:brk m:alnAt="23"/>
                            </m:rPr>
                            <a:rPr lang="en-US" sz="1600" b="0" i="1" dirty="0">
                              <a:latin typeface="Cambria Math"/>
                            </a:rPr>
                            <m:t>1</m:t>
                          </m:r>
                        </m:sub>
                        <m:sup>
                          <m:r>
                            <a:rPr lang="en-US" sz="1600" b="0" i="1" dirty="0">
                              <a:latin typeface="Cambria Math"/>
                            </a:rPr>
                            <m:t>𝑁</m:t>
                          </m:r>
                        </m:sup>
                        <m:e>
                          <m:r>
                            <a:rPr lang="en-US" sz="1600" b="0" i="1" dirty="0">
                              <a:latin typeface="Cambria Math"/>
                            </a:rPr>
                            <m:t>𝑖</m:t>
                          </m:r>
                        </m:e>
                      </m:nary>
                    </m:oMath>
                  </m:oMathPara>
                </a14:m>
                <a:endParaRPr lang="en-US" sz="1600" b="0" dirty="0" smtClean="0"/>
              </a:p>
              <a:p>
                <a:r>
                  <a:rPr lang="en-US" dirty="0" smtClean="0"/>
                  <a:t>Normalized quantities can then be determined</a:t>
                </a:r>
                <a:endParaRPr lang="en-US" sz="1600" b="0" i="1" dirty="0" smtClean="0">
                  <a:latin typeface="Cambria Math"/>
                </a:endParaRPr>
              </a:p>
              <a:p>
                <a:pPr marL="0" indent="0" algn="ctr">
                  <a:buNone/>
                </a:pPr>
                <a14:m>
                  <m:oMathPara xmlns:m="http://schemas.openxmlformats.org/officeDocument/2006/math">
                    <m:oMathParaPr>
                      <m:jc m:val="centerGroup"/>
                    </m:oMathParaPr>
                    <m:oMath xmlns:m="http://schemas.openxmlformats.org/officeDocument/2006/math">
                      <m:sSup>
                        <m:sSupPr>
                          <m:ctrlPr>
                            <a:rPr lang="en-US" sz="2000" b="0" i="1" smtClean="0">
                              <a:latin typeface="Cambria Math"/>
                            </a:rPr>
                          </m:ctrlPr>
                        </m:sSupPr>
                        <m:e>
                          <m:r>
                            <a:rPr lang="en-US" sz="2000" b="0" i="1" smtClean="0">
                              <a:latin typeface="Cambria Math"/>
                            </a:rPr>
                            <m:t>𝑖</m:t>
                          </m:r>
                        </m:e>
                        <m:sup>
                          <m:r>
                            <a:rPr lang="en-US" sz="2000" b="0" i="1" smtClean="0">
                              <a:latin typeface="Cambria Math"/>
                            </a:rPr>
                            <m:t>∗</m:t>
                          </m:r>
                        </m:sup>
                      </m:sSup>
                      <m:r>
                        <a:rPr lang="en-US" sz="2000" b="0" i="1" smtClean="0">
                          <a:latin typeface="Cambria Math"/>
                        </a:rPr>
                        <m:t>=</m:t>
                      </m:r>
                      <m:f>
                        <m:fPr>
                          <m:ctrlPr>
                            <a:rPr lang="en-US" sz="2000" b="0" i="1" smtClean="0">
                              <a:latin typeface="Cambria Math"/>
                            </a:rPr>
                          </m:ctrlPr>
                        </m:fPr>
                        <m:num>
                          <m:r>
                            <a:rPr lang="en-US" sz="2000" b="0" i="1" smtClean="0">
                              <a:latin typeface="Cambria Math"/>
                            </a:rPr>
                            <m:t>𝑖</m:t>
                          </m:r>
                        </m:num>
                        <m:den>
                          <m:acc>
                            <m:accPr>
                              <m:chr m:val="̅"/>
                              <m:ctrlPr>
                                <a:rPr lang="en-US" sz="2000" b="0" i="1" smtClean="0">
                                  <a:latin typeface="Cambria Math"/>
                                </a:rPr>
                              </m:ctrlPr>
                            </m:accPr>
                            <m:e>
                              <m:r>
                                <a:rPr lang="en-US" sz="2000" b="0" i="1" smtClean="0">
                                  <a:latin typeface="Cambria Math"/>
                                </a:rPr>
                                <m:t>𝑖</m:t>
                              </m:r>
                            </m:e>
                          </m:acc>
                        </m:den>
                      </m:f>
                      <m:r>
                        <a:rPr lang="en-US" sz="2000" b="0" i="1" smtClean="0">
                          <a:latin typeface="Cambria Math"/>
                        </a:rPr>
                        <m:t>, </m:t>
                      </m:r>
                      <m:sSubSup>
                        <m:sSubSupPr>
                          <m:ctrlPr>
                            <a:rPr lang="en-US" sz="2000" b="0" i="1" smtClean="0">
                              <a:latin typeface="Cambria Math"/>
                            </a:rPr>
                          </m:ctrlPr>
                        </m:sSubSupPr>
                        <m:e>
                          <m:r>
                            <a:rPr lang="en-US" sz="2000" b="0" i="1" smtClean="0">
                              <a:latin typeface="Cambria Math"/>
                            </a:rPr>
                            <m:t>𝑡</m:t>
                          </m:r>
                        </m:e>
                        <m:sub>
                          <m:r>
                            <a:rPr lang="en-US" sz="2000" b="0" i="1" smtClean="0">
                              <a:latin typeface="Cambria Math"/>
                            </a:rPr>
                            <m:t>𝑟</m:t>
                          </m:r>
                        </m:sub>
                        <m:sup>
                          <m:r>
                            <a:rPr lang="en-US" sz="2000" b="0" i="1" smtClean="0">
                              <a:latin typeface="Cambria Math"/>
                            </a:rPr>
                            <m:t>∗</m:t>
                          </m:r>
                        </m:sup>
                      </m:sSubSup>
                      <m:r>
                        <a:rPr lang="en-US" sz="2000" b="0" i="1" smtClean="0">
                          <a:latin typeface="Cambria Math"/>
                        </a:rPr>
                        <m:t>=</m:t>
                      </m:r>
                      <m:f>
                        <m:fPr>
                          <m:ctrlPr>
                            <a:rPr lang="en-US" sz="2000" b="0" i="1" smtClean="0">
                              <a:latin typeface="Cambria Math"/>
                            </a:rPr>
                          </m:ctrlPr>
                        </m:fPr>
                        <m:num>
                          <m:sSub>
                            <m:sSubPr>
                              <m:ctrlPr>
                                <a:rPr lang="en-US" sz="2000" b="0" i="1" smtClean="0">
                                  <a:latin typeface="Cambria Math"/>
                                </a:rPr>
                              </m:ctrlPr>
                            </m:sSubPr>
                            <m:e>
                              <m:r>
                                <a:rPr lang="en-US" sz="2000" b="0" i="1" smtClean="0">
                                  <a:latin typeface="Cambria Math"/>
                                </a:rPr>
                                <m:t>𝑡</m:t>
                              </m:r>
                            </m:e>
                            <m:sub>
                              <m:r>
                                <a:rPr lang="en-US" sz="2000" b="0" i="1" smtClean="0">
                                  <a:latin typeface="Cambria Math"/>
                                </a:rPr>
                                <m:t>𝑟</m:t>
                              </m:r>
                            </m:sub>
                          </m:sSub>
                        </m:num>
                        <m:den>
                          <m:acc>
                            <m:accPr>
                              <m:chr m:val="̅"/>
                              <m:ctrlPr>
                                <a:rPr lang="en-US" sz="2000" b="0" i="1" smtClean="0">
                                  <a:latin typeface="Cambria Math"/>
                                </a:rPr>
                              </m:ctrlPr>
                            </m:accPr>
                            <m:e>
                              <m:sSub>
                                <m:sSubPr>
                                  <m:ctrlPr>
                                    <a:rPr lang="en-US" sz="2000" b="0" i="1" smtClean="0">
                                      <a:latin typeface="Cambria Math"/>
                                    </a:rPr>
                                  </m:ctrlPr>
                                </m:sSubPr>
                                <m:e>
                                  <m:r>
                                    <a:rPr lang="en-US" sz="2000" b="0" i="1" smtClean="0">
                                      <a:latin typeface="Cambria Math"/>
                                    </a:rPr>
                                    <m:t>𝑡</m:t>
                                  </m:r>
                                </m:e>
                                <m:sub>
                                  <m:r>
                                    <a:rPr lang="en-US" sz="2000" b="0" i="1" smtClean="0">
                                      <a:latin typeface="Cambria Math"/>
                                    </a:rPr>
                                    <m:t>𝑟</m:t>
                                  </m:r>
                                </m:sub>
                              </m:sSub>
                            </m:e>
                          </m:acc>
                        </m:den>
                      </m:f>
                    </m:oMath>
                  </m:oMathPara>
                </a14:m>
                <a:endParaRPr lang="en-US" sz="2000" b="0" dirty="0" smtClean="0"/>
              </a:p>
              <a:p>
                <a:r>
                  <a:rPr lang="en-US" dirty="0" smtClean="0"/>
                  <a:t>Normalized probability is exponential</a:t>
                </a:r>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rPr>
                        <m:t>𝐸</m:t>
                      </m:r>
                      <m:d>
                        <m:dPr>
                          <m:ctrlPr>
                            <a:rPr lang="en-US" b="0" i="1" smtClean="0">
                              <a:latin typeface="Cambria Math"/>
                            </a:rPr>
                          </m:ctrlPr>
                        </m:dPr>
                        <m:e>
                          <m:sSubSup>
                            <m:sSubSupPr>
                              <m:ctrlPr>
                                <a:rPr lang="en-US" b="0" i="1" smtClean="0">
                                  <a:latin typeface="Cambria Math"/>
                                </a:rPr>
                              </m:ctrlPr>
                            </m:sSubSupPr>
                            <m:e>
                              <m:r>
                                <a:rPr lang="en-US" b="0" i="1" smtClean="0">
                                  <a:latin typeface="Cambria Math"/>
                                </a:rPr>
                                <m:t>𝑡</m:t>
                              </m:r>
                            </m:e>
                            <m:sub>
                              <m:r>
                                <a:rPr lang="en-US" b="0" i="1" smtClean="0">
                                  <a:latin typeface="Cambria Math"/>
                                </a:rPr>
                                <m:t>𝑟</m:t>
                              </m:r>
                            </m:sub>
                            <m:sup>
                              <m:r>
                                <a:rPr lang="en-US" b="0" i="1" smtClean="0">
                                  <a:latin typeface="Cambria Math"/>
                                </a:rPr>
                                <m:t>∗</m:t>
                              </m:r>
                            </m:sup>
                          </m:sSubSup>
                        </m:e>
                      </m:d>
                      <m:r>
                        <a:rPr lang="en-US" b="0" i="1" smtClean="0">
                          <a:latin typeface="Cambria Math"/>
                        </a:rPr>
                        <m:t>=</m:t>
                      </m:r>
                      <m:r>
                        <a:rPr lang="en-US" b="0" i="1" smtClean="0">
                          <a:latin typeface="Cambria Math"/>
                        </a:rPr>
                        <m:t>𝑝</m:t>
                      </m:r>
                      <m:d>
                        <m:dPr>
                          <m:ctrlPr>
                            <a:rPr lang="en-US" b="0" i="1" smtClean="0">
                              <a:latin typeface="Cambria Math"/>
                            </a:rPr>
                          </m:ctrlPr>
                        </m:dPr>
                        <m:e>
                          <m:sSubSup>
                            <m:sSubSupPr>
                              <m:ctrlPr>
                                <a:rPr lang="en-US" b="0" i="1" smtClean="0">
                                  <a:latin typeface="Cambria Math"/>
                                </a:rPr>
                              </m:ctrlPr>
                            </m:sSubSupPr>
                            <m:e>
                              <m:r>
                                <a:rPr lang="en-US" b="0" i="1" smtClean="0">
                                  <a:latin typeface="Cambria Math"/>
                                </a:rPr>
                                <m:t>𝑡</m:t>
                              </m:r>
                            </m:e>
                            <m:sub>
                              <m:r>
                                <a:rPr lang="en-US" b="0" i="1" smtClean="0">
                                  <a:latin typeface="Cambria Math"/>
                                </a:rPr>
                                <m:t>𝑟</m:t>
                              </m:r>
                            </m:sub>
                            <m:sup>
                              <m:r>
                                <a:rPr lang="en-US" b="0" i="1" smtClean="0">
                                  <a:latin typeface="Cambria Math"/>
                                </a:rPr>
                                <m:t>∗</m:t>
                              </m:r>
                            </m:sup>
                          </m:sSubSup>
                        </m:e>
                      </m:d>
                      <m:r>
                        <a:rPr lang="en-US" b="0" i="1" smtClean="0">
                          <a:latin typeface="Cambria Math"/>
                        </a:rPr>
                        <m:t>=</m:t>
                      </m:r>
                      <m:sSup>
                        <m:sSupPr>
                          <m:ctrlPr>
                            <a:rPr lang="en-US" b="0" i="1" smtClean="0">
                              <a:latin typeface="Cambria Math"/>
                            </a:rPr>
                          </m:ctrlPr>
                        </m:sSupPr>
                        <m:e>
                          <m:r>
                            <a:rPr lang="en-US" b="0" i="1" smtClean="0">
                              <a:latin typeface="Cambria Math"/>
                            </a:rPr>
                            <m:t>𝑒</m:t>
                          </m:r>
                        </m:e>
                        <m:sup>
                          <m:r>
                            <a:rPr lang="en-US" b="0" i="1" smtClean="0">
                              <a:latin typeface="Cambria Math"/>
                            </a:rPr>
                            <m:t>−</m:t>
                          </m:r>
                          <m:sSubSup>
                            <m:sSubSupPr>
                              <m:ctrlPr>
                                <a:rPr lang="en-US" b="0" i="1" smtClean="0">
                                  <a:latin typeface="Cambria Math"/>
                                </a:rPr>
                              </m:ctrlPr>
                            </m:sSubSupPr>
                            <m:e>
                              <m:r>
                                <a:rPr lang="en-US" b="0" i="1" smtClean="0">
                                  <a:latin typeface="Cambria Math"/>
                                </a:rPr>
                                <m:t>𝑡</m:t>
                              </m:r>
                            </m:e>
                            <m:sub>
                              <m:r>
                                <a:rPr lang="en-US" b="0" i="1" smtClean="0">
                                  <a:latin typeface="Cambria Math"/>
                                </a:rPr>
                                <m:t>𝑟</m:t>
                              </m:r>
                            </m:sub>
                            <m:sup>
                              <m:r>
                                <a:rPr lang="en-US" b="0" i="1" smtClean="0">
                                  <a:latin typeface="Cambria Math"/>
                                </a:rPr>
                                <m:t>∗</m:t>
                              </m:r>
                            </m:sup>
                          </m:sSubSup>
                        </m:sup>
                      </m:sSup>
                    </m:oMath>
                  </m:oMathPara>
                </a14:m>
                <a:endParaRPr lang="en-US" b="0" dirty="0" smtClean="0"/>
              </a:p>
              <a:p>
                <a:pPr marL="0" indent="0" algn="ctr">
                  <a:buNone/>
                </a:pPr>
                <a14:m>
                  <m:oMathPara xmlns:m="http://schemas.openxmlformats.org/officeDocument/2006/math">
                    <m:oMathParaPr>
                      <m:jc m:val="centerGroup"/>
                    </m:oMathParaPr>
                    <m:oMath xmlns:m="http://schemas.openxmlformats.org/officeDocument/2006/math">
                      <m:r>
                        <a:rPr lang="en-US" b="0" i="1" smtClean="0">
                          <a:latin typeface="Cambria Math"/>
                        </a:rPr>
                        <m:t>𝐹</m:t>
                      </m:r>
                      <m:d>
                        <m:dPr>
                          <m:ctrlPr>
                            <a:rPr lang="en-US" b="0" i="1" smtClean="0">
                              <a:latin typeface="Cambria Math"/>
                            </a:rPr>
                          </m:ctrlPr>
                        </m:dPr>
                        <m:e>
                          <m:sSub>
                            <m:sSubPr>
                              <m:ctrlPr>
                                <a:rPr lang="en-US" b="0" i="1" smtClean="0">
                                  <a:latin typeface="Cambria Math"/>
                                </a:rPr>
                              </m:ctrlPr>
                            </m:sSubPr>
                            <m:e>
                              <m:r>
                                <a:rPr lang="en-US" b="0" i="1" smtClean="0">
                                  <a:latin typeface="Cambria Math"/>
                                </a:rPr>
                                <m:t>𝑡</m:t>
                              </m:r>
                            </m:e>
                            <m:sub>
                              <m:r>
                                <a:rPr lang="en-US" b="0" i="1" smtClean="0">
                                  <a:latin typeface="Cambria Math"/>
                                </a:rPr>
                                <m:t>𝑟</m:t>
                              </m:r>
                            </m:sub>
                          </m:sSub>
                        </m:e>
                      </m:d>
                      <m:r>
                        <a:rPr lang="en-US" b="0" i="1" smtClean="0">
                          <a:latin typeface="Cambria Math"/>
                        </a:rPr>
                        <m:t>=</m:t>
                      </m:r>
                      <m:r>
                        <a:rPr lang="en-US" b="0" i="1" smtClean="0">
                          <a:latin typeface="Cambria Math"/>
                        </a:rPr>
                        <m:t>𝐹</m:t>
                      </m:r>
                      <m:d>
                        <m:dPr>
                          <m:ctrlPr>
                            <a:rPr lang="en-US" b="0" i="1" smtClean="0">
                              <a:latin typeface="Cambria Math"/>
                            </a:rPr>
                          </m:ctrlPr>
                        </m:dPr>
                        <m:e>
                          <m:sSubSup>
                            <m:sSubSupPr>
                              <m:ctrlPr>
                                <a:rPr lang="en-US" b="0" i="1" smtClean="0">
                                  <a:latin typeface="Cambria Math"/>
                                </a:rPr>
                              </m:ctrlPr>
                            </m:sSubSupPr>
                            <m:e>
                              <m:r>
                                <a:rPr lang="en-US" b="0" i="1" smtClean="0">
                                  <a:latin typeface="Cambria Math"/>
                                </a:rPr>
                                <m:t>𝑡</m:t>
                              </m:r>
                            </m:e>
                            <m:sub>
                              <m:r>
                                <a:rPr lang="en-US" b="0" i="1" smtClean="0">
                                  <a:latin typeface="Cambria Math"/>
                                </a:rPr>
                                <m:t>𝑟</m:t>
                              </m:r>
                            </m:sub>
                            <m:sup>
                              <m:r>
                                <a:rPr lang="en-US" b="0" i="1" smtClean="0">
                                  <a:latin typeface="Cambria Math"/>
                                </a:rPr>
                                <m:t>∗</m:t>
                              </m:r>
                            </m:sup>
                          </m:sSubSup>
                        </m:e>
                      </m:d>
                      <m:r>
                        <a:rPr lang="en-US" b="0" i="1" smtClean="0">
                          <a:latin typeface="Cambria Math"/>
                        </a:rPr>
                        <m:t>=1−</m:t>
                      </m:r>
                      <m:r>
                        <a:rPr lang="en-US" b="0" i="1" smtClean="0">
                          <a:latin typeface="Cambria Math"/>
                        </a:rPr>
                        <m:t>𝐸</m:t>
                      </m:r>
                      <m:d>
                        <m:dPr>
                          <m:ctrlPr>
                            <a:rPr lang="en-US" b="0" i="1" smtClean="0">
                              <a:latin typeface="Cambria Math"/>
                            </a:rPr>
                          </m:ctrlPr>
                        </m:dPr>
                        <m:e>
                          <m:sSubSup>
                            <m:sSubSupPr>
                              <m:ctrlPr>
                                <a:rPr lang="en-US" b="0" i="1" smtClean="0">
                                  <a:latin typeface="Cambria Math"/>
                                </a:rPr>
                              </m:ctrlPr>
                            </m:sSubSupPr>
                            <m:e>
                              <m:r>
                                <a:rPr lang="en-US" b="0" i="1" smtClean="0">
                                  <a:latin typeface="Cambria Math"/>
                                </a:rPr>
                                <m:t>𝑡</m:t>
                              </m:r>
                            </m:e>
                            <m:sub>
                              <m:r>
                                <a:rPr lang="en-US" b="0" i="1" smtClean="0">
                                  <a:latin typeface="Cambria Math"/>
                                </a:rPr>
                                <m:t>𝑟</m:t>
                              </m:r>
                            </m:sub>
                            <m:sup>
                              <m:r>
                                <a:rPr lang="en-US" b="0" i="1" smtClean="0">
                                  <a:latin typeface="Cambria Math"/>
                                </a:rPr>
                                <m:t>∗</m:t>
                              </m:r>
                            </m:sup>
                          </m:sSubSup>
                        </m:e>
                      </m:d>
                    </m:oMath>
                  </m:oMathPara>
                </a14:m>
                <a:endParaRPr lang="en-US" b="0" dirty="0" smtClean="0"/>
              </a:p>
              <a:p>
                <a:pPr marL="0" indent="0" algn="ctr">
                  <a:buNone/>
                </a:pPr>
                <a:endParaRPr lang="en-US" b="0" dirty="0"/>
              </a:p>
              <a:p>
                <a:pPr marL="0" indent="0" algn="ctr">
                  <a:buNone/>
                </a:pPr>
                <a14:m>
                  <m:oMathPara xmlns:m="http://schemas.openxmlformats.org/officeDocument/2006/math">
                    <m:oMathParaPr>
                      <m:jc m:val="centerGroup"/>
                    </m:oMathParaPr>
                    <m:oMath xmlns:m="http://schemas.openxmlformats.org/officeDocument/2006/math">
                      <m:r>
                        <a:rPr lang="en-US" b="0" i="1">
                          <a:latin typeface="Cambria Math"/>
                        </a:rPr>
                        <m:t>𝐸</m:t>
                      </m:r>
                      <m:d>
                        <m:dPr>
                          <m:ctrlPr>
                            <a:rPr lang="en-US" b="0" i="1">
                              <a:latin typeface="Cambria Math"/>
                            </a:rPr>
                          </m:ctrlPr>
                        </m:dPr>
                        <m:e>
                          <m:sSup>
                            <m:sSupPr>
                              <m:ctrlPr>
                                <a:rPr lang="en-US" b="0" i="1" smtClean="0">
                                  <a:latin typeface="Cambria Math"/>
                                </a:rPr>
                              </m:ctrlPr>
                            </m:sSupPr>
                            <m:e>
                              <m:r>
                                <a:rPr lang="en-US" b="0" i="1" smtClean="0">
                                  <a:latin typeface="Cambria Math"/>
                                </a:rPr>
                                <m:t>𝑖</m:t>
                              </m:r>
                            </m:e>
                            <m:sup>
                              <m:r>
                                <a:rPr lang="en-US" b="0" i="1" smtClean="0">
                                  <a:latin typeface="Cambria Math"/>
                                </a:rPr>
                                <m:t>∗</m:t>
                              </m:r>
                            </m:sup>
                          </m:sSup>
                        </m:e>
                      </m:d>
                      <m:r>
                        <a:rPr lang="en-US" b="0" i="1">
                          <a:latin typeface="Cambria Math"/>
                        </a:rPr>
                        <m:t>=</m:t>
                      </m:r>
                      <m:r>
                        <a:rPr lang="en-US" b="0" i="1">
                          <a:latin typeface="Cambria Math"/>
                        </a:rPr>
                        <m:t>𝑝</m:t>
                      </m:r>
                      <m:d>
                        <m:dPr>
                          <m:ctrlPr>
                            <a:rPr lang="en-US" b="0" i="1">
                              <a:latin typeface="Cambria Math"/>
                            </a:rPr>
                          </m:ctrlPr>
                        </m:dPr>
                        <m:e>
                          <m:sSup>
                            <m:sSupPr>
                              <m:ctrlPr>
                                <a:rPr lang="en-US" b="0" i="1" smtClean="0">
                                  <a:latin typeface="Cambria Math"/>
                                </a:rPr>
                              </m:ctrlPr>
                            </m:sSupPr>
                            <m:e>
                              <m:r>
                                <a:rPr lang="en-US" b="0" i="1" smtClean="0">
                                  <a:latin typeface="Cambria Math"/>
                                </a:rPr>
                                <m:t>𝑖</m:t>
                              </m:r>
                            </m:e>
                            <m:sup>
                              <m:r>
                                <a:rPr lang="en-US" b="0" i="1" smtClean="0">
                                  <a:latin typeface="Cambria Math"/>
                                </a:rPr>
                                <m:t>∗</m:t>
                              </m:r>
                            </m:sup>
                          </m:sSup>
                        </m:e>
                      </m:d>
                      <m:r>
                        <a:rPr lang="en-US" b="0" i="1">
                          <a:latin typeface="Cambria Math"/>
                        </a:rPr>
                        <m:t>=</m:t>
                      </m:r>
                      <m:sSup>
                        <m:sSupPr>
                          <m:ctrlPr>
                            <a:rPr lang="en-US" b="0" i="1">
                              <a:latin typeface="Cambria Math"/>
                            </a:rPr>
                          </m:ctrlPr>
                        </m:sSupPr>
                        <m:e>
                          <m:r>
                            <a:rPr lang="en-US" b="0" i="1">
                              <a:latin typeface="Cambria Math"/>
                            </a:rPr>
                            <m:t>𝑒</m:t>
                          </m:r>
                        </m:e>
                        <m:sup>
                          <m:r>
                            <a:rPr lang="en-US" b="0" i="1">
                              <a:latin typeface="Cambria Math"/>
                            </a:rPr>
                            <m:t>−</m:t>
                          </m:r>
                          <m:sSup>
                            <m:sSupPr>
                              <m:ctrlPr>
                                <a:rPr lang="en-US" b="0" i="1" smtClean="0">
                                  <a:latin typeface="Cambria Math"/>
                                </a:rPr>
                              </m:ctrlPr>
                            </m:sSupPr>
                            <m:e>
                              <m:r>
                                <a:rPr lang="en-US" b="0" i="1" smtClean="0">
                                  <a:latin typeface="Cambria Math"/>
                                </a:rPr>
                                <m:t>𝑖</m:t>
                              </m:r>
                            </m:e>
                            <m:sup>
                              <m:r>
                                <a:rPr lang="en-US" b="0" i="1" smtClean="0">
                                  <a:latin typeface="Cambria Math"/>
                                </a:rPr>
                                <m:t>∗</m:t>
                              </m:r>
                            </m:sup>
                          </m:sSup>
                        </m:sup>
                      </m:sSup>
                    </m:oMath>
                  </m:oMathPara>
                </a14:m>
                <a:endParaRPr lang="en-US" b="0" dirty="0"/>
              </a:p>
              <a:p>
                <a:pPr marL="0" indent="0" algn="ctr">
                  <a:buNone/>
                </a:pPr>
                <a14:m>
                  <m:oMathPara xmlns:m="http://schemas.openxmlformats.org/officeDocument/2006/math">
                    <m:oMathParaPr>
                      <m:jc m:val="centerGroup"/>
                    </m:oMathParaPr>
                    <m:oMath xmlns:m="http://schemas.openxmlformats.org/officeDocument/2006/math">
                      <m:r>
                        <a:rPr lang="en-US" b="0" i="1">
                          <a:latin typeface="Cambria Math"/>
                        </a:rPr>
                        <m:t>𝐹</m:t>
                      </m:r>
                      <m:d>
                        <m:dPr>
                          <m:ctrlPr>
                            <a:rPr lang="en-US" b="0" i="1">
                              <a:latin typeface="Cambria Math"/>
                            </a:rPr>
                          </m:ctrlPr>
                        </m:dPr>
                        <m:e>
                          <m:r>
                            <a:rPr lang="en-US" b="0" i="1" smtClean="0">
                              <a:latin typeface="Cambria Math"/>
                            </a:rPr>
                            <m:t>𝑖</m:t>
                          </m:r>
                        </m:e>
                      </m:d>
                      <m:r>
                        <a:rPr lang="en-US" b="0" i="1">
                          <a:latin typeface="Cambria Math"/>
                        </a:rPr>
                        <m:t>=</m:t>
                      </m:r>
                      <m:r>
                        <a:rPr lang="en-US" b="0" i="1">
                          <a:latin typeface="Cambria Math"/>
                        </a:rPr>
                        <m:t>𝐹</m:t>
                      </m:r>
                      <m:d>
                        <m:dPr>
                          <m:ctrlPr>
                            <a:rPr lang="en-US" b="0" i="1">
                              <a:latin typeface="Cambria Math"/>
                            </a:rPr>
                          </m:ctrlPr>
                        </m:dPr>
                        <m:e>
                          <m:sSup>
                            <m:sSupPr>
                              <m:ctrlPr>
                                <a:rPr lang="en-US" b="0" i="1" smtClean="0">
                                  <a:latin typeface="Cambria Math"/>
                                </a:rPr>
                              </m:ctrlPr>
                            </m:sSupPr>
                            <m:e>
                              <m:r>
                                <a:rPr lang="en-US" b="0" i="1" smtClean="0">
                                  <a:latin typeface="Cambria Math"/>
                                </a:rPr>
                                <m:t>𝑖</m:t>
                              </m:r>
                            </m:e>
                            <m:sup>
                              <m:r>
                                <a:rPr lang="en-US" b="0" i="1" smtClean="0">
                                  <a:latin typeface="Cambria Math"/>
                                </a:rPr>
                                <m:t>∗</m:t>
                              </m:r>
                            </m:sup>
                          </m:sSup>
                        </m:e>
                      </m:d>
                      <m:r>
                        <a:rPr lang="en-US" b="0" i="1">
                          <a:latin typeface="Cambria Math"/>
                        </a:rPr>
                        <m:t>=1−</m:t>
                      </m:r>
                      <m:r>
                        <a:rPr lang="en-US" b="0" i="1">
                          <a:latin typeface="Cambria Math"/>
                        </a:rPr>
                        <m:t>𝐸</m:t>
                      </m:r>
                      <m:d>
                        <m:dPr>
                          <m:ctrlPr>
                            <a:rPr lang="en-US" b="0" i="1">
                              <a:latin typeface="Cambria Math"/>
                            </a:rPr>
                          </m:ctrlPr>
                        </m:dPr>
                        <m:e>
                          <m:sSup>
                            <m:sSupPr>
                              <m:ctrlPr>
                                <a:rPr lang="en-US" b="0" i="1" smtClean="0">
                                  <a:latin typeface="Cambria Math"/>
                                </a:rPr>
                              </m:ctrlPr>
                            </m:sSupPr>
                            <m:e>
                              <m:r>
                                <a:rPr lang="en-US" b="0" i="1" smtClean="0">
                                  <a:latin typeface="Cambria Math"/>
                                </a:rPr>
                                <m:t>𝑖</m:t>
                              </m:r>
                            </m:e>
                            <m:sup>
                              <m:r>
                                <a:rPr lang="en-US" b="0" i="1" smtClean="0">
                                  <a:latin typeface="Cambria Math"/>
                                </a:rPr>
                                <m:t>∗</m:t>
                              </m:r>
                            </m:sup>
                          </m:sSup>
                        </m:e>
                      </m:d>
                    </m:oMath>
                  </m:oMathPara>
                </a14:m>
                <a:endParaRPr lang="en-US" b="0" dirty="0"/>
              </a:p>
              <a:p>
                <a:pPr marL="0" indent="0" algn="ctr">
                  <a:buNone/>
                </a:pPr>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810" t="-806"/>
                </a:stretch>
              </a:blipFill>
            </p:spPr>
            <p:txBody>
              <a:bodyPr/>
              <a:lstStyle/>
              <a:p>
                <a:r>
                  <a:rPr lang="en-US">
                    <a:noFill/>
                  </a:rPr>
                  <a:t> </a:t>
                </a:r>
              </a:p>
            </p:txBody>
          </p:sp>
        </mc:Fallback>
      </mc:AlternateContent>
    </p:spTree>
    <p:extLst>
      <p:ext uri="{BB962C8B-B14F-4D97-AF65-F5344CB8AC3E}">
        <p14:creationId xmlns:p14="http://schemas.microsoft.com/office/powerpoint/2010/main" val="4662024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spatial rainfall models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Rainfall, infiltration, and runoff can be modeled in 2D by interpolating measured data or statistically deriving “design” storms.</a:t>
                </a:r>
              </a:p>
              <a:p>
                <a:r>
                  <a:rPr lang="en-US" dirty="0" smtClean="0"/>
                  <a:t>Spatial </a:t>
                </a:r>
                <a:r>
                  <a:rPr lang="en-US" dirty="0"/>
                  <a:t>variability can be defined for discrete models using different scales:</a:t>
                </a:r>
              </a:p>
              <a:p>
                <a:pPr marL="1371600"/>
                <a14:m>
                  <m:oMath xmlns:m="http://schemas.openxmlformats.org/officeDocument/2006/math">
                    <m:sSub>
                      <m:sSubPr>
                        <m:ctrlPr>
                          <a:rPr lang="en-US" b="0" i="1">
                            <a:latin typeface="Cambria Math"/>
                          </a:rPr>
                        </m:ctrlPr>
                      </m:sSubPr>
                      <m:e>
                        <m:r>
                          <a:rPr lang="en-US" b="0" i="1">
                            <a:latin typeface="Cambria Math"/>
                          </a:rPr>
                          <m:t>𝐿</m:t>
                        </m:r>
                      </m:e>
                      <m:sub>
                        <m:r>
                          <a:rPr lang="en-US" b="0" i="1">
                            <a:latin typeface="Cambria Math"/>
                          </a:rPr>
                          <m:t>𝑆</m:t>
                        </m:r>
                      </m:sub>
                    </m:sSub>
                  </m:oMath>
                </a14:m>
                <a:r>
                  <a:rPr lang="en-US" b="0" dirty="0"/>
                  <a:t> correlation length of Rainstorm Cell</a:t>
                </a:r>
              </a:p>
              <a:p>
                <a:pPr marL="1371600"/>
                <a14:m>
                  <m:oMath xmlns:m="http://schemas.openxmlformats.org/officeDocument/2006/math">
                    <m:sSub>
                      <m:sSubPr>
                        <m:ctrlPr>
                          <a:rPr lang="en-US" b="0" i="1">
                            <a:latin typeface="Cambria Math"/>
                          </a:rPr>
                        </m:ctrlPr>
                      </m:sSubPr>
                      <m:e>
                        <m:r>
                          <a:rPr lang="en-US" b="0" i="1">
                            <a:latin typeface="Cambria Math"/>
                          </a:rPr>
                          <m:t>𝐿</m:t>
                        </m:r>
                      </m:e>
                      <m:sub>
                        <m:r>
                          <a:rPr lang="en-US" b="0" i="1">
                            <a:latin typeface="Cambria Math"/>
                          </a:rPr>
                          <m:t>𝑅</m:t>
                        </m:r>
                      </m:sub>
                    </m:sSub>
                  </m:oMath>
                </a14:m>
                <a:r>
                  <a:rPr lang="en-US" b="0" dirty="0"/>
                  <a:t> rainstorm cell size (collected data)</a:t>
                </a:r>
              </a:p>
              <a:p>
                <a:pPr marL="1371600"/>
                <a14:m>
                  <m:oMath xmlns:m="http://schemas.openxmlformats.org/officeDocument/2006/math">
                    <m:sSub>
                      <m:sSubPr>
                        <m:ctrlPr>
                          <a:rPr lang="en-US" b="0" i="1">
                            <a:latin typeface="Cambria Math"/>
                          </a:rPr>
                        </m:ctrlPr>
                      </m:sSubPr>
                      <m:e>
                        <m:r>
                          <a:rPr lang="en-US" b="0" i="1">
                            <a:latin typeface="Cambria Math"/>
                          </a:rPr>
                          <m:t>𝐿</m:t>
                        </m:r>
                      </m:e>
                      <m:sub>
                        <m:r>
                          <a:rPr lang="en-US" b="0" i="1">
                            <a:latin typeface="Cambria Math"/>
                          </a:rPr>
                          <m:t>𝑊</m:t>
                        </m:r>
                      </m:sub>
                    </m:sSub>
                  </m:oMath>
                </a14:m>
                <a:r>
                  <a:rPr lang="en-US" b="0" dirty="0"/>
                  <a:t> length of the watershed</a:t>
                </a:r>
              </a:p>
              <a:p>
                <a:pPr marL="1371600"/>
                <a14:m>
                  <m:oMath xmlns:m="http://schemas.openxmlformats.org/officeDocument/2006/math">
                    <m:sSub>
                      <m:sSubPr>
                        <m:ctrlPr>
                          <a:rPr lang="en-US" b="0" i="1">
                            <a:latin typeface="Cambria Math"/>
                          </a:rPr>
                        </m:ctrlPr>
                      </m:sSubPr>
                      <m:e>
                        <m:r>
                          <a:rPr lang="en-US" b="0" i="1">
                            <a:latin typeface="Cambria Math"/>
                          </a:rPr>
                          <m:t>𝐿</m:t>
                        </m:r>
                      </m:e>
                      <m:sub>
                        <m:r>
                          <a:rPr lang="en-US" b="0" i="1">
                            <a:latin typeface="Cambria Math"/>
                          </a:rPr>
                          <m:t>𝑀</m:t>
                        </m:r>
                      </m:sub>
                    </m:sSub>
                  </m:oMath>
                </a14:m>
                <a:r>
                  <a:rPr lang="en-US" b="0" dirty="0"/>
                  <a:t> runoff-model cell size</a:t>
                </a:r>
              </a:p>
              <a:p>
                <a:r>
                  <a:rPr lang="en-US" dirty="0" smtClean="0"/>
                  <a:t>Three requirements:</a:t>
                </a:r>
              </a:p>
              <a:p>
                <a:pPr marL="1371600"/>
                <a14:m>
                  <m:oMath xmlns:m="http://schemas.openxmlformats.org/officeDocument/2006/math">
                    <m:sSub>
                      <m:sSubPr>
                        <m:ctrlPr>
                          <a:rPr lang="en-US" b="0" i="1" smtClean="0">
                            <a:latin typeface="Cambria Math"/>
                          </a:rPr>
                        </m:ctrlPr>
                      </m:sSubPr>
                      <m:e>
                        <m:r>
                          <a:rPr lang="en-US" b="0" i="1" smtClean="0">
                            <a:latin typeface="Cambria Math"/>
                          </a:rPr>
                          <m:t>𝐿</m:t>
                        </m:r>
                      </m:e>
                      <m:sub>
                        <m:r>
                          <a:rPr lang="en-US" b="0" i="1" smtClean="0">
                            <a:latin typeface="Cambria Math"/>
                          </a:rPr>
                          <m:t>𝑀</m:t>
                        </m:r>
                      </m:sub>
                    </m:sSub>
                    <m:r>
                      <a:rPr lang="en-US" b="0" i="1" smtClean="0">
                        <a:latin typeface="Cambria Math"/>
                      </a:rPr>
                      <m:t>≪</m:t>
                    </m:r>
                    <m:sSub>
                      <m:sSubPr>
                        <m:ctrlPr>
                          <a:rPr lang="en-US" b="0" i="1" smtClean="0">
                            <a:latin typeface="Cambria Math"/>
                          </a:rPr>
                        </m:ctrlPr>
                      </m:sSubPr>
                      <m:e>
                        <m:r>
                          <a:rPr lang="en-US" b="0" i="1" smtClean="0">
                            <a:latin typeface="Cambria Math"/>
                          </a:rPr>
                          <m:t>𝐿</m:t>
                        </m:r>
                      </m:e>
                      <m:sub>
                        <m:r>
                          <a:rPr lang="en-US" b="0" i="1" smtClean="0">
                            <a:latin typeface="Cambria Math"/>
                          </a:rPr>
                          <m:t>𝑊</m:t>
                        </m:r>
                      </m:sub>
                    </m:sSub>
                  </m:oMath>
                </a14:m>
                <a:endParaRPr lang="en-US" b="0" dirty="0" smtClean="0"/>
              </a:p>
              <a:p>
                <a:pPr marL="1371600"/>
                <a14:m>
                  <m:oMath xmlns:m="http://schemas.openxmlformats.org/officeDocument/2006/math">
                    <m:sSub>
                      <m:sSubPr>
                        <m:ctrlPr>
                          <a:rPr lang="en-US" b="0" i="1" smtClean="0">
                            <a:latin typeface="Cambria Math"/>
                          </a:rPr>
                        </m:ctrlPr>
                      </m:sSubPr>
                      <m:e>
                        <m:r>
                          <a:rPr lang="en-US" b="0" i="1" smtClean="0">
                            <a:latin typeface="Cambria Math"/>
                          </a:rPr>
                          <m:t>𝐿</m:t>
                        </m:r>
                      </m:e>
                      <m:sub>
                        <m:r>
                          <a:rPr lang="en-US" b="0" i="1" smtClean="0">
                            <a:latin typeface="Cambria Math"/>
                          </a:rPr>
                          <m:t>𝑅</m:t>
                        </m:r>
                      </m:sub>
                    </m:sSub>
                    <m:r>
                      <a:rPr lang="en-US" b="0" i="1" smtClean="0">
                        <a:latin typeface="Cambria Math"/>
                      </a:rPr>
                      <m:t>≪</m:t>
                    </m:r>
                    <m:sSub>
                      <m:sSubPr>
                        <m:ctrlPr>
                          <a:rPr lang="en-US" b="0" i="1" smtClean="0">
                            <a:latin typeface="Cambria Math"/>
                          </a:rPr>
                        </m:ctrlPr>
                      </m:sSubPr>
                      <m:e>
                        <m:r>
                          <a:rPr lang="en-US" b="0" i="1" smtClean="0">
                            <a:latin typeface="Cambria Math"/>
                          </a:rPr>
                          <m:t>𝐿</m:t>
                        </m:r>
                      </m:e>
                      <m:sub>
                        <m:r>
                          <a:rPr lang="en-US" b="0" i="1" smtClean="0">
                            <a:latin typeface="Cambria Math"/>
                          </a:rPr>
                          <m:t>𝑆</m:t>
                        </m:r>
                      </m:sub>
                    </m:sSub>
                  </m:oMath>
                </a14:m>
                <a:endParaRPr lang="en-US" b="0" dirty="0" smtClean="0"/>
              </a:p>
              <a:p>
                <a:pPr marL="1371600"/>
                <a14:m>
                  <m:oMath xmlns:m="http://schemas.openxmlformats.org/officeDocument/2006/math">
                    <m:sSub>
                      <m:sSubPr>
                        <m:ctrlPr>
                          <a:rPr lang="en-US" b="0" i="1" smtClean="0">
                            <a:latin typeface="Cambria Math"/>
                          </a:rPr>
                        </m:ctrlPr>
                      </m:sSubPr>
                      <m:e>
                        <m:r>
                          <a:rPr lang="en-US" b="0" i="1" smtClean="0">
                            <a:latin typeface="Cambria Math"/>
                          </a:rPr>
                          <m:t>𝐿</m:t>
                        </m:r>
                      </m:e>
                      <m:sub>
                        <m:r>
                          <a:rPr lang="en-US" b="0" i="1" smtClean="0">
                            <a:latin typeface="Cambria Math"/>
                          </a:rPr>
                          <m:t>𝑅</m:t>
                        </m:r>
                      </m:sub>
                    </m:sSub>
                    <m:r>
                      <a:rPr lang="en-US" b="0" i="1" smtClean="0">
                        <a:latin typeface="Cambria Math"/>
                      </a:rPr>
                      <m:t>≤</m:t>
                    </m:r>
                    <m:sSub>
                      <m:sSubPr>
                        <m:ctrlPr>
                          <a:rPr lang="en-US" b="0" i="1" smtClean="0">
                            <a:latin typeface="Cambria Math"/>
                          </a:rPr>
                        </m:ctrlPr>
                      </m:sSubPr>
                      <m:e>
                        <m:r>
                          <a:rPr lang="en-US" b="0" i="1" smtClean="0">
                            <a:latin typeface="Cambria Math"/>
                          </a:rPr>
                          <m:t>𝐿</m:t>
                        </m:r>
                      </m:e>
                      <m:sub>
                        <m:r>
                          <a:rPr lang="en-US" b="0" i="1" smtClean="0">
                            <a:latin typeface="Cambria Math"/>
                          </a:rPr>
                          <m:t>𝑀</m:t>
                        </m:r>
                      </m:sub>
                    </m:sSub>
                  </m:oMath>
                </a14:m>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648" t="-2016"/>
                </a:stretch>
              </a:blipFill>
            </p:spPr>
            <p:txBody>
              <a:bodyPr/>
              <a:lstStyle/>
              <a:p>
                <a:r>
                  <a:rPr lang="en-US">
                    <a:noFill/>
                  </a:rPr>
                  <a:t> </a:t>
                </a:r>
              </a:p>
            </p:txBody>
          </p:sp>
        </mc:Fallback>
      </mc:AlternateContent>
    </p:spTree>
    <p:extLst>
      <p:ext uri="{BB962C8B-B14F-4D97-AF65-F5344CB8AC3E}">
        <p14:creationId xmlns:p14="http://schemas.microsoft.com/office/powerpoint/2010/main" val="5918884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1072</TotalTime>
  <Words>1992</Words>
  <Application>Microsoft Office PowerPoint</Application>
  <PresentationFormat>On-screen Show (4:3)</PresentationFormat>
  <Paragraphs>266</Paragraphs>
  <Slides>40</Slides>
  <Notes>10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Angles</vt:lpstr>
      <vt:lpstr>Equation</vt:lpstr>
      <vt:lpstr>Colorado 2013  Flood hydrology</vt:lpstr>
      <vt:lpstr>Purpose and Objectives</vt:lpstr>
      <vt:lpstr>Outline</vt:lpstr>
      <vt:lpstr>Overview: Hydrologic Cycle</vt:lpstr>
      <vt:lpstr>Which Physical Processes are Important?</vt:lpstr>
      <vt:lpstr>Introduction to the Colorado Flood</vt:lpstr>
      <vt:lpstr>Rainfall (Precipitation)</vt:lpstr>
      <vt:lpstr>Probability of Rainfall</vt:lpstr>
      <vt:lpstr>2d spatial rainfall models</vt:lpstr>
      <vt:lpstr>Simpler Storm Creation</vt:lpstr>
      <vt:lpstr>Colorado Rainfall Data</vt:lpstr>
      <vt:lpstr>CoCoRaHS Rain Gauges</vt:lpstr>
      <vt:lpstr>PowerPoint Presentation</vt:lpstr>
      <vt:lpstr>PowerPoint Presentation</vt:lpstr>
      <vt:lpstr>PowerPoint Presentation</vt:lpstr>
      <vt:lpstr>Cumulative Precipitation (NOAA Data)</vt:lpstr>
      <vt:lpstr>Cumulative Precipitation (9/09/2014 - 9/16/2014)</vt:lpstr>
      <vt:lpstr>Accumulative Rainfall All CO</vt:lpstr>
      <vt:lpstr>Tabulated Results for All of CO</vt:lpstr>
      <vt:lpstr>Daily Rainfall (NOAA)</vt:lpstr>
      <vt:lpstr>PowerPoint Presentation</vt:lpstr>
      <vt:lpstr>Infiltration</vt:lpstr>
      <vt:lpstr>Infiltration calculation methods</vt:lpstr>
      <vt:lpstr>Description of parameters</vt:lpstr>
      <vt:lpstr>Soil characteristics in colorado</vt:lpstr>
      <vt:lpstr>Infiltration estimate during the flood</vt:lpstr>
      <vt:lpstr>Rainfall data</vt:lpstr>
      <vt:lpstr>Estimated maximum infiltration trends </vt:lpstr>
      <vt:lpstr>COMPUTED Infiltration around the Big Thompson River</vt:lpstr>
      <vt:lpstr>Conclusion </vt:lpstr>
      <vt:lpstr>Surface and stream runoff</vt:lpstr>
      <vt:lpstr>Overland Flow</vt:lpstr>
      <vt:lpstr>Runoff</vt:lpstr>
      <vt:lpstr>Big Thompson Creek</vt:lpstr>
      <vt:lpstr>Saint Vrain Creek</vt:lpstr>
      <vt:lpstr>South Platte river</vt:lpstr>
      <vt:lpstr>South Platte River</vt:lpstr>
      <vt:lpstr>PowerPoint Presentation</vt:lpstr>
      <vt:lpstr>Questions?</vt:lpstr>
      <vt:lpstr>References</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ENS User</dc:creator>
  <cp:lastModifiedBy>.</cp:lastModifiedBy>
  <cp:revision>88</cp:revision>
  <cp:lastPrinted>2014-04-14T19:43:55Z</cp:lastPrinted>
  <dcterms:created xsi:type="dcterms:W3CDTF">2014-04-04T08:03:33Z</dcterms:created>
  <dcterms:modified xsi:type="dcterms:W3CDTF">2014-04-14T22:24:46Z</dcterms:modified>
</cp:coreProperties>
</file>