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54"/>
  </p:notesMasterIdLst>
  <p:sldIdLst>
    <p:sldId id="256" r:id="rId2"/>
    <p:sldId id="259" r:id="rId3"/>
    <p:sldId id="258" r:id="rId4"/>
    <p:sldId id="261" r:id="rId5"/>
    <p:sldId id="262" r:id="rId6"/>
    <p:sldId id="263" r:id="rId7"/>
    <p:sldId id="265" r:id="rId8"/>
    <p:sldId id="266" r:id="rId9"/>
    <p:sldId id="267" r:id="rId10"/>
    <p:sldId id="268" r:id="rId11"/>
    <p:sldId id="271" r:id="rId12"/>
    <p:sldId id="272" r:id="rId13"/>
    <p:sldId id="273" r:id="rId14"/>
    <p:sldId id="279" r:id="rId15"/>
    <p:sldId id="319" r:id="rId16"/>
    <p:sldId id="274" r:id="rId17"/>
    <p:sldId id="275" r:id="rId18"/>
    <p:sldId id="276" r:id="rId19"/>
    <p:sldId id="277" r:id="rId20"/>
    <p:sldId id="278" r:id="rId21"/>
    <p:sldId id="280" r:id="rId22"/>
    <p:sldId id="292" r:id="rId23"/>
    <p:sldId id="281" r:id="rId24"/>
    <p:sldId id="295" r:id="rId25"/>
    <p:sldId id="294" r:id="rId26"/>
    <p:sldId id="282" r:id="rId27"/>
    <p:sldId id="283" r:id="rId28"/>
    <p:sldId id="284" r:id="rId29"/>
    <p:sldId id="312" r:id="rId30"/>
    <p:sldId id="313" r:id="rId31"/>
    <p:sldId id="314" r:id="rId32"/>
    <p:sldId id="307" r:id="rId33"/>
    <p:sldId id="286" r:id="rId34"/>
    <p:sldId id="287" r:id="rId35"/>
    <p:sldId id="296" r:id="rId36"/>
    <p:sldId id="297" r:id="rId37"/>
    <p:sldId id="298" r:id="rId38"/>
    <p:sldId id="299" r:id="rId39"/>
    <p:sldId id="320" r:id="rId40"/>
    <p:sldId id="308" r:id="rId41"/>
    <p:sldId id="317" r:id="rId42"/>
    <p:sldId id="300" r:id="rId43"/>
    <p:sldId id="310" r:id="rId44"/>
    <p:sldId id="309" r:id="rId45"/>
    <p:sldId id="304" r:id="rId46"/>
    <p:sldId id="315" r:id="rId47"/>
    <p:sldId id="305" r:id="rId48"/>
    <p:sldId id="316" r:id="rId49"/>
    <p:sldId id="264" r:id="rId50"/>
    <p:sldId id="285" r:id="rId51"/>
    <p:sldId id="318" r:id="rId52"/>
    <p:sldId id="30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1" autoAdjust="0"/>
    <p:restoredTop sz="94709" autoAdjust="0"/>
  </p:normalViewPr>
  <p:slideViewPr>
    <p:cSldViewPr snapToGrid="0">
      <p:cViewPr varScale="1">
        <p:scale>
          <a:sx n="108" d="100"/>
          <a:sy n="108" d="100"/>
        </p:scale>
        <p:origin x="3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1CE2F-72CB-40AE-976A-3B8F57096084}"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9DD29-7BA2-4142-AD9F-8C85802D6A62}" type="slidenum">
              <a:rPr lang="en-US" smtClean="0"/>
              <a:t>‹#›</a:t>
            </a:fld>
            <a:endParaRPr lang="en-US"/>
          </a:p>
        </p:txBody>
      </p:sp>
    </p:spTree>
    <p:extLst>
      <p:ext uri="{BB962C8B-B14F-4D97-AF65-F5344CB8AC3E}">
        <p14:creationId xmlns:p14="http://schemas.microsoft.com/office/powerpoint/2010/main" val="341371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  I’m Garry, a meteorologist retired from Environment Canada.   This presentation is an introduction to Meteorology and Space Weather on stamps.</a:t>
            </a:r>
          </a:p>
        </p:txBody>
      </p:sp>
      <p:sp>
        <p:nvSpPr>
          <p:cNvPr id="4" name="Slide Number Placeholder 3"/>
          <p:cNvSpPr>
            <a:spLocks noGrp="1"/>
          </p:cNvSpPr>
          <p:nvPr>
            <p:ph type="sldNum" sz="quarter" idx="5"/>
          </p:nvPr>
        </p:nvSpPr>
        <p:spPr/>
        <p:txBody>
          <a:bodyPr/>
          <a:lstStyle/>
          <a:p>
            <a:fld id="{EF29DD29-7BA2-4142-AD9F-8C85802D6A62}" type="slidenum">
              <a:rPr lang="en-US" smtClean="0"/>
              <a:t>1</a:t>
            </a:fld>
            <a:endParaRPr lang="en-US"/>
          </a:p>
        </p:txBody>
      </p:sp>
    </p:spTree>
    <p:extLst>
      <p:ext uri="{BB962C8B-B14F-4D97-AF65-F5344CB8AC3E}">
        <p14:creationId xmlns:p14="http://schemas.microsoft.com/office/powerpoint/2010/main" val="3152513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Alfred Wegener was a meteorologist who developed the theory of continental drift in the 1920s.  When land “drifts” to different locations over tens of millions of years, its climate must change over that time period as well.   The British Antarctic stamp shows warm weather-type plants and shrubs in Antarctica 260 million years ago.</a:t>
            </a:r>
          </a:p>
        </p:txBody>
      </p:sp>
      <p:sp>
        <p:nvSpPr>
          <p:cNvPr id="4" name="Slide Number Placeholder 3"/>
          <p:cNvSpPr>
            <a:spLocks noGrp="1"/>
          </p:cNvSpPr>
          <p:nvPr>
            <p:ph type="sldNum" sz="quarter" idx="5"/>
          </p:nvPr>
        </p:nvSpPr>
        <p:spPr/>
        <p:txBody>
          <a:bodyPr/>
          <a:lstStyle/>
          <a:p>
            <a:fld id="{EF29DD29-7BA2-4142-AD9F-8C85802D6A62}" type="slidenum">
              <a:rPr lang="en-US" smtClean="0"/>
              <a:t>10</a:t>
            </a:fld>
            <a:endParaRPr lang="en-US"/>
          </a:p>
        </p:txBody>
      </p:sp>
    </p:spTree>
    <p:extLst>
      <p:ext uri="{BB962C8B-B14F-4D97-AF65-F5344CB8AC3E}">
        <p14:creationId xmlns:p14="http://schemas.microsoft.com/office/powerpoint/2010/main" val="2162228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of the Antarctic left a legacy that is partly scientific.  His South Pole expedition collected fossilized Glossopteris leaves as it returned from the Pole.  I thought of those Antarctic fossils when I looked at the stamp labeled ‘2b’ from a few slides ago.   Scott’s devotion to science must have told him that the discovery could be important.  Though he did not live to see it, those fossils did indeed become one line of evidence in the theory of continental drift.</a:t>
            </a:r>
          </a:p>
        </p:txBody>
      </p:sp>
      <p:sp>
        <p:nvSpPr>
          <p:cNvPr id="4" name="Slide Number Placeholder 3"/>
          <p:cNvSpPr>
            <a:spLocks noGrp="1"/>
          </p:cNvSpPr>
          <p:nvPr>
            <p:ph type="sldNum" sz="quarter" idx="5"/>
          </p:nvPr>
        </p:nvSpPr>
        <p:spPr/>
        <p:txBody>
          <a:bodyPr/>
          <a:lstStyle/>
          <a:p>
            <a:fld id="{EF29DD29-7BA2-4142-AD9F-8C85802D6A62}" type="slidenum">
              <a:rPr lang="en-US" smtClean="0"/>
              <a:t>11</a:t>
            </a:fld>
            <a:endParaRPr lang="en-US"/>
          </a:p>
        </p:txBody>
      </p:sp>
    </p:spTree>
    <p:extLst>
      <p:ext uri="{BB962C8B-B14F-4D97-AF65-F5344CB8AC3E}">
        <p14:creationId xmlns:p14="http://schemas.microsoft.com/office/powerpoint/2010/main" val="3477409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Tambora’s gigantic eruption of 1815 was followed by a calamitous “year without summer”.   </a:t>
            </a:r>
            <a:r>
              <a:rPr lang="en-US" b="0" i="0" dirty="0">
                <a:solidFill>
                  <a:srgbClr val="000000"/>
                </a:solidFill>
                <a:effectLst/>
                <a:latin typeface="Times New Roman" panose="02020603050405020304" pitchFamily="18" charset="0"/>
              </a:rPr>
              <a:t>Research has shown that 1816 was the coldest northern hemisphere year since around 1400, with the exception of 1601 (which itself followed a major volcanic eruption, that of </a:t>
            </a:r>
            <a:r>
              <a:rPr lang="en-US" b="0" i="0" dirty="0" err="1">
                <a:solidFill>
                  <a:srgbClr val="000000"/>
                </a:solidFill>
                <a:effectLst/>
                <a:latin typeface="Times New Roman" panose="02020603050405020304" pitchFamily="18" charset="0"/>
              </a:rPr>
              <a:t>Huaynaputina</a:t>
            </a:r>
            <a:r>
              <a:rPr lang="en-US" b="0" i="0" dirty="0">
                <a:solidFill>
                  <a:srgbClr val="000000"/>
                </a:solidFill>
                <a:effectLst/>
                <a:latin typeface="Times New Roman" panose="02020603050405020304" pitchFamily="18" charset="0"/>
              </a:rPr>
              <a:t> in Peru).   </a:t>
            </a:r>
            <a:r>
              <a:rPr lang="en-US" dirty="0"/>
              <a:t>Krakatoa’s 1883 eruption, while weaker than that of Tambora, was still followed by significant climate effects in various parts of the world.  </a:t>
            </a:r>
          </a:p>
        </p:txBody>
      </p:sp>
      <p:sp>
        <p:nvSpPr>
          <p:cNvPr id="4" name="Slide Number Placeholder 3"/>
          <p:cNvSpPr>
            <a:spLocks noGrp="1"/>
          </p:cNvSpPr>
          <p:nvPr>
            <p:ph type="sldNum" sz="quarter" idx="5"/>
          </p:nvPr>
        </p:nvSpPr>
        <p:spPr/>
        <p:txBody>
          <a:bodyPr/>
          <a:lstStyle/>
          <a:p>
            <a:fld id="{EF29DD29-7BA2-4142-AD9F-8C85802D6A62}" type="slidenum">
              <a:rPr lang="en-US" smtClean="0"/>
              <a:t>12</a:t>
            </a:fld>
            <a:endParaRPr lang="en-US"/>
          </a:p>
        </p:txBody>
      </p:sp>
    </p:spTree>
    <p:extLst>
      <p:ext uri="{BB962C8B-B14F-4D97-AF65-F5344CB8AC3E}">
        <p14:creationId xmlns:p14="http://schemas.microsoft.com/office/powerpoint/2010/main" val="2350557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recent large eruptions are presented here: those of Agung, El </a:t>
            </a:r>
            <a:r>
              <a:rPr lang="en-US" dirty="0" err="1"/>
              <a:t>Chich</a:t>
            </a:r>
            <a:r>
              <a:rPr lang="en-US" b="0" i="0" dirty="0" err="1">
                <a:solidFill>
                  <a:srgbClr val="1B1B1B"/>
                </a:solidFill>
                <a:effectLst/>
                <a:cs typeface="Calibri" panose="020F0502020204030204" pitchFamily="34" charset="0"/>
              </a:rPr>
              <a:t>ó</a:t>
            </a:r>
            <a:r>
              <a:rPr lang="en-US" dirty="0" err="1"/>
              <a:t>n</a:t>
            </a:r>
            <a:r>
              <a:rPr lang="en-US" dirty="0"/>
              <a:t> and Pinatubo.   In the graphic, the forecast global temperature from a climate model that “knows” about those eruptions is shown in red.  In each case a cooling of about 0.2 degrees Celsius, over a period of about 3 years, is forecast.  The observations, in dots, are noisy but the volcanic cooling can be identified in each case.   The global effects of these three eruptions were measurable, but nowhere near the effects of Krakatoa and Tambora.  The recent </a:t>
            </a:r>
            <a:r>
              <a:rPr lang="en-US" dirty="0" err="1"/>
              <a:t>Hunga</a:t>
            </a:r>
            <a:r>
              <a:rPr lang="en-US" dirty="0"/>
              <a:t> Tonga eruption (20 December 2021 to 15 January 2022) was not large enough to cause similar cooling. </a:t>
            </a:r>
          </a:p>
        </p:txBody>
      </p:sp>
      <p:sp>
        <p:nvSpPr>
          <p:cNvPr id="4" name="Slide Number Placeholder 3"/>
          <p:cNvSpPr>
            <a:spLocks noGrp="1"/>
          </p:cNvSpPr>
          <p:nvPr>
            <p:ph type="sldNum" sz="quarter" idx="5"/>
          </p:nvPr>
        </p:nvSpPr>
        <p:spPr/>
        <p:txBody>
          <a:bodyPr/>
          <a:lstStyle/>
          <a:p>
            <a:fld id="{EF29DD29-7BA2-4142-AD9F-8C85802D6A62}" type="slidenum">
              <a:rPr lang="en-US" smtClean="0"/>
              <a:t>13</a:t>
            </a:fld>
            <a:endParaRPr lang="en-US"/>
          </a:p>
        </p:txBody>
      </p:sp>
    </p:spTree>
    <p:extLst>
      <p:ext uri="{BB962C8B-B14F-4D97-AF65-F5344CB8AC3E}">
        <p14:creationId xmlns:p14="http://schemas.microsoft.com/office/powerpoint/2010/main" val="142565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volcanic plume seen from space and a stamp with a symbolic aircraft near an erupting volcano.   Aircraft and volcanoes don’t mix!    Volcanic ash can cause engine flameouts and other ugly aviation problems.  Airspace gets closed when volcanoes erupt.  </a:t>
            </a:r>
          </a:p>
        </p:txBody>
      </p:sp>
      <p:sp>
        <p:nvSpPr>
          <p:cNvPr id="4" name="Slide Number Placeholder 3"/>
          <p:cNvSpPr>
            <a:spLocks noGrp="1"/>
          </p:cNvSpPr>
          <p:nvPr>
            <p:ph type="sldNum" sz="quarter" idx="5"/>
          </p:nvPr>
        </p:nvSpPr>
        <p:spPr/>
        <p:txBody>
          <a:bodyPr/>
          <a:lstStyle/>
          <a:p>
            <a:fld id="{EF29DD29-7BA2-4142-AD9F-8C85802D6A62}" type="slidenum">
              <a:rPr lang="en-US" smtClean="0"/>
              <a:t>14</a:t>
            </a:fld>
            <a:endParaRPr lang="en-US"/>
          </a:p>
        </p:txBody>
      </p:sp>
    </p:spTree>
    <p:extLst>
      <p:ext uri="{BB962C8B-B14F-4D97-AF65-F5344CB8AC3E}">
        <p14:creationId xmlns:p14="http://schemas.microsoft.com/office/powerpoint/2010/main" val="202158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on duty in May 1980 in the Vancouver Weather Office during part of the Mt. St. Helen’s eruption, which affected Washington State and surrounding areas.  We had to add VOLCANIC ASH to the aviation forecasts: a first for most of us.   We had no forecast aids for ash.   Forecast techniques and computer-based models were subsequently developed to guide forecasters in such situations.   The second volcanic example will tax my limited Icelandic pronunciation skills: it shows the volcano </a:t>
            </a:r>
            <a:r>
              <a:rPr lang="en-US" dirty="0" err="1"/>
              <a:t>Eyjafjallajokull</a:t>
            </a:r>
            <a:r>
              <a:rPr lang="en-US" dirty="0"/>
              <a:t>, which erupted for 6 days in April 2010 and caused major disruptions to air travel across western and northern Europe.</a:t>
            </a:r>
          </a:p>
        </p:txBody>
      </p:sp>
      <p:sp>
        <p:nvSpPr>
          <p:cNvPr id="4" name="Slide Number Placeholder 3"/>
          <p:cNvSpPr>
            <a:spLocks noGrp="1"/>
          </p:cNvSpPr>
          <p:nvPr>
            <p:ph type="sldNum" sz="quarter" idx="5"/>
          </p:nvPr>
        </p:nvSpPr>
        <p:spPr/>
        <p:txBody>
          <a:bodyPr/>
          <a:lstStyle/>
          <a:p>
            <a:fld id="{EF29DD29-7BA2-4142-AD9F-8C85802D6A62}" type="slidenum">
              <a:rPr lang="en-US" smtClean="0"/>
              <a:t>15</a:t>
            </a:fld>
            <a:endParaRPr lang="en-US"/>
          </a:p>
        </p:txBody>
      </p:sp>
    </p:spTree>
    <p:extLst>
      <p:ext uri="{BB962C8B-B14F-4D97-AF65-F5344CB8AC3E}">
        <p14:creationId xmlns:p14="http://schemas.microsoft.com/office/powerpoint/2010/main" val="2113018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surface temperature, with the common acronym “SST”, is an essential physical field in meteorology.   It is measured by some satellites such as </a:t>
            </a:r>
            <a:r>
              <a:rPr lang="en-US" dirty="0" err="1"/>
              <a:t>Topex</a:t>
            </a:r>
            <a:r>
              <a:rPr lang="en-US" dirty="0"/>
              <a:t>-Poseidon and by a network of ocean weather buoys with water temperature sensors.   It is also measured by many ocean-going ships.</a:t>
            </a:r>
          </a:p>
        </p:txBody>
      </p:sp>
      <p:sp>
        <p:nvSpPr>
          <p:cNvPr id="4" name="Slide Number Placeholder 3"/>
          <p:cNvSpPr>
            <a:spLocks noGrp="1"/>
          </p:cNvSpPr>
          <p:nvPr>
            <p:ph type="sldNum" sz="quarter" idx="5"/>
          </p:nvPr>
        </p:nvSpPr>
        <p:spPr/>
        <p:txBody>
          <a:bodyPr/>
          <a:lstStyle/>
          <a:p>
            <a:fld id="{EF29DD29-7BA2-4142-AD9F-8C85802D6A62}" type="slidenum">
              <a:rPr lang="en-US" smtClean="0"/>
              <a:t>16</a:t>
            </a:fld>
            <a:endParaRPr lang="en-US"/>
          </a:p>
        </p:txBody>
      </p:sp>
    </p:spTree>
    <p:extLst>
      <p:ext uri="{BB962C8B-B14F-4D97-AF65-F5344CB8AC3E}">
        <p14:creationId xmlns:p14="http://schemas.microsoft.com/office/powerpoint/2010/main" val="282170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SSTs can be visualized in two different ways.  As in the stamp at the left, the actual values can be plotted, with the warmest waters in red tones and the coldest in blue tones.   SST anomaly maps are common.   They show the differences between the observed and the average SST values.  This makes areas that are colder or warmer than normal stand out.  The Peruvian stamp shows a red area over the eastern Pacific that is much warmer than normal: an El Niño situation.  In such a pattern, Peru can expect heavy rain with flooding and mudslides, and other areas of the world can also experience unusual weather.</a:t>
            </a:r>
          </a:p>
        </p:txBody>
      </p:sp>
      <p:sp>
        <p:nvSpPr>
          <p:cNvPr id="4" name="Slide Number Placeholder 3"/>
          <p:cNvSpPr>
            <a:spLocks noGrp="1"/>
          </p:cNvSpPr>
          <p:nvPr>
            <p:ph type="sldNum" sz="quarter" idx="5"/>
          </p:nvPr>
        </p:nvSpPr>
        <p:spPr/>
        <p:txBody>
          <a:bodyPr/>
          <a:lstStyle/>
          <a:p>
            <a:fld id="{EF29DD29-7BA2-4142-AD9F-8C85802D6A62}" type="slidenum">
              <a:rPr lang="en-US" smtClean="0"/>
              <a:t>17</a:t>
            </a:fld>
            <a:endParaRPr lang="en-US"/>
          </a:p>
        </p:txBody>
      </p:sp>
    </p:spTree>
    <p:extLst>
      <p:ext uri="{BB962C8B-B14F-4D97-AF65-F5344CB8AC3E}">
        <p14:creationId xmlns:p14="http://schemas.microsoft.com/office/powerpoint/2010/main" val="1634595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cachet of the cover at the left shows a satellite image of the SSTs in the Gulf of Mexico and the western Atlantic.  The warm Gulf Stream is clearly visible in brown tones off the US East Coast.   It is important because it moves massive amounts of heat northward.  Benjamin Franklin studied the Gulf Stream and in 1769 published the first map known to show it.      </a:t>
            </a:r>
          </a:p>
        </p:txBody>
      </p:sp>
      <p:sp>
        <p:nvSpPr>
          <p:cNvPr id="4" name="Slide Number Placeholder 3"/>
          <p:cNvSpPr>
            <a:spLocks noGrp="1"/>
          </p:cNvSpPr>
          <p:nvPr>
            <p:ph type="sldNum" sz="quarter" idx="5"/>
          </p:nvPr>
        </p:nvSpPr>
        <p:spPr/>
        <p:txBody>
          <a:bodyPr/>
          <a:lstStyle/>
          <a:p>
            <a:fld id="{EF29DD29-7BA2-4142-AD9F-8C85802D6A62}" type="slidenum">
              <a:rPr lang="en-US" smtClean="0"/>
              <a:t>18</a:t>
            </a:fld>
            <a:endParaRPr lang="en-US"/>
          </a:p>
        </p:txBody>
      </p:sp>
    </p:spTree>
    <p:extLst>
      <p:ext uri="{BB962C8B-B14F-4D97-AF65-F5344CB8AC3E}">
        <p14:creationId xmlns:p14="http://schemas.microsoft.com/office/powerpoint/2010/main" val="4048904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regular meteorological observations date from roughly 1850.  Ice cores are important in climatology since they can provide estimates of historical temperatures and their natural variations through long periods of time.  A 3053-meter-long ice core from the Greenland ice sheet has provided a record through at least 110,000 years, while some Antarctic cores provide information as far back as 800,000 years, as shown in the graphic in the British Antarctic stamp.  The snowflake, a sort of universal meteorological symbol, represents ice coring and glaciology in the stamp at the right.</a:t>
            </a:r>
          </a:p>
        </p:txBody>
      </p:sp>
      <p:sp>
        <p:nvSpPr>
          <p:cNvPr id="4" name="Slide Number Placeholder 3"/>
          <p:cNvSpPr>
            <a:spLocks noGrp="1"/>
          </p:cNvSpPr>
          <p:nvPr>
            <p:ph type="sldNum" sz="quarter" idx="5"/>
          </p:nvPr>
        </p:nvSpPr>
        <p:spPr/>
        <p:txBody>
          <a:bodyPr/>
          <a:lstStyle/>
          <a:p>
            <a:fld id="{EF29DD29-7BA2-4142-AD9F-8C85802D6A62}" type="slidenum">
              <a:rPr lang="en-US" smtClean="0"/>
              <a:t>19</a:t>
            </a:fld>
            <a:endParaRPr lang="en-US"/>
          </a:p>
        </p:txBody>
      </p:sp>
    </p:spTree>
    <p:extLst>
      <p:ext uri="{BB962C8B-B14F-4D97-AF65-F5344CB8AC3E}">
        <p14:creationId xmlns:p14="http://schemas.microsoft.com/office/powerpoint/2010/main" val="281756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“Meteorology” includes both “weather” and “climate”.  Mark Twain’s aphorism about the difference between the two always makes me laugh.</a:t>
            </a:r>
          </a:p>
        </p:txBody>
      </p:sp>
      <p:sp>
        <p:nvSpPr>
          <p:cNvPr id="4" name="Slide Number Placeholder 3"/>
          <p:cNvSpPr>
            <a:spLocks noGrp="1"/>
          </p:cNvSpPr>
          <p:nvPr>
            <p:ph type="sldNum" sz="quarter" idx="5"/>
          </p:nvPr>
        </p:nvSpPr>
        <p:spPr/>
        <p:txBody>
          <a:bodyPr/>
          <a:lstStyle/>
          <a:p>
            <a:fld id="{EF29DD29-7BA2-4142-AD9F-8C85802D6A62}" type="slidenum">
              <a:rPr lang="en-US" smtClean="0"/>
              <a:t>2</a:t>
            </a:fld>
            <a:endParaRPr lang="en-US"/>
          </a:p>
        </p:txBody>
      </p:sp>
    </p:spTree>
    <p:extLst>
      <p:ext uri="{BB962C8B-B14F-4D97-AF65-F5344CB8AC3E}">
        <p14:creationId xmlns:p14="http://schemas.microsoft.com/office/powerpoint/2010/main" val="426115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Coring of the ocean floor can also reveal information about past climates, which in turn can be used as further support for the science of continental drift and plate tectonics.</a:t>
            </a:r>
          </a:p>
        </p:txBody>
      </p:sp>
      <p:sp>
        <p:nvSpPr>
          <p:cNvPr id="4" name="Slide Number Placeholder 3"/>
          <p:cNvSpPr>
            <a:spLocks noGrp="1"/>
          </p:cNvSpPr>
          <p:nvPr>
            <p:ph type="sldNum" sz="quarter" idx="5"/>
          </p:nvPr>
        </p:nvSpPr>
        <p:spPr/>
        <p:txBody>
          <a:bodyPr/>
          <a:lstStyle/>
          <a:p>
            <a:fld id="{EF29DD29-7BA2-4142-AD9F-8C85802D6A62}" type="slidenum">
              <a:rPr lang="en-US" smtClean="0"/>
              <a:t>20</a:t>
            </a:fld>
            <a:endParaRPr lang="en-US"/>
          </a:p>
        </p:txBody>
      </p:sp>
    </p:spTree>
    <p:extLst>
      <p:ext uri="{BB962C8B-B14F-4D97-AF65-F5344CB8AC3E}">
        <p14:creationId xmlns:p14="http://schemas.microsoft.com/office/powerpoint/2010/main" val="3646647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mid-1820s, the French mathematician Fourier was the first to propose that the atmosphere acts as a sort of “insulator” that warms Earth by trapping some of its outgoing long wave radiation.  This idea came to be known as the greenhouse effect.   If there were no atmosphere, Earth’s surface temperature would be about 33 degrees Celsius colder than it is now.    The burning of fossil fuels adds greenhouse gases to the atmosphere, which trap more long wave radiation than before, so that the temperature is forced to rise.  The planetary champion of the greenhouse effect is Venus, where at the surface it is a balmy 462 degrees Celsius!</a:t>
            </a:r>
          </a:p>
        </p:txBody>
      </p:sp>
      <p:sp>
        <p:nvSpPr>
          <p:cNvPr id="4" name="Slide Number Placeholder 3"/>
          <p:cNvSpPr>
            <a:spLocks noGrp="1"/>
          </p:cNvSpPr>
          <p:nvPr>
            <p:ph type="sldNum" sz="quarter" idx="5"/>
          </p:nvPr>
        </p:nvSpPr>
        <p:spPr/>
        <p:txBody>
          <a:bodyPr/>
          <a:lstStyle/>
          <a:p>
            <a:fld id="{EF29DD29-7BA2-4142-AD9F-8C85802D6A62}" type="slidenum">
              <a:rPr lang="en-US" smtClean="0"/>
              <a:t>21</a:t>
            </a:fld>
            <a:endParaRPr lang="en-US"/>
          </a:p>
        </p:txBody>
      </p:sp>
    </p:spTree>
    <p:extLst>
      <p:ext uri="{BB962C8B-B14F-4D97-AF65-F5344CB8AC3E}">
        <p14:creationId xmlns:p14="http://schemas.microsoft.com/office/powerpoint/2010/main" val="1508115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 fuel burning is one of the causes of increased carbon dioxide, a greenhouse gas, in the atmosphere, and therefore one of the causes of anthropogenic global warming and climate change.</a:t>
            </a:r>
          </a:p>
        </p:txBody>
      </p:sp>
      <p:sp>
        <p:nvSpPr>
          <p:cNvPr id="4" name="Slide Number Placeholder 3"/>
          <p:cNvSpPr>
            <a:spLocks noGrp="1"/>
          </p:cNvSpPr>
          <p:nvPr>
            <p:ph type="sldNum" sz="quarter" idx="5"/>
          </p:nvPr>
        </p:nvSpPr>
        <p:spPr/>
        <p:txBody>
          <a:bodyPr/>
          <a:lstStyle/>
          <a:p>
            <a:fld id="{EF29DD29-7BA2-4142-AD9F-8C85802D6A62}" type="slidenum">
              <a:rPr lang="en-US" smtClean="0"/>
              <a:t>22</a:t>
            </a:fld>
            <a:endParaRPr lang="en-US"/>
          </a:p>
        </p:txBody>
      </p:sp>
    </p:spTree>
    <p:extLst>
      <p:ext uri="{BB962C8B-B14F-4D97-AF65-F5344CB8AC3E}">
        <p14:creationId xmlns:p14="http://schemas.microsoft.com/office/powerpoint/2010/main" val="574653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temperature anomalies in the Belgian stamp illustrate the global warming from 1950 through 2017.   The graphic in the Croatian cover shows global warming information in another way: it presents climate model forecasts of rising global temperature anomalies through 2040 under three different scenarios.   Climate models are a key tool in climate research.   The first very simple forecast of global warming due to fossil fuel burning was done by Swedish chemist Svante Arrhenius in 1896.   He based his work on an equation known as the Stefan-Boltzmann law.   Modern climate and weather prediction models are in a different world in their complexity and completeness.</a:t>
            </a:r>
          </a:p>
        </p:txBody>
      </p:sp>
      <p:sp>
        <p:nvSpPr>
          <p:cNvPr id="4" name="Slide Number Placeholder 3"/>
          <p:cNvSpPr>
            <a:spLocks noGrp="1"/>
          </p:cNvSpPr>
          <p:nvPr>
            <p:ph type="sldNum" sz="quarter" idx="5"/>
          </p:nvPr>
        </p:nvSpPr>
        <p:spPr/>
        <p:txBody>
          <a:bodyPr/>
          <a:lstStyle/>
          <a:p>
            <a:fld id="{EF29DD29-7BA2-4142-AD9F-8C85802D6A62}" type="slidenum">
              <a:rPr lang="en-US" smtClean="0"/>
              <a:t>23</a:t>
            </a:fld>
            <a:endParaRPr lang="en-US"/>
          </a:p>
        </p:txBody>
      </p:sp>
    </p:spTree>
    <p:extLst>
      <p:ext uri="{BB962C8B-B14F-4D97-AF65-F5344CB8AC3E}">
        <p14:creationId xmlns:p14="http://schemas.microsoft.com/office/powerpoint/2010/main" val="77983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impacts include sea level rise, increased episodes of coastal flooding and coastal erosion, and heat waves that are more frequent and more intense than before.   As an example of the latter, the town of Lytton in southwestern British Columbia broke the all-time Canadian heat record for three days in a row in June 2021: 46.6 degrees Celsius on the 27</a:t>
            </a:r>
            <a:r>
              <a:rPr lang="en-US" baseline="30000" dirty="0"/>
              <a:t>th</a:t>
            </a:r>
            <a:r>
              <a:rPr lang="en-US" dirty="0"/>
              <a:t>, 47.5 on the 28</a:t>
            </a:r>
            <a:r>
              <a:rPr lang="en-US" baseline="30000" dirty="0"/>
              <a:t>th</a:t>
            </a:r>
            <a:r>
              <a:rPr lang="en-US" dirty="0"/>
              <a:t> and 49.5 on the 29</a:t>
            </a:r>
            <a:r>
              <a:rPr lang="en-US" baseline="30000" dirty="0"/>
              <a:t>th</a:t>
            </a:r>
            <a:r>
              <a:rPr lang="en-US" dirty="0"/>
              <a:t>.   The town then burned down on the 30</a:t>
            </a:r>
            <a:r>
              <a:rPr lang="en-US" baseline="30000" dirty="0"/>
              <a:t>th</a:t>
            </a:r>
            <a:r>
              <a:rPr lang="en-US" dirty="0"/>
              <a:t>.  The previous Canadian record, from July 5, 1937, was 45 degrees C in southern Saskatchewan.  </a:t>
            </a:r>
          </a:p>
        </p:txBody>
      </p:sp>
      <p:sp>
        <p:nvSpPr>
          <p:cNvPr id="4" name="Slide Number Placeholder 3"/>
          <p:cNvSpPr>
            <a:spLocks noGrp="1"/>
          </p:cNvSpPr>
          <p:nvPr>
            <p:ph type="sldNum" sz="quarter" idx="5"/>
          </p:nvPr>
        </p:nvSpPr>
        <p:spPr/>
        <p:txBody>
          <a:bodyPr/>
          <a:lstStyle/>
          <a:p>
            <a:fld id="{EF29DD29-7BA2-4142-AD9F-8C85802D6A62}" type="slidenum">
              <a:rPr lang="en-US" smtClean="0"/>
              <a:t>24</a:t>
            </a:fld>
            <a:endParaRPr lang="en-US"/>
          </a:p>
        </p:txBody>
      </p:sp>
    </p:spTree>
    <p:extLst>
      <p:ext uri="{BB962C8B-B14F-4D97-AF65-F5344CB8AC3E}">
        <p14:creationId xmlns:p14="http://schemas.microsoft.com/office/powerpoint/2010/main" val="3052074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Drought and wildfires are expected to be more frequent and more intense as a result of climate change.   Serious wildfires can occur in built-up areas as well as in forests.  In the stamp, parched and cracked ground symbolizes drought.   The cachet of the cover shows a view from the Envisat satellite of a plume of smoke from the major Greek wildfires of 2007.</a:t>
            </a:r>
          </a:p>
        </p:txBody>
      </p:sp>
      <p:sp>
        <p:nvSpPr>
          <p:cNvPr id="4" name="Slide Number Placeholder 3"/>
          <p:cNvSpPr>
            <a:spLocks noGrp="1"/>
          </p:cNvSpPr>
          <p:nvPr>
            <p:ph type="sldNum" sz="quarter" idx="5"/>
          </p:nvPr>
        </p:nvSpPr>
        <p:spPr/>
        <p:txBody>
          <a:bodyPr/>
          <a:lstStyle/>
          <a:p>
            <a:fld id="{EF29DD29-7BA2-4142-AD9F-8C85802D6A62}" type="slidenum">
              <a:rPr lang="en-US" smtClean="0"/>
              <a:t>25</a:t>
            </a:fld>
            <a:endParaRPr lang="en-US"/>
          </a:p>
        </p:txBody>
      </p:sp>
    </p:spTree>
    <p:extLst>
      <p:ext uri="{BB962C8B-B14F-4D97-AF65-F5344CB8AC3E}">
        <p14:creationId xmlns:p14="http://schemas.microsoft.com/office/powerpoint/2010/main" val="2637969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also impacts human health.   The cancel in the cover encourages us to protect health in the face of climate change.   The colorful cachet presents a worldwide map of the “Estimated Deaths Attributed to Climate Change in the Year 2000, by Subregion”.  Recent numbers are undoubtedly worse.  </a:t>
            </a:r>
          </a:p>
        </p:txBody>
      </p:sp>
      <p:sp>
        <p:nvSpPr>
          <p:cNvPr id="4" name="Slide Number Placeholder 3"/>
          <p:cNvSpPr>
            <a:spLocks noGrp="1"/>
          </p:cNvSpPr>
          <p:nvPr>
            <p:ph type="sldNum" sz="quarter" idx="5"/>
          </p:nvPr>
        </p:nvSpPr>
        <p:spPr/>
        <p:txBody>
          <a:bodyPr/>
          <a:lstStyle/>
          <a:p>
            <a:fld id="{EF29DD29-7BA2-4142-AD9F-8C85802D6A62}" type="slidenum">
              <a:rPr lang="en-US" smtClean="0"/>
              <a:t>26</a:t>
            </a:fld>
            <a:endParaRPr lang="en-US"/>
          </a:p>
        </p:txBody>
      </p:sp>
    </p:spTree>
    <p:extLst>
      <p:ext uri="{BB962C8B-B14F-4D97-AF65-F5344CB8AC3E}">
        <p14:creationId xmlns:p14="http://schemas.microsoft.com/office/powerpoint/2010/main" val="1801716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early 1980s scientists such as Dr. Mario Molina showed that chlorofluorocarbons (CFCs) released into the atmosphere were destroying ozone.  An Antarctic ozone “hole’ had formed.  It is depicted in the Cuban stamp.  A simplified equation in the Mexican stamp carries the essence of the process: chlorine combines with ozone to yield chlorine monoxide and oxygen.   In a rare display of unity, the nations of the world agreed to phase out the use of CFCs in an agreement known as the 1987 Mont</a:t>
            </a:r>
            <a:r>
              <a:rPr lang="fr-CA" dirty="0"/>
              <a:t>ré</a:t>
            </a:r>
            <a:r>
              <a:rPr lang="en-US" dirty="0"/>
              <a:t>al Protocol.  It was a success and has since been updated.  To emphasize the importance of ozone, the UN sponsors the International Ozone Day each September 16.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Bangladeshi stamp commemorates the Protocol and the Ozone Day from 2012.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27</a:t>
            </a:fld>
            <a:endParaRPr lang="en-US"/>
          </a:p>
        </p:txBody>
      </p:sp>
    </p:spTree>
    <p:extLst>
      <p:ext uri="{BB962C8B-B14F-4D97-AF65-F5344CB8AC3E}">
        <p14:creationId xmlns:p14="http://schemas.microsoft.com/office/powerpoint/2010/main" val="3584208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Ice Ages reflect natural variations of climate.  The Jersey stamp estimates that in 16,000 BC, sea levels were about 100 m lower than they are now because so much water was locked up in the ice.   In the 1930s, the Serbian physicist Milutin </a:t>
            </a:r>
            <a:r>
              <a:rPr lang="en-US" dirty="0" err="1"/>
              <a:t>Milankovic</a:t>
            </a:r>
            <a:r>
              <a:rPr lang="en-US" dirty="0"/>
              <a:t> developed a mathematical theory explaining Ice Age cycles through known long-term changes in several of Earth’s orbital parameters.  </a:t>
            </a:r>
          </a:p>
        </p:txBody>
      </p:sp>
      <p:sp>
        <p:nvSpPr>
          <p:cNvPr id="4" name="Slide Number Placeholder 3"/>
          <p:cNvSpPr>
            <a:spLocks noGrp="1"/>
          </p:cNvSpPr>
          <p:nvPr>
            <p:ph type="sldNum" sz="quarter" idx="5"/>
          </p:nvPr>
        </p:nvSpPr>
        <p:spPr/>
        <p:txBody>
          <a:bodyPr/>
          <a:lstStyle/>
          <a:p>
            <a:fld id="{EF29DD29-7BA2-4142-AD9F-8C85802D6A62}" type="slidenum">
              <a:rPr lang="en-US" smtClean="0"/>
              <a:t>28</a:t>
            </a:fld>
            <a:endParaRPr lang="en-US"/>
          </a:p>
        </p:txBody>
      </p:sp>
    </p:spTree>
    <p:extLst>
      <p:ext uri="{BB962C8B-B14F-4D97-AF65-F5344CB8AC3E}">
        <p14:creationId xmlns:p14="http://schemas.microsoft.com/office/powerpoint/2010/main" val="267037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conclude Part 1 of this presentation with some examples of storms on stamps.  Here we have a nice 3-dimensional depiction of the airflow in a hurricane, and the extensive damage caused by Cyclone Tracy in Darwin on Christmas Day of 1974.  In Australia and the Indian Ocean, the storms that we call “hurricanes” are termed “cyclones”.</a:t>
            </a:r>
          </a:p>
        </p:txBody>
      </p:sp>
      <p:sp>
        <p:nvSpPr>
          <p:cNvPr id="4" name="Slide Number Placeholder 3"/>
          <p:cNvSpPr>
            <a:spLocks noGrp="1"/>
          </p:cNvSpPr>
          <p:nvPr>
            <p:ph type="sldNum" sz="quarter" idx="5"/>
          </p:nvPr>
        </p:nvSpPr>
        <p:spPr/>
        <p:txBody>
          <a:bodyPr/>
          <a:lstStyle/>
          <a:p>
            <a:fld id="{EF29DD29-7BA2-4142-AD9F-8C85802D6A62}" type="slidenum">
              <a:rPr lang="en-US" smtClean="0"/>
              <a:t>29</a:t>
            </a:fld>
            <a:endParaRPr lang="en-US"/>
          </a:p>
        </p:txBody>
      </p:sp>
    </p:spTree>
    <p:extLst>
      <p:ext uri="{BB962C8B-B14F-4D97-AF65-F5344CB8AC3E}">
        <p14:creationId xmlns:p14="http://schemas.microsoft.com/office/powerpoint/2010/main" val="341576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areas of scientific study, including meteorology, are part of the broad area of science known as geophysics.  This Antarctic research cover refers to geophysics, meteorology, glaciology and geology.</a:t>
            </a:r>
          </a:p>
        </p:txBody>
      </p:sp>
      <p:sp>
        <p:nvSpPr>
          <p:cNvPr id="4" name="Slide Number Placeholder 3"/>
          <p:cNvSpPr>
            <a:spLocks noGrp="1"/>
          </p:cNvSpPr>
          <p:nvPr>
            <p:ph type="sldNum" sz="quarter" idx="5"/>
          </p:nvPr>
        </p:nvSpPr>
        <p:spPr/>
        <p:txBody>
          <a:bodyPr/>
          <a:lstStyle/>
          <a:p>
            <a:fld id="{EF29DD29-7BA2-4142-AD9F-8C85802D6A62}" type="slidenum">
              <a:rPr lang="en-US" smtClean="0"/>
              <a:t>3</a:t>
            </a:fld>
            <a:endParaRPr lang="en-US"/>
          </a:p>
        </p:txBody>
      </p:sp>
    </p:spTree>
    <p:extLst>
      <p:ext uri="{BB962C8B-B14F-4D97-AF65-F5344CB8AC3E}">
        <p14:creationId xmlns:p14="http://schemas.microsoft.com/office/powerpoint/2010/main" val="3007733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tornado.   It looks much more destructive than what Dorothy experienced in the tornado that carried her to Oz.  In the stamp and the part of the cachet that matches it, a tornado beneath a massive, dark and threatening cumulonimbus supercell appears to be obscured by the dust and debris around it.</a:t>
            </a:r>
          </a:p>
        </p:txBody>
      </p:sp>
      <p:sp>
        <p:nvSpPr>
          <p:cNvPr id="4" name="Slide Number Placeholder 3"/>
          <p:cNvSpPr>
            <a:spLocks noGrp="1"/>
          </p:cNvSpPr>
          <p:nvPr>
            <p:ph type="sldNum" sz="quarter" idx="5"/>
          </p:nvPr>
        </p:nvSpPr>
        <p:spPr/>
        <p:txBody>
          <a:bodyPr/>
          <a:lstStyle/>
          <a:p>
            <a:fld id="{EF29DD29-7BA2-4142-AD9F-8C85802D6A62}" type="slidenum">
              <a:rPr lang="en-US" smtClean="0"/>
              <a:t>30</a:t>
            </a:fld>
            <a:endParaRPr lang="en-US"/>
          </a:p>
        </p:txBody>
      </p:sp>
    </p:spTree>
    <p:extLst>
      <p:ext uri="{BB962C8B-B14F-4D97-AF65-F5344CB8AC3E}">
        <p14:creationId xmlns:p14="http://schemas.microsoft.com/office/powerpoint/2010/main" val="441872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rPr>
              <a:t>Here we see Santa fighting a windstorm in a British design.  To the right, the “Western Cattle in Storm” stamp can be interpreted as illustrating a High Plains blizzard.  Issued in 1898, this is the earliest known stamp that includes a meteorological theme.  Interestingly, the image was taken from a painting called </a:t>
            </a:r>
            <a:r>
              <a:rPr lang="en-US" sz="1800" i="1" kern="1200" dirty="0">
                <a:solidFill>
                  <a:srgbClr val="000000"/>
                </a:solidFill>
                <a:effectLst/>
                <a:latin typeface="Calibri" panose="020F0502020204030204" pitchFamily="34" charset="0"/>
                <a:ea typeface="Times New Roman" panose="02020603050405020304" pitchFamily="18" charset="0"/>
              </a:rPr>
              <a:t>Vanguard</a:t>
            </a:r>
            <a:r>
              <a:rPr lang="en-US" sz="1800" kern="1200" dirty="0">
                <a:solidFill>
                  <a:srgbClr val="000000"/>
                </a:solidFill>
                <a:effectLst/>
                <a:latin typeface="Calibri" panose="020F0502020204030204" pitchFamily="34" charset="0"/>
                <a:ea typeface="Times New Roman" panose="02020603050405020304" pitchFamily="18" charset="0"/>
              </a:rPr>
              <a:t> by the Scottish artist John </a:t>
            </a:r>
            <a:r>
              <a:rPr lang="en-US" sz="1800" kern="1200" dirty="0" err="1">
                <a:solidFill>
                  <a:srgbClr val="000000"/>
                </a:solidFill>
                <a:effectLst/>
                <a:latin typeface="Calibri" panose="020F0502020204030204" pitchFamily="34" charset="0"/>
                <a:ea typeface="Times New Roman" panose="02020603050405020304" pitchFamily="18" charset="0"/>
              </a:rPr>
              <a:t>MacWhirter</a:t>
            </a:r>
            <a:r>
              <a:rPr lang="en-US" sz="1800" kern="1200" dirty="0">
                <a:solidFill>
                  <a:srgbClr val="000000"/>
                </a:solidFill>
                <a:effectLst/>
                <a:latin typeface="Calibri" panose="020F0502020204030204" pitchFamily="34" charset="0"/>
                <a:ea typeface="Times New Roman" panose="02020603050405020304" pitchFamily="18" charset="0"/>
              </a:rPr>
              <a:t>.  That painting is based on a scene from the Scottish Highlands!</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31</a:t>
            </a:fld>
            <a:endParaRPr lang="en-US"/>
          </a:p>
        </p:txBody>
      </p:sp>
    </p:spTree>
    <p:extLst>
      <p:ext uri="{BB962C8B-B14F-4D97-AF65-F5344CB8AC3E}">
        <p14:creationId xmlns:p14="http://schemas.microsoft.com/office/powerpoint/2010/main" val="2882033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2 of this presentation discusses Space Weather, which I define as “the effects of ‘storms’ of solar energy and particles on Earth’s atmosphere, on its biology and technology, and on the near-Earth space environment”.  Related effects farther out in the solar system will be mostly ignored.  The auroras are a common manifestation of space weather and can even be said to symbolize it.  The Icelandic stamp, issued in 1934, is the earliest known stamp that unambiguously depicts an aurora.</a:t>
            </a:r>
          </a:p>
        </p:txBody>
      </p:sp>
      <p:sp>
        <p:nvSpPr>
          <p:cNvPr id="4" name="Slide Number Placeholder 3"/>
          <p:cNvSpPr>
            <a:spLocks noGrp="1"/>
          </p:cNvSpPr>
          <p:nvPr>
            <p:ph type="sldNum" sz="quarter" idx="5"/>
          </p:nvPr>
        </p:nvSpPr>
        <p:spPr/>
        <p:txBody>
          <a:bodyPr/>
          <a:lstStyle/>
          <a:p>
            <a:fld id="{EF29DD29-7BA2-4142-AD9F-8C85802D6A62}" type="slidenum">
              <a:rPr lang="en-US" smtClean="0"/>
              <a:t>32</a:t>
            </a:fld>
            <a:endParaRPr lang="en-US"/>
          </a:p>
        </p:txBody>
      </p:sp>
    </p:spTree>
    <p:extLst>
      <p:ext uri="{BB962C8B-B14F-4D97-AF65-F5344CB8AC3E}">
        <p14:creationId xmlns:p14="http://schemas.microsoft.com/office/powerpoint/2010/main" val="796636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that Earth acts as a magnet was known to the early Chinese, who by 400 BC had built an early compass consisting of a magnetized iron spoon on a decorative bronze plate.  Others also studied magnetism, and in 1701 Edmund Halley published the first map of the lines of magnetic variation of the compass.  In 1716 he suggested that the auroras are caused by what he termed ‘magnetic effluvia’ moving along Earth’s magnetic field lines.</a:t>
            </a:r>
          </a:p>
        </p:txBody>
      </p:sp>
      <p:sp>
        <p:nvSpPr>
          <p:cNvPr id="4" name="Slide Number Placeholder 3"/>
          <p:cNvSpPr>
            <a:spLocks noGrp="1"/>
          </p:cNvSpPr>
          <p:nvPr>
            <p:ph type="sldNum" sz="quarter" idx="5"/>
          </p:nvPr>
        </p:nvSpPr>
        <p:spPr/>
        <p:txBody>
          <a:bodyPr/>
          <a:lstStyle/>
          <a:p>
            <a:fld id="{EF29DD29-7BA2-4142-AD9F-8C85802D6A62}" type="slidenum">
              <a:rPr lang="en-US" smtClean="0"/>
              <a:t>33</a:t>
            </a:fld>
            <a:endParaRPr lang="en-US"/>
          </a:p>
        </p:txBody>
      </p:sp>
    </p:spTree>
    <p:extLst>
      <p:ext uri="{BB962C8B-B14F-4D97-AF65-F5344CB8AC3E}">
        <p14:creationId xmlns:p14="http://schemas.microsoft.com/office/powerpoint/2010/main" val="237070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Mythology had its own ideas.  The auroras might be angels in the sky, or Spirits of the Dead playing a ball game with a walrus head!  Various scientists considered the question in their own way.   In 1805, Von Humboldt observed strong variations of the magnetic field in the presence of auroras, and so coined the term “Magnetic Storm”.    He didn’t know, however, whether the origin of such a storm was terrestrial or external.</a:t>
            </a:r>
          </a:p>
        </p:txBody>
      </p:sp>
      <p:sp>
        <p:nvSpPr>
          <p:cNvPr id="4" name="Slide Number Placeholder 3"/>
          <p:cNvSpPr>
            <a:spLocks noGrp="1"/>
          </p:cNvSpPr>
          <p:nvPr>
            <p:ph type="sldNum" sz="quarter" idx="5"/>
          </p:nvPr>
        </p:nvSpPr>
        <p:spPr/>
        <p:txBody>
          <a:bodyPr/>
          <a:lstStyle/>
          <a:p>
            <a:fld id="{EF29DD29-7BA2-4142-AD9F-8C85802D6A62}" type="slidenum">
              <a:rPr lang="en-US" smtClean="0"/>
              <a:t>34</a:t>
            </a:fld>
            <a:endParaRPr lang="en-US"/>
          </a:p>
        </p:txBody>
      </p:sp>
    </p:spTree>
    <p:extLst>
      <p:ext uri="{BB962C8B-B14F-4D97-AF65-F5344CB8AC3E}">
        <p14:creationId xmlns:p14="http://schemas.microsoft.com/office/powerpoint/2010/main" val="866484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Carrington event was a massive geomagnetic storm whose solar origins, in the form of “white light flares”, were observed by chance by British astronomer Richard Carrington.  Around 17 hours later, things went haywire on Earth.  Brilliant auroras were seen as far south as Panama, and telegraph communications failed.  Maxwell had demonstrated the link between magnetic and electric fields.  Research turned to trying to understand what link, if any, those fields had with geomagnetic storms and auroras.   Scientists also wondered about the relations between solar storms and geomagnetic storms.  These were questions about what eventually would be called “space weather”.</a:t>
            </a:r>
          </a:p>
        </p:txBody>
      </p:sp>
      <p:sp>
        <p:nvSpPr>
          <p:cNvPr id="4" name="Slide Number Placeholder 3"/>
          <p:cNvSpPr>
            <a:spLocks noGrp="1"/>
          </p:cNvSpPr>
          <p:nvPr>
            <p:ph type="sldNum" sz="quarter" idx="5"/>
          </p:nvPr>
        </p:nvSpPr>
        <p:spPr/>
        <p:txBody>
          <a:bodyPr/>
          <a:lstStyle/>
          <a:p>
            <a:fld id="{EF29DD29-7BA2-4142-AD9F-8C85802D6A62}" type="slidenum">
              <a:rPr lang="en-US" smtClean="0"/>
              <a:t>35</a:t>
            </a:fld>
            <a:endParaRPr lang="en-US"/>
          </a:p>
        </p:txBody>
      </p:sp>
    </p:spTree>
    <p:extLst>
      <p:ext uri="{BB962C8B-B14F-4D97-AF65-F5344CB8AC3E}">
        <p14:creationId xmlns:p14="http://schemas.microsoft.com/office/powerpoint/2010/main" val="1509614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beginning of the Space Age can be defined by the launch of Sputnik-1 on October 4, 1957.   Artificial satellites would provide great advances in the science of space weather.  For example, Explorer-1, launched January 31 1958, discovered the Van Allen Radiation Belts.   Mariner-2, on its way to a fly-by of Venus in 1962, discovered the solar wind.   What is the solar wind?  A stream of charged particles constantly emitted by the Sun that can undergo major changes in composition, energy and speed due to solar storms.</a:t>
            </a:r>
          </a:p>
        </p:txBody>
      </p:sp>
      <p:sp>
        <p:nvSpPr>
          <p:cNvPr id="4" name="Slide Number Placeholder 3"/>
          <p:cNvSpPr>
            <a:spLocks noGrp="1"/>
          </p:cNvSpPr>
          <p:nvPr>
            <p:ph type="sldNum" sz="quarter" idx="5"/>
          </p:nvPr>
        </p:nvSpPr>
        <p:spPr/>
        <p:txBody>
          <a:bodyPr/>
          <a:lstStyle/>
          <a:p>
            <a:fld id="{EF29DD29-7BA2-4142-AD9F-8C85802D6A62}" type="slidenum">
              <a:rPr lang="en-US" smtClean="0"/>
              <a:t>36</a:t>
            </a:fld>
            <a:endParaRPr lang="en-US"/>
          </a:p>
        </p:txBody>
      </p:sp>
    </p:spTree>
    <p:extLst>
      <p:ext uri="{BB962C8B-B14F-4D97-AF65-F5344CB8AC3E}">
        <p14:creationId xmlns:p14="http://schemas.microsoft.com/office/powerpoint/2010/main" val="3911550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Earth’s magnetic field, symmetrical if in isolation, is distorted by the pressure exerted on it by the solar wind.  It is compressed on Earth’s dayside and stretched out on the nightside, forming what is termed the magnetosphere, which has a pattern of magnetic field lines as shown in the British Antarctic stamp.</a:t>
            </a:r>
          </a:p>
        </p:txBody>
      </p:sp>
      <p:sp>
        <p:nvSpPr>
          <p:cNvPr id="4" name="Slide Number Placeholder 3"/>
          <p:cNvSpPr>
            <a:spLocks noGrp="1"/>
          </p:cNvSpPr>
          <p:nvPr>
            <p:ph type="sldNum" sz="quarter" idx="5"/>
          </p:nvPr>
        </p:nvSpPr>
        <p:spPr/>
        <p:txBody>
          <a:bodyPr/>
          <a:lstStyle/>
          <a:p>
            <a:fld id="{EF29DD29-7BA2-4142-AD9F-8C85802D6A62}" type="slidenum">
              <a:rPr lang="en-US" smtClean="0"/>
              <a:t>37</a:t>
            </a:fld>
            <a:endParaRPr lang="en-US"/>
          </a:p>
        </p:txBody>
      </p:sp>
    </p:spTree>
    <p:extLst>
      <p:ext uri="{BB962C8B-B14F-4D97-AF65-F5344CB8AC3E}">
        <p14:creationId xmlns:p14="http://schemas.microsoft.com/office/powerpoint/2010/main" val="4231427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Satellites such as Helios-1, and the fourth Orbiting Geophysical Observatory (OGO), measured the solar wind and magnetic and electric fields in near-Earth space.  Some solar storms intensify the solar wind, which can in turn interact in a complex way with magnetic and electric fields in Earth’s magnetosphere, creating a geomagnetic storm and accelerating high-energy particles into the polar regions, thus causing the auroras.    The Soviet stamp hints at some of this complexity in an artistic fashion.</a:t>
            </a:r>
          </a:p>
        </p:txBody>
      </p:sp>
      <p:sp>
        <p:nvSpPr>
          <p:cNvPr id="4" name="Slide Number Placeholder 3"/>
          <p:cNvSpPr>
            <a:spLocks noGrp="1"/>
          </p:cNvSpPr>
          <p:nvPr>
            <p:ph type="sldNum" sz="quarter" idx="5"/>
          </p:nvPr>
        </p:nvSpPr>
        <p:spPr/>
        <p:txBody>
          <a:bodyPr/>
          <a:lstStyle/>
          <a:p>
            <a:fld id="{EF29DD29-7BA2-4142-AD9F-8C85802D6A62}" type="slidenum">
              <a:rPr lang="en-US" smtClean="0"/>
              <a:t>38</a:t>
            </a:fld>
            <a:endParaRPr lang="en-US"/>
          </a:p>
        </p:txBody>
      </p:sp>
    </p:spTree>
    <p:extLst>
      <p:ext uri="{BB962C8B-B14F-4D97-AF65-F5344CB8AC3E}">
        <p14:creationId xmlns:p14="http://schemas.microsoft.com/office/powerpoint/2010/main" val="2949381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of high energy solar particles in polar regions is therefore important in auroral research, whether it be by satellites such as ESRO-4 or the Swedish Viking, or by research rockets.</a:t>
            </a:r>
          </a:p>
        </p:txBody>
      </p:sp>
      <p:sp>
        <p:nvSpPr>
          <p:cNvPr id="4" name="Slide Number Placeholder 3"/>
          <p:cNvSpPr>
            <a:spLocks noGrp="1"/>
          </p:cNvSpPr>
          <p:nvPr>
            <p:ph type="sldNum" sz="quarter" idx="5"/>
          </p:nvPr>
        </p:nvSpPr>
        <p:spPr/>
        <p:txBody>
          <a:bodyPr/>
          <a:lstStyle/>
          <a:p>
            <a:fld id="{EF29DD29-7BA2-4142-AD9F-8C85802D6A62}" type="slidenum">
              <a:rPr lang="en-US" smtClean="0"/>
              <a:t>39</a:t>
            </a:fld>
            <a:endParaRPr lang="en-US"/>
          </a:p>
        </p:txBody>
      </p:sp>
    </p:spTree>
    <p:extLst>
      <p:ext uri="{BB962C8B-B14F-4D97-AF65-F5344CB8AC3E}">
        <p14:creationId xmlns:p14="http://schemas.microsoft.com/office/powerpoint/2010/main" val="364689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items involving international cooperation.  The cover is for the 100</a:t>
            </a:r>
            <a:r>
              <a:rPr lang="en-US" baseline="30000" dirty="0"/>
              <a:t>th</a:t>
            </a:r>
            <a:r>
              <a:rPr lang="en-US" dirty="0"/>
              <a:t> anniversary of the first International Polar Year, which took place in 1882-1883.  In it, 11 nations collaborated in the first-ever coordinated international polar research program.   Karl </a:t>
            </a:r>
            <a:r>
              <a:rPr lang="en-US" dirty="0" err="1"/>
              <a:t>Weyprecht</a:t>
            </a:r>
            <a:r>
              <a:rPr lang="en-US" dirty="0"/>
              <a:t>, in the cancel, was an Austrian scientist, explorer and naval officer who proposed the program in 1875 and has been called the “father” of the IPYs.   Georg von </a:t>
            </a:r>
            <a:r>
              <a:rPr lang="en-US" dirty="0" err="1"/>
              <a:t>Neumayer</a:t>
            </a:r>
            <a:r>
              <a:rPr lang="en-US" dirty="0"/>
              <a:t>, the director of the German Maritime Observatory, organized the research program.   Both men are depicted in the Mozambique stamp.   The Soviet stamp commemorates the second IPY, in which 40 nations participated in 1932-1933.</a:t>
            </a:r>
          </a:p>
        </p:txBody>
      </p:sp>
      <p:sp>
        <p:nvSpPr>
          <p:cNvPr id="4" name="Slide Number Placeholder 3"/>
          <p:cNvSpPr>
            <a:spLocks noGrp="1"/>
          </p:cNvSpPr>
          <p:nvPr>
            <p:ph type="sldNum" sz="quarter" idx="5"/>
          </p:nvPr>
        </p:nvSpPr>
        <p:spPr/>
        <p:txBody>
          <a:bodyPr/>
          <a:lstStyle/>
          <a:p>
            <a:fld id="{EF29DD29-7BA2-4142-AD9F-8C85802D6A62}" type="slidenum">
              <a:rPr lang="en-US" smtClean="0"/>
              <a:t>4</a:t>
            </a:fld>
            <a:endParaRPr lang="en-US"/>
          </a:p>
        </p:txBody>
      </p:sp>
    </p:spTree>
    <p:extLst>
      <p:ext uri="{BB962C8B-B14F-4D97-AF65-F5344CB8AC3E}">
        <p14:creationId xmlns:p14="http://schemas.microsoft.com/office/powerpoint/2010/main" val="2784960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OSO-1 was one of the first satellite solar observatories.  Already in 1962, scientists were interested in the “stormy surface of the Sun”.</a:t>
            </a:r>
          </a:p>
        </p:txBody>
      </p:sp>
      <p:sp>
        <p:nvSpPr>
          <p:cNvPr id="4" name="Slide Number Placeholder 3"/>
          <p:cNvSpPr>
            <a:spLocks noGrp="1"/>
          </p:cNvSpPr>
          <p:nvPr>
            <p:ph type="sldNum" sz="quarter" idx="5"/>
          </p:nvPr>
        </p:nvSpPr>
        <p:spPr/>
        <p:txBody>
          <a:bodyPr/>
          <a:lstStyle/>
          <a:p>
            <a:fld id="{EF29DD29-7BA2-4142-AD9F-8C85802D6A62}" type="slidenum">
              <a:rPr lang="en-US" smtClean="0"/>
              <a:t>40</a:t>
            </a:fld>
            <a:endParaRPr lang="en-US"/>
          </a:p>
        </p:txBody>
      </p:sp>
    </p:spTree>
    <p:extLst>
      <p:ext uri="{BB962C8B-B14F-4D97-AF65-F5344CB8AC3E}">
        <p14:creationId xmlns:p14="http://schemas.microsoft.com/office/powerpoint/2010/main" val="1263299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high-energy particles in the solar wind can affect living tissue.   If the exposure is great enough over a long enough period, cancer can develop.  Explorer-35 was sent into lunar orbit in 1967 “to study radiation hazards facing the Moon-bound Apollo astronauts”.  Many other satellites had similar missions.</a:t>
            </a:r>
          </a:p>
        </p:txBody>
      </p:sp>
      <p:sp>
        <p:nvSpPr>
          <p:cNvPr id="4" name="Slide Number Placeholder 3"/>
          <p:cNvSpPr>
            <a:spLocks noGrp="1"/>
          </p:cNvSpPr>
          <p:nvPr>
            <p:ph type="sldNum" sz="quarter" idx="5"/>
          </p:nvPr>
        </p:nvSpPr>
        <p:spPr/>
        <p:txBody>
          <a:bodyPr/>
          <a:lstStyle/>
          <a:p>
            <a:fld id="{EF29DD29-7BA2-4142-AD9F-8C85802D6A62}" type="slidenum">
              <a:rPr lang="en-US" smtClean="0"/>
              <a:t>41</a:t>
            </a:fld>
            <a:endParaRPr lang="en-US"/>
          </a:p>
        </p:txBody>
      </p:sp>
    </p:spTree>
    <p:extLst>
      <p:ext uri="{BB962C8B-B14F-4D97-AF65-F5344CB8AC3E}">
        <p14:creationId xmlns:p14="http://schemas.microsoft.com/office/powerpoint/2010/main" val="2919798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rPr>
              <a:t>And speaking of the Moon, here is little-known Apollo experiment.  A metal foil sail deployed by five different Apollo Moon missions was designed to sample the solar wind outside Earth’s magnetosphere.  It was set up, exposed to the solar wind, and then taken back to Earth for analysis.</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42</a:t>
            </a:fld>
            <a:endParaRPr lang="en-US"/>
          </a:p>
        </p:txBody>
      </p:sp>
    </p:spTree>
    <p:extLst>
      <p:ext uri="{BB962C8B-B14F-4D97-AF65-F5344CB8AC3E}">
        <p14:creationId xmlns:p14="http://schemas.microsoft.com/office/powerpoint/2010/main" val="950992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rPr>
              <a:t>The satellites SOHO, an old-timer launched in 1995, and DSCOVR, the new kid on the block launched in 2015, “float” in orbit the Lagrange Point L1 at around 1.5 million km from Earth. They constantly monitor the Sun and are essential tools in space weather research and forecasting.</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43</a:t>
            </a:fld>
            <a:endParaRPr lang="en-US"/>
          </a:p>
        </p:txBody>
      </p:sp>
    </p:spTree>
    <p:extLst>
      <p:ext uri="{BB962C8B-B14F-4D97-AF65-F5344CB8AC3E}">
        <p14:creationId xmlns:p14="http://schemas.microsoft.com/office/powerpoint/2010/main" val="438820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other observations, SOHO and DSCOVR watch for solar flares (intense white light storms) and Coronal Mass Ejections (huge explosive ejections of solar matter, often looking like giant loops).  Such solar storms can induce geomagnetic storms which impact Earth in various ways, as in the text at the right.   One example is power grid failures due to induced currents in transmission lines.   I was on duty in Montreal the night of March 13, 1989, when a geomagnetic storm knocked out the Qu</a:t>
            </a:r>
            <a:r>
              <a:rPr lang="fr-CA" dirty="0" err="1"/>
              <a:t>ébec</a:t>
            </a:r>
            <a:r>
              <a:rPr lang="fr-CA" dirty="0"/>
              <a:t> power </a:t>
            </a:r>
            <a:r>
              <a:rPr lang="fr-CA" dirty="0" err="1"/>
              <a:t>grid</a:t>
            </a:r>
            <a:r>
              <a:rPr lang="fr-CA" dirty="0"/>
              <a:t>, </a:t>
            </a:r>
            <a:r>
              <a:rPr lang="fr-CA" dirty="0" err="1"/>
              <a:t>with</a:t>
            </a:r>
            <a:r>
              <a:rPr lang="fr-CA" dirty="0"/>
              <a:t> </a:t>
            </a:r>
            <a:r>
              <a:rPr lang="fr-CA" dirty="0" err="1"/>
              <a:t>spillover</a:t>
            </a:r>
            <a:r>
              <a:rPr lang="fr-CA" dirty="0"/>
              <a:t> </a:t>
            </a:r>
            <a:r>
              <a:rPr lang="fr-CA" dirty="0" err="1"/>
              <a:t>effects</a:t>
            </a:r>
            <a:r>
              <a:rPr lang="fr-CA" dirty="0"/>
              <a:t> </a:t>
            </a:r>
            <a:r>
              <a:rPr lang="fr-CA" dirty="0" err="1"/>
              <a:t>into</a:t>
            </a:r>
            <a:r>
              <a:rPr lang="fr-CA" dirty="0"/>
              <a:t> the </a:t>
            </a:r>
            <a:r>
              <a:rPr lang="fr-CA" dirty="0" err="1"/>
              <a:t>northeastern</a:t>
            </a:r>
            <a:r>
              <a:rPr lang="fr-CA" dirty="0"/>
              <a:t> US.   </a:t>
            </a:r>
            <a:r>
              <a:rPr lang="fr-CA" dirty="0" err="1"/>
              <a:t>Similar</a:t>
            </a:r>
            <a:r>
              <a:rPr lang="fr-CA" dirty="0"/>
              <a:t> </a:t>
            </a:r>
            <a:r>
              <a:rPr lang="fr-CA" dirty="0" err="1"/>
              <a:t>outages</a:t>
            </a:r>
            <a:r>
              <a:rPr lang="fr-CA" dirty="0"/>
              <a:t> have </a:t>
            </a:r>
            <a:r>
              <a:rPr lang="fr-CA" dirty="0" err="1"/>
              <a:t>happened</a:t>
            </a:r>
            <a:r>
              <a:rPr lang="fr-CA" dirty="0"/>
              <a:t> </a:t>
            </a:r>
            <a:r>
              <a:rPr lang="fr-CA" dirty="0" err="1"/>
              <a:t>elsewhere</a:t>
            </a:r>
            <a:r>
              <a:rPr lang="fr-CA" dirty="0"/>
              <a:t>, in </a:t>
            </a:r>
            <a:r>
              <a:rPr lang="fr-CA" dirty="0" err="1"/>
              <a:t>other</a:t>
            </a:r>
            <a:r>
              <a:rPr lang="fr-CA" dirty="0"/>
              <a:t> </a:t>
            </a:r>
            <a:r>
              <a:rPr lang="fr-CA" dirty="0" err="1"/>
              <a:t>geomagnetic</a:t>
            </a:r>
            <a:r>
              <a:rPr lang="fr-CA" dirty="0"/>
              <a:t> </a:t>
            </a:r>
            <a:r>
              <a:rPr lang="fr-CA" dirty="0" err="1"/>
              <a:t>storms</a:t>
            </a:r>
            <a:r>
              <a:rPr lang="fr-CA" dirty="0"/>
              <a:t>.  As a </a:t>
            </a:r>
            <a:r>
              <a:rPr lang="fr-CA" dirty="0" err="1"/>
              <a:t>result</a:t>
            </a:r>
            <a:r>
              <a:rPr lang="fr-CA" dirty="0"/>
              <a:t>, Hydro </a:t>
            </a:r>
            <a:r>
              <a:rPr lang="fr-CA" dirty="0" err="1"/>
              <a:t>companies</a:t>
            </a:r>
            <a:r>
              <a:rPr lang="fr-CA" dirty="0"/>
              <a:t> have </a:t>
            </a:r>
            <a:r>
              <a:rPr lang="fr-CA" dirty="0" err="1"/>
              <a:t>worked</a:t>
            </a:r>
            <a:r>
              <a:rPr lang="fr-CA" dirty="0"/>
              <a:t> to </a:t>
            </a:r>
            <a:r>
              <a:rPr lang="fr-CA" dirty="0" err="1"/>
              <a:t>better</a:t>
            </a:r>
            <a:r>
              <a:rPr lang="fr-CA" dirty="0"/>
              <a:t> </a:t>
            </a:r>
            <a:r>
              <a:rPr lang="fr-CA" dirty="0" err="1"/>
              <a:t>insulate</a:t>
            </a:r>
            <a:r>
              <a:rPr lang="fr-CA" dirty="0"/>
              <a:t> </a:t>
            </a:r>
            <a:r>
              <a:rPr lang="fr-CA" dirty="0" err="1"/>
              <a:t>their</a:t>
            </a:r>
            <a:r>
              <a:rPr lang="fr-CA" dirty="0"/>
              <a:t> </a:t>
            </a:r>
            <a:r>
              <a:rPr lang="fr-CA" dirty="0" err="1"/>
              <a:t>grids</a:t>
            </a:r>
            <a:r>
              <a:rPr lang="fr-CA" dirty="0"/>
              <a:t> </a:t>
            </a:r>
            <a:r>
              <a:rPr lang="fr-CA" dirty="0" err="1"/>
              <a:t>from</a:t>
            </a:r>
            <a:r>
              <a:rPr lang="fr-CA" dirty="0"/>
              <a:t> </a:t>
            </a:r>
            <a:r>
              <a:rPr lang="fr-CA" dirty="0" err="1"/>
              <a:t>this</a:t>
            </a:r>
            <a:r>
              <a:rPr lang="fr-CA" dirty="0"/>
              <a:t> </a:t>
            </a:r>
            <a:r>
              <a:rPr lang="fr-CA" dirty="0" err="1"/>
              <a:t>effect</a:t>
            </a:r>
            <a:r>
              <a:rPr lang="fr-CA" dirty="0"/>
              <a:t>.   </a:t>
            </a:r>
            <a:r>
              <a:rPr lang="fr-CA" dirty="0" err="1"/>
              <a:t>Some</a:t>
            </a:r>
            <a:r>
              <a:rPr lang="fr-CA" dirty="0"/>
              <a:t> </a:t>
            </a:r>
            <a:r>
              <a:rPr lang="fr-CA" dirty="0" err="1"/>
              <a:t>other</a:t>
            </a:r>
            <a:r>
              <a:rPr lang="fr-CA" dirty="0"/>
              <a:t> impacts </a:t>
            </a:r>
            <a:r>
              <a:rPr lang="fr-CA" dirty="0" err="1"/>
              <a:t>will</a:t>
            </a:r>
            <a:r>
              <a:rPr lang="fr-CA" dirty="0"/>
              <a:t> </a:t>
            </a:r>
            <a:r>
              <a:rPr lang="fr-CA" dirty="0" err="1"/>
              <a:t>be</a:t>
            </a:r>
            <a:r>
              <a:rPr lang="fr-CA" dirty="0"/>
              <a:t> </a:t>
            </a:r>
            <a:r>
              <a:rPr lang="fr-CA" dirty="0" err="1"/>
              <a:t>briefly</a:t>
            </a:r>
            <a:r>
              <a:rPr lang="fr-CA" dirty="0"/>
              <a:t> </a:t>
            </a:r>
            <a:r>
              <a:rPr lang="fr-CA" dirty="0" err="1"/>
              <a:t>discussed</a:t>
            </a:r>
            <a:r>
              <a:rPr lang="fr-CA" dirty="0"/>
              <a:t> in </a:t>
            </a:r>
            <a:r>
              <a:rPr lang="fr-CA" dirty="0" err="1"/>
              <a:t>subsequent</a:t>
            </a:r>
            <a:r>
              <a:rPr lang="fr-CA" dirty="0"/>
              <a:t> slides.</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44</a:t>
            </a:fld>
            <a:endParaRPr lang="en-US"/>
          </a:p>
        </p:txBody>
      </p:sp>
    </p:spTree>
    <p:extLst>
      <p:ext uri="{BB962C8B-B14F-4D97-AF65-F5344CB8AC3E}">
        <p14:creationId xmlns:p14="http://schemas.microsoft.com/office/powerpoint/2010/main" val="29846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Some</a:t>
            </a:r>
            <a:r>
              <a:rPr lang="fr-CA" dirty="0"/>
              <a:t> satellites have been </a:t>
            </a:r>
            <a:r>
              <a:rPr lang="fr-CA" dirty="0" err="1"/>
              <a:t>damaged</a:t>
            </a:r>
            <a:r>
              <a:rPr lang="fr-CA" dirty="0"/>
              <a:t> or </a:t>
            </a:r>
            <a:r>
              <a:rPr lang="fr-CA" dirty="0" err="1"/>
              <a:t>even</a:t>
            </a:r>
            <a:r>
              <a:rPr lang="fr-CA" dirty="0"/>
              <a:t> </a:t>
            </a:r>
            <a:r>
              <a:rPr lang="fr-CA" dirty="0" err="1"/>
              <a:t>lost</a:t>
            </a:r>
            <a:r>
              <a:rPr lang="fr-CA" dirty="0"/>
              <a:t> due to </a:t>
            </a:r>
            <a:r>
              <a:rPr lang="fr-CA" dirty="0" err="1"/>
              <a:t>geomagnetic</a:t>
            </a:r>
            <a:r>
              <a:rPr lang="fr-CA" dirty="0"/>
              <a:t> </a:t>
            </a:r>
            <a:r>
              <a:rPr lang="fr-CA" dirty="0" err="1"/>
              <a:t>storms</a:t>
            </a:r>
            <a:r>
              <a:rPr lang="fr-CA" dirty="0"/>
              <a:t> </a:t>
            </a:r>
            <a:r>
              <a:rPr lang="fr-CA" dirty="0" err="1"/>
              <a:t>which</a:t>
            </a:r>
            <a:r>
              <a:rPr lang="fr-CA" dirty="0"/>
              <a:t> </a:t>
            </a:r>
            <a:r>
              <a:rPr lang="fr-CA" dirty="0" err="1"/>
              <a:t>caused</a:t>
            </a:r>
            <a:r>
              <a:rPr lang="fr-CA" dirty="0"/>
              <a:t> </a:t>
            </a:r>
            <a:r>
              <a:rPr lang="fr-CA" dirty="0" err="1"/>
              <a:t>induced</a:t>
            </a:r>
            <a:r>
              <a:rPr lang="fr-CA" dirty="0"/>
              <a:t> </a:t>
            </a:r>
            <a:r>
              <a:rPr lang="fr-CA" dirty="0" err="1"/>
              <a:t>electrical</a:t>
            </a:r>
            <a:r>
              <a:rPr lang="fr-CA" dirty="0"/>
              <a:t> </a:t>
            </a:r>
            <a:r>
              <a:rPr lang="fr-CA" dirty="0" err="1"/>
              <a:t>charging</a:t>
            </a:r>
            <a:r>
              <a:rPr lang="fr-CA" dirty="0"/>
              <a:t> and </a:t>
            </a:r>
            <a:r>
              <a:rPr lang="fr-CA" dirty="0" err="1"/>
              <a:t>static</a:t>
            </a:r>
            <a:r>
              <a:rPr lang="fr-CA" dirty="0"/>
              <a:t> </a:t>
            </a:r>
            <a:r>
              <a:rPr lang="fr-CA" dirty="0" err="1"/>
              <a:t>effects</a:t>
            </a:r>
            <a:r>
              <a:rPr lang="fr-CA" dirty="0"/>
              <a:t> on </a:t>
            </a:r>
            <a:r>
              <a:rPr lang="fr-CA" dirty="0" err="1"/>
              <a:t>electronic</a:t>
            </a:r>
            <a:r>
              <a:rPr lang="fr-CA" dirty="0"/>
              <a:t> circuits or </a:t>
            </a:r>
            <a:r>
              <a:rPr lang="fr-CA" dirty="0" err="1"/>
              <a:t>other</a:t>
            </a:r>
            <a:r>
              <a:rPr lang="fr-CA" dirty="0"/>
              <a:t> </a:t>
            </a:r>
            <a:r>
              <a:rPr lang="fr-CA" dirty="0" err="1"/>
              <a:t>equipment</a:t>
            </a:r>
            <a:r>
              <a:rPr lang="fr-CA" dirty="0"/>
              <a:t>.   The SCATHA satellite </a:t>
            </a:r>
            <a:r>
              <a:rPr lang="fr-CA" dirty="0" err="1"/>
              <a:t>studied</a:t>
            </a:r>
            <a:r>
              <a:rPr lang="fr-CA" dirty="0"/>
              <a:t> the </a:t>
            </a:r>
            <a:r>
              <a:rPr lang="fr-CA" dirty="0" err="1"/>
              <a:t>problem</a:t>
            </a:r>
            <a:r>
              <a:rPr lang="fr-CA" dirty="0"/>
              <a:t>.  Satellite </a:t>
            </a:r>
            <a:r>
              <a:rPr lang="fr-CA" dirty="0" err="1"/>
              <a:t>constructors</a:t>
            </a:r>
            <a:r>
              <a:rPr lang="fr-CA" dirty="0"/>
              <a:t> have </a:t>
            </a:r>
            <a:r>
              <a:rPr lang="fr-CA" dirty="0" err="1"/>
              <a:t>since</a:t>
            </a:r>
            <a:r>
              <a:rPr lang="fr-CA" dirty="0"/>
              <a:t> </a:t>
            </a:r>
            <a:r>
              <a:rPr lang="fr-CA" dirty="0" err="1"/>
              <a:t>hardened</a:t>
            </a:r>
            <a:r>
              <a:rPr lang="fr-CA" dirty="0"/>
              <a:t> </a:t>
            </a:r>
            <a:r>
              <a:rPr lang="fr-CA" dirty="0" err="1"/>
              <a:t>their</a:t>
            </a:r>
            <a:r>
              <a:rPr lang="fr-CA" dirty="0"/>
              <a:t> designs in an </a:t>
            </a:r>
            <a:r>
              <a:rPr lang="fr-CA" dirty="0" err="1"/>
              <a:t>attempt</a:t>
            </a:r>
            <a:r>
              <a:rPr lang="fr-CA" dirty="0"/>
              <a:t> to </a:t>
            </a:r>
            <a:r>
              <a:rPr lang="fr-CA" dirty="0" err="1"/>
              <a:t>minimize</a:t>
            </a:r>
            <a:r>
              <a:rPr lang="fr-CA" dirty="0"/>
              <a:t> </a:t>
            </a:r>
            <a:r>
              <a:rPr lang="fr-CA" dirty="0" err="1"/>
              <a:t>such</a:t>
            </a:r>
            <a:r>
              <a:rPr lang="fr-CA" dirty="0"/>
              <a:t> impacts.</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45</a:t>
            </a:fld>
            <a:endParaRPr lang="en-US"/>
          </a:p>
        </p:txBody>
      </p:sp>
    </p:spTree>
    <p:extLst>
      <p:ext uri="{BB962C8B-B14F-4D97-AF65-F5344CB8AC3E}">
        <p14:creationId xmlns:p14="http://schemas.microsoft.com/office/powerpoint/2010/main" val="2823466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Geomagnetic</a:t>
            </a:r>
            <a:r>
              <a:rPr lang="fr-CA" dirty="0"/>
              <a:t> </a:t>
            </a:r>
            <a:r>
              <a:rPr lang="fr-CA" dirty="0" err="1"/>
              <a:t>storms</a:t>
            </a:r>
            <a:r>
              <a:rPr lang="fr-CA" dirty="0"/>
              <a:t> </a:t>
            </a:r>
            <a:r>
              <a:rPr lang="fr-CA" dirty="0" err="1"/>
              <a:t>induced</a:t>
            </a:r>
            <a:r>
              <a:rPr lang="fr-CA" dirty="0"/>
              <a:t> by </a:t>
            </a:r>
            <a:r>
              <a:rPr lang="fr-CA" dirty="0" err="1"/>
              <a:t>solar</a:t>
            </a:r>
            <a:r>
              <a:rPr lang="fr-CA" dirty="0"/>
              <a:t> </a:t>
            </a:r>
            <a:r>
              <a:rPr lang="fr-CA" dirty="0" err="1"/>
              <a:t>flares</a:t>
            </a:r>
            <a:r>
              <a:rPr lang="fr-CA" dirty="0"/>
              <a:t> can </a:t>
            </a:r>
            <a:r>
              <a:rPr lang="fr-CA" dirty="0" err="1"/>
              <a:t>disrupt</a:t>
            </a:r>
            <a:r>
              <a:rPr lang="fr-CA" dirty="0"/>
              <a:t> the </a:t>
            </a:r>
            <a:r>
              <a:rPr lang="fr-CA" dirty="0" err="1"/>
              <a:t>ionosphere</a:t>
            </a:r>
            <a:r>
              <a:rPr lang="fr-CA" dirty="0"/>
              <a:t> and the radio communications </a:t>
            </a:r>
            <a:r>
              <a:rPr lang="fr-CA" dirty="0" err="1"/>
              <a:t>that</a:t>
            </a:r>
            <a:r>
              <a:rPr lang="fr-CA" dirty="0"/>
              <a:t> </a:t>
            </a:r>
            <a:r>
              <a:rPr lang="fr-CA" dirty="0" err="1"/>
              <a:t>take</a:t>
            </a:r>
            <a:r>
              <a:rPr lang="fr-CA" dirty="0"/>
              <a:t> </a:t>
            </a:r>
            <a:r>
              <a:rPr lang="fr-CA" dirty="0" err="1"/>
              <a:t>advantage</a:t>
            </a:r>
            <a:r>
              <a:rPr lang="fr-CA" dirty="0"/>
              <a:t> of </a:t>
            </a:r>
            <a:r>
              <a:rPr lang="fr-CA" dirty="0" err="1"/>
              <a:t>its</a:t>
            </a:r>
            <a:r>
              <a:rPr lang="fr-CA" dirty="0"/>
              <a:t> normal structure.   </a:t>
            </a:r>
            <a:r>
              <a:rPr lang="fr-CA" dirty="0" err="1"/>
              <a:t>Many</a:t>
            </a:r>
            <a:r>
              <a:rPr lang="fr-CA" dirty="0"/>
              <a:t> satellites, </a:t>
            </a:r>
            <a:r>
              <a:rPr lang="fr-CA" dirty="0" err="1"/>
              <a:t>including</a:t>
            </a:r>
            <a:r>
              <a:rPr lang="fr-CA" dirty="0"/>
              <a:t> Ariel-4, have </a:t>
            </a:r>
            <a:r>
              <a:rPr lang="fr-CA" dirty="0" err="1"/>
              <a:t>studied</a:t>
            </a:r>
            <a:r>
              <a:rPr lang="fr-CA" dirty="0"/>
              <a:t> </a:t>
            </a:r>
            <a:r>
              <a:rPr lang="fr-CA" dirty="0" err="1"/>
              <a:t>geomagnetic</a:t>
            </a:r>
            <a:r>
              <a:rPr lang="fr-CA" dirty="0"/>
              <a:t> </a:t>
            </a:r>
            <a:r>
              <a:rPr lang="fr-CA" dirty="0" err="1"/>
              <a:t>storms</a:t>
            </a:r>
            <a:r>
              <a:rPr lang="fr-CA" dirty="0"/>
              <a:t> in the </a:t>
            </a:r>
            <a:r>
              <a:rPr lang="fr-CA" dirty="0" err="1"/>
              <a:t>ionosphere</a:t>
            </a:r>
            <a:r>
              <a:rPr lang="fr-CA" dirty="0"/>
              <a:t>.  In the </a:t>
            </a:r>
            <a:r>
              <a:rPr lang="fr-CA" dirty="0" err="1"/>
              <a:t>stamp</a:t>
            </a:r>
            <a:r>
              <a:rPr lang="fr-CA" dirty="0"/>
              <a:t>, </a:t>
            </a:r>
            <a:r>
              <a:rPr lang="fr-CA" dirty="0" err="1"/>
              <a:t>scientists</a:t>
            </a:r>
            <a:r>
              <a:rPr lang="fr-CA" dirty="0"/>
              <a:t> are </a:t>
            </a:r>
            <a:r>
              <a:rPr lang="fr-CA" dirty="0" err="1"/>
              <a:t>studying</a:t>
            </a:r>
            <a:r>
              <a:rPr lang="fr-CA" dirty="0"/>
              <a:t> the </a:t>
            </a:r>
            <a:r>
              <a:rPr lang="fr-CA" dirty="0" err="1"/>
              <a:t>effects</a:t>
            </a:r>
            <a:r>
              <a:rPr lang="fr-CA" dirty="0"/>
              <a:t> of the </a:t>
            </a:r>
            <a:r>
              <a:rPr lang="fr-CA" dirty="0" err="1"/>
              <a:t>ionosphere</a:t>
            </a:r>
            <a:r>
              <a:rPr lang="fr-CA" dirty="0"/>
              <a:t> on radio communications in </a:t>
            </a:r>
            <a:r>
              <a:rPr lang="fr-CA" dirty="0" err="1"/>
              <a:t>northern</a:t>
            </a:r>
            <a:r>
              <a:rPr lang="fr-CA" dirty="0"/>
              <a:t> Canada, an area </a:t>
            </a:r>
            <a:r>
              <a:rPr lang="fr-CA" dirty="0" err="1"/>
              <a:t>where</a:t>
            </a:r>
            <a:r>
              <a:rPr lang="fr-CA" dirty="0"/>
              <a:t> </a:t>
            </a:r>
            <a:r>
              <a:rPr lang="fr-CA" dirty="0" err="1"/>
              <a:t>auroras</a:t>
            </a:r>
            <a:r>
              <a:rPr lang="fr-CA" dirty="0"/>
              <a:t> are </a:t>
            </a:r>
            <a:r>
              <a:rPr lang="fr-CA" dirty="0" err="1"/>
              <a:t>frequent</a:t>
            </a:r>
            <a:r>
              <a:rPr lang="fr-CA" dirty="0"/>
              <a:t>.</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46</a:t>
            </a:fld>
            <a:endParaRPr lang="en-US"/>
          </a:p>
        </p:txBody>
      </p:sp>
    </p:spTree>
    <p:extLst>
      <p:ext uri="{BB962C8B-B14F-4D97-AF65-F5344CB8AC3E}">
        <p14:creationId xmlns:p14="http://schemas.microsoft.com/office/powerpoint/2010/main" val="4091833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rPr>
              <a:t>On February 3, 2022, SpaceX launched 49 </a:t>
            </a:r>
            <a:r>
              <a:rPr lang="en-US" sz="1800" kern="1200" dirty="0" err="1">
                <a:solidFill>
                  <a:srgbClr val="000000"/>
                </a:solidFill>
                <a:effectLst/>
                <a:latin typeface="Calibri" panose="020F0502020204030204" pitchFamily="34" charset="0"/>
                <a:ea typeface="Times New Roman" panose="02020603050405020304" pitchFamily="18" charset="0"/>
              </a:rPr>
              <a:t>Starlink</a:t>
            </a:r>
            <a:r>
              <a:rPr lang="en-US" sz="1800" kern="1200" dirty="0">
                <a:solidFill>
                  <a:srgbClr val="000000"/>
                </a:solidFill>
                <a:effectLst/>
                <a:latin typeface="Calibri" panose="020F0502020204030204" pitchFamily="34" charset="0"/>
                <a:ea typeface="Times New Roman" panose="02020603050405020304" pitchFamily="18" charset="0"/>
              </a:rPr>
              <a:t> satellites into a low parking orbit, about 205 km high.  However, a geomagnetic storm triggered by strong solar flares heated the atmosphere, and therefore expanded it, making it denser at the level of the satellites.  This unexpected event caused significantly increased drag on the satellites.  The orbits of up to 40 of them decayed enough that they were lost. </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47</a:t>
            </a:fld>
            <a:endParaRPr lang="en-US"/>
          </a:p>
        </p:txBody>
      </p:sp>
    </p:spTree>
    <p:extLst>
      <p:ext uri="{BB962C8B-B14F-4D97-AF65-F5344CB8AC3E}">
        <p14:creationId xmlns:p14="http://schemas.microsoft.com/office/powerpoint/2010/main" val="3409731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SOHO satellite, the souvenir sheet issued by Guinea in 2007 for the International </a:t>
            </a:r>
            <a:r>
              <a:rPr lang="en-US" dirty="0" err="1"/>
              <a:t>Heliophysical</a:t>
            </a:r>
            <a:r>
              <a:rPr lang="en-US" dirty="0"/>
              <a:t> Year depicts the magnetospheric research satellite Cluster and symbolic lines of magnetic force all twisted up in space.  It even throws in Carl Sagan for good measure!  And finally, the souvenir sheet from Palau, issued in 1999, depicts a space weather effect from elsewhere in the solar system: the auroras of Saturn.</a:t>
            </a:r>
          </a:p>
        </p:txBody>
      </p:sp>
      <p:sp>
        <p:nvSpPr>
          <p:cNvPr id="4" name="Slide Number Placeholder 3"/>
          <p:cNvSpPr>
            <a:spLocks noGrp="1"/>
          </p:cNvSpPr>
          <p:nvPr>
            <p:ph type="sldNum" sz="quarter" idx="5"/>
          </p:nvPr>
        </p:nvSpPr>
        <p:spPr/>
        <p:txBody>
          <a:bodyPr/>
          <a:lstStyle/>
          <a:p>
            <a:fld id="{EF29DD29-7BA2-4142-AD9F-8C85802D6A62}" type="slidenum">
              <a:rPr lang="en-US" smtClean="0"/>
              <a:t>48</a:t>
            </a:fld>
            <a:endParaRPr lang="en-US"/>
          </a:p>
        </p:txBody>
      </p:sp>
    </p:spTree>
    <p:extLst>
      <p:ext uri="{BB962C8B-B14F-4D97-AF65-F5344CB8AC3E}">
        <p14:creationId xmlns:p14="http://schemas.microsoft.com/office/powerpoint/2010/main" val="3808859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 close </a:t>
            </a:r>
            <a:r>
              <a:rPr lang="fr-CA" dirty="0" err="1"/>
              <a:t>this</a:t>
            </a:r>
            <a:r>
              <a:rPr lang="fr-CA" dirty="0"/>
              <a:t> </a:t>
            </a:r>
            <a:r>
              <a:rPr lang="fr-CA" dirty="0" err="1"/>
              <a:t>presentation</a:t>
            </a:r>
            <a:r>
              <a:rPr lang="fr-CA" dirty="0"/>
              <a:t> </a:t>
            </a:r>
            <a:r>
              <a:rPr lang="fr-CA" dirty="0" err="1"/>
              <a:t>with</a:t>
            </a:r>
            <a:r>
              <a:rPr lang="fr-CA" dirty="0"/>
              <a:t> </a:t>
            </a:r>
            <a:r>
              <a:rPr lang="fr-CA" dirty="0" err="1"/>
              <a:t>some</a:t>
            </a:r>
            <a:r>
              <a:rPr lang="fr-CA" dirty="0"/>
              <a:t> </a:t>
            </a:r>
            <a:r>
              <a:rPr lang="fr-CA" dirty="0" err="1"/>
              <a:t>references</a:t>
            </a:r>
            <a:r>
              <a:rPr lang="fr-CA" dirty="0"/>
              <a:t> for the audience.  </a:t>
            </a:r>
            <a:r>
              <a:rPr lang="fr-CA" dirty="0" err="1"/>
              <a:t>My</a:t>
            </a:r>
            <a:r>
              <a:rPr lang="fr-CA" dirty="0"/>
              <a:t> </a:t>
            </a:r>
            <a:r>
              <a:rPr lang="fr-CA" dirty="0" err="1"/>
              <a:t>friend</a:t>
            </a:r>
            <a:r>
              <a:rPr lang="fr-CA" dirty="0"/>
              <a:t> and </a:t>
            </a:r>
            <a:r>
              <a:rPr lang="fr-CA" dirty="0" err="1"/>
              <a:t>colleague</a:t>
            </a:r>
            <a:r>
              <a:rPr lang="fr-CA" dirty="0"/>
              <a:t> Dr. Don </a:t>
            </a:r>
            <a:r>
              <a:rPr lang="fr-CA" dirty="0" err="1"/>
              <a:t>Hillger</a:t>
            </a:r>
            <a:r>
              <a:rPr lang="fr-CA" dirty="0"/>
              <a:t> and I have been </a:t>
            </a:r>
            <a:r>
              <a:rPr lang="fr-CA" dirty="0" err="1"/>
              <a:t>working</a:t>
            </a:r>
            <a:r>
              <a:rPr lang="fr-CA" dirty="0"/>
              <a:t> </a:t>
            </a:r>
            <a:r>
              <a:rPr lang="fr-CA" dirty="0" err="1"/>
              <a:t>together</a:t>
            </a:r>
            <a:r>
              <a:rPr lang="fr-CA" dirty="0"/>
              <a:t> for 21 </a:t>
            </a:r>
            <a:r>
              <a:rPr lang="fr-CA" dirty="0" err="1"/>
              <a:t>years</a:t>
            </a:r>
            <a:r>
              <a:rPr lang="fr-CA" dirty="0"/>
              <a:t> on a </a:t>
            </a:r>
            <a:r>
              <a:rPr lang="fr-CA" dirty="0" err="1"/>
              <a:t>philatelic</a:t>
            </a:r>
            <a:r>
              <a:rPr lang="fr-CA" dirty="0"/>
              <a:t> </a:t>
            </a:r>
            <a:r>
              <a:rPr lang="fr-CA" dirty="0" err="1"/>
              <a:t>website</a:t>
            </a:r>
            <a:r>
              <a:rPr lang="fr-CA" dirty="0"/>
              <a:t> </a:t>
            </a:r>
            <a:r>
              <a:rPr lang="fr-CA" dirty="0" err="1"/>
              <a:t>dedicated</a:t>
            </a:r>
            <a:r>
              <a:rPr lang="fr-CA" dirty="0"/>
              <a:t> to </a:t>
            </a:r>
            <a:r>
              <a:rPr lang="fr-CA" dirty="0" err="1"/>
              <a:t>Meteorology</a:t>
            </a:r>
            <a:r>
              <a:rPr lang="fr-CA" dirty="0"/>
              <a:t> and to Un-</a:t>
            </a:r>
            <a:r>
              <a:rPr lang="fr-CA" dirty="0" err="1"/>
              <a:t>Manned</a:t>
            </a:r>
            <a:r>
              <a:rPr lang="fr-CA" dirty="0"/>
              <a:t> Satellites.   The images in </a:t>
            </a:r>
            <a:r>
              <a:rPr lang="fr-CA" dirty="0" err="1"/>
              <a:t>this</a:t>
            </a:r>
            <a:r>
              <a:rPr lang="fr-CA" dirty="0"/>
              <a:t> </a:t>
            </a:r>
            <a:r>
              <a:rPr lang="fr-CA" dirty="0" err="1"/>
              <a:t>presentation</a:t>
            </a:r>
            <a:r>
              <a:rPr lang="fr-CA" dirty="0"/>
              <a:t> come </a:t>
            </a:r>
            <a:r>
              <a:rPr lang="fr-CA" dirty="0" err="1"/>
              <a:t>from</a:t>
            </a:r>
            <a:r>
              <a:rPr lang="fr-CA" dirty="0"/>
              <a:t> </a:t>
            </a:r>
            <a:r>
              <a:rPr lang="fr-CA" dirty="0" err="1"/>
              <a:t>that</a:t>
            </a:r>
            <a:r>
              <a:rPr lang="fr-CA" dirty="0"/>
              <a:t> </a:t>
            </a:r>
            <a:r>
              <a:rPr lang="fr-CA" dirty="0" err="1"/>
              <a:t>website</a:t>
            </a:r>
            <a:r>
              <a:rPr lang="fr-CA" dirty="0"/>
              <a:t> and </a:t>
            </a:r>
            <a:r>
              <a:rPr lang="fr-CA" dirty="0" err="1"/>
              <a:t>we</a:t>
            </a:r>
            <a:r>
              <a:rPr lang="fr-CA" dirty="0"/>
              <a:t> encourage </a:t>
            </a:r>
            <a:r>
              <a:rPr lang="fr-CA" dirty="0" err="1"/>
              <a:t>interested</a:t>
            </a:r>
            <a:r>
              <a:rPr lang="fr-CA" dirty="0"/>
              <a:t> collectors to </a:t>
            </a:r>
            <a:r>
              <a:rPr lang="fr-CA" dirty="0" err="1"/>
              <a:t>consult</a:t>
            </a:r>
            <a:r>
              <a:rPr lang="fr-CA" dirty="0"/>
              <a:t> </a:t>
            </a:r>
            <a:r>
              <a:rPr lang="fr-CA" dirty="0" err="1"/>
              <a:t>it</a:t>
            </a:r>
            <a:r>
              <a:rPr lang="fr-CA" dirty="0"/>
              <a:t>.</a:t>
            </a:r>
            <a:endParaRPr lang="en-US" dirty="0"/>
          </a:p>
        </p:txBody>
      </p:sp>
      <p:sp>
        <p:nvSpPr>
          <p:cNvPr id="4" name="Slide Number Placeholder 3"/>
          <p:cNvSpPr>
            <a:spLocks noGrp="1"/>
          </p:cNvSpPr>
          <p:nvPr>
            <p:ph type="sldNum" sz="quarter" idx="5"/>
          </p:nvPr>
        </p:nvSpPr>
        <p:spPr/>
        <p:txBody>
          <a:bodyPr/>
          <a:lstStyle/>
          <a:p>
            <a:fld id="{EF29DD29-7BA2-4142-AD9F-8C85802D6A62}" type="slidenum">
              <a:rPr lang="en-US" smtClean="0"/>
              <a:t>49</a:t>
            </a:fld>
            <a:endParaRPr lang="en-US"/>
          </a:p>
        </p:txBody>
      </p:sp>
    </p:spTree>
    <p:extLst>
      <p:ext uri="{BB962C8B-B14F-4D97-AF65-F5344CB8AC3E}">
        <p14:creationId xmlns:p14="http://schemas.microsoft.com/office/powerpoint/2010/main" val="419667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IPY, in 1957-1958, involved 67 nations and is better known as the International Geophysical Year.  The IGY is one of Rob Sternberg’s specialties.   125 years after the 1</a:t>
            </a:r>
            <a:r>
              <a:rPr lang="en-US" baseline="30000" dirty="0"/>
              <a:t>st</a:t>
            </a:r>
            <a:r>
              <a:rPr lang="en-US" dirty="0"/>
              <a:t> IPY, the 4</a:t>
            </a:r>
            <a:r>
              <a:rPr lang="en-US" baseline="30000" dirty="0"/>
              <a:t>th</a:t>
            </a:r>
            <a:r>
              <a:rPr lang="en-US" dirty="0"/>
              <a:t> IPY of 2007-2008 was the most ambitious polar research program ever.</a:t>
            </a:r>
          </a:p>
        </p:txBody>
      </p:sp>
      <p:sp>
        <p:nvSpPr>
          <p:cNvPr id="4" name="Slide Number Placeholder 3"/>
          <p:cNvSpPr>
            <a:spLocks noGrp="1"/>
          </p:cNvSpPr>
          <p:nvPr>
            <p:ph type="sldNum" sz="quarter" idx="5"/>
          </p:nvPr>
        </p:nvSpPr>
        <p:spPr/>
        <p:txBody>
          <a:bodyPr/>
          <a:lstStyle/>
          <a:p>
            <a:fld id="{EF29DD29-7BA2-4142-AD9F-8C85802D6A62}" type="slidenum">
              <a:rPr lang="en-US" smtClean="0"/>
              <a:t>5</a:t>
            </a:fld>
            <a:endParaRPr lang="en-US"/>
          </a:p>
        </p:txBody>
      </p:sp>
    </p:spTree>
    <p:extLst>
      <p:ext uri="{BB962C8B-B14F-4D97-AF65-F5344CB8AC3E}">
        <p14:creationId xmlns:p14="http://schemas.microsoft.com/office/powerpoint/2010/main" val="15663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As part of </a:t>
            </a:r>
            <a:r>
              <a:rPr lang="fr-CA" dirty="0" err="1"/>
              <a:t>our</a:t>
            </a:r>
            <a:r>
              <a:rPr lang="fr-CA" dirty="0"/>
              <a:t> </a:t>
            </a:r>
            <a:r>
              <a:rPr lang="fr-CA" dirty="0" err="1"/>
              <a:t>Weather</a:t>
            </a:r>
            <a:r>
              <a:rPr lang="fr-CA" dirty="0"/>
              <a:t> and </a:t>
            </a:r>
            <a:r>
              <a:rPr lang="fr-CA" dirty="0" err="1"/>
              <a:t>Climate</a:t>
            </a:r>
            <a:r>
              <a:rPr lang="fr-CA" dirty="0"/>
              <a:t> </a:t>
            </a:r>
            <a:r>
              <a:rPr lang="fr-CA" dirty="0" err="1"/>
              <a:t>website</a:t>
            </a:r>
            <a:r>
              <a:rPr lang="fr-CA" dirty="0"/>
              <a:t>, Don and I have a web page </a:t>
            </a:r>
            <a:r>
              <a:rPr lang="fr-CA" dirty="0" err="1"/>
              <a:t>dedicated</a:t>
            </a:r>
            <a:r>
              <a:rPr lang="fr-CA" dirty="0"/>
              <a:t> to </a:t>
            </a:r>
            <a:r>
              <a:rPr lang="fr-CA" dirty="0" err="1"/>
              <a:t>Space</a:t>
            </a:r>
            <a:r>
              <a:rPr lang="fr-CA" dirty="0"/>
              <a:t> </a:t>
            </a:r>
            <a:r>
              <a:rPr lang="fr-CA" dirty="0" err="1"/>
              <a:t>Weather</a:t>
            </a:r>
            <a:r>
              <a:rPr lang="fr-CA" dirty="0"/>
              <a:t>, </a:t>
            </a:r>
            <a:r>
              <a:rPr lang="fr-CA" dirty="0" err="1"/>
              <a:t>which</a:t>
            </a:r>
            <a:r>
              <a:rPr lang="fr-CA" dirty="0"/>
              <a:t> </a:t>
            </a:r>
            <a:r>
              <a:rPr lang="fr-CA" dirty="0" err="1"/>
              <a:t>we</a:t>
            </a:r>
            <a:r>
              <a:rPr lang="fr-CA" dirty="0"/>
              <a:t> </a:t>
            </a:r>
            <a:r>
              <a:rPr lang="fr-CA" dirty="0" err="1"/>
              <a:t>attempt</a:t>
            </a:r>
            <a:r>
              <a:rPr lang="fr-CA" dirty="0"/>
              <a:t> to </a:t>
            </a:r>
            <a:r>
              <a:rPr lang="fr-CA" dirty="0" err="1"/>
              <a:t>keep</a:t>
            </a:r>
            <a:r>
              <a:rPr lang="fr-CA" dirty="0"/>
              <a:t> up to date.   </a:t>
            </a:r>
            <a:r>
              <a:rPr lang="fr-CA" dirty="0" err="1"/>
              <a:t>Another</a:t>
            </a:r>
            <a:r>
              <a:rPr lang="fr-CA" dirty="0"/>
              <a:t> </a:t>
            </a:r>
            <a:r>
              <a:rPr lang="fr-CA" dirty="0" err="1"/>
              <a:t>resource</a:t>
            </a:r>
            <a:r>
              <a:rPr lang="fr-CA" dirty="0"/>
              <a:t> </a:t>
            </a:r>
            <a:r>
              <a:rPr lang="fr-CA" dirty="0" err="1"/>
              <a:t>is</a:t>
            </a:r>
            <a:r>
              <a:rPr lang="fr-CA" dirty="0"/>
              <a:t> </a:t>
            </a:r>
            <a:r>
              <a:rPr lang="fr-CA" dirty="0" err="1"/>
              <a:t>our</a:t>
            </a:r>
            <a:r>
              <a:rPr lang="fr-CA" dirty="0"/>
              <a:t> </a:t>
            </a:r>
            <a:r>
              <a:rPr lang="fr-CA" dirty="0" err="1"/>
              <a:t>handbook</a:t>
            </a:r>
            <a:r>
              <a:rPr lang="fr-CA" dirty="0"/>
              <a:t> </a:t>
            </a:r>
            <a:r>
              <a:rPr lang="en-US" dirty="0"/>
              <a:t>“Space Weather: A Philatelic Journey”, available from the American Topical Association in print and DVD formats. </a:t>
            </a:r>
          </a:p>
        </p:txBody>
      </p:sp>
      <p:sp>
        <p:nvSpPr>
          <p:cNvPr id="4" name="Slide Number Placeholder 3"/>
          <p:cNvSpPr>
            <a:spLocks noGrp="1"/>
          </p:cNvSpPr>
          <p:nvPr>
            <p:ph type="sldNum" sz="quarter" idx="5"/>
          </p:nvPr>
        </p:nvSpPr>
        <p:spPr/>
        <p:txBody>
          <a:bodyPr/>
          <a:lstStyle/>
          <a:p>
            <a:fld id="{EF29DD29-7BA2-4142-AD9F-8C85802D6A62}" type="slidenum">
              <a:rPr lang="en-US" smtClean="0"/>
              <a:t>50</a:t>
            </a:fld>
            <a:endParaRPr lang="en-US"/>
          </a:p>
        </p:txBody>
      </p:sp>
    </p:spTree>
    <p:extLst>
      <p:ext uri="{BB962C8B-B14F-4D97-AF65-F5344CB8AC3E}">
        <p14:creationId xmlns:p14="http://schemas.microsoft.com/office/powerpoint/2010/main" val="3923692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but not least, NOAA’s Space Weather Prediction Center has a website with a wealth of information along with its space weather forecasts.</a:t>
            </a:r>
          </a:p>
        </p:txBody>
      </p:sp>
      <p:sp>
        <p:nvSpPr>
          <p:cNvPr id="4" name="Slide Number Placeholder 3"/>
          <p:cNvSpPr>
            <a:spLocks noGrp="1"/>
          </p:cNvSpPr>
          <p:nvPr>
            <p:ph type="sldNum" sz="quarter" idx="5"/>
          </p:nvPr>
        </p:nvSpPr>
        <p:spPr/>
        <p:txBody>
          <a:bodyPr/>
          <a:lstStyle/>
          <a:p>
            <a:fld id="{EF29DD29-7BA2-4142-AD9F-8C85802D6A62}" type="slidenum">
              <a:rPr lang="en-US" smtClean="0"/>
              <a:t>51</a:t>
            </a:fld>
            <a:endParaRPr lang="en-US"/>
          </a:p>
        </p:txBody>
      </p:sp>
    </p:spTree>
    <p:extLst>
      <p:ext uri="{BB962C8B-B14F-4D97-AF65-F5344CB8AC3E}">
        <p14:creationId xmlns:p14="http://schemas.microsoft.com/office/powerpoint/2010/main" val="3866916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Thank-you for your attention.  </a:t>
            </a:r>
          </a:p>
        </p:txBody>
      </p:sp>
      <p:sp>
        <p:nvSpPr>
          <p:cNvPr id="4" name="Slide Number Placeholder 3"/>
          <p:cNvSpPr>
            <a:spLocks noGrp="1"/>
          </p:cNvSpPr>
          <p:nvPr>
            <p:ph type="sldNum" sz="quarter" idx="5"/>
          </p:nvPr>
        </p:nvSpPr>
        <p:spPr/>
        <p:txBody>
          <a:bodyPr/>
          <a:lstStyle/>
          <a:p>
            <a:fld id="{EF29DD29-7BA2-4142-AD9F-8C85802D6A62}" type="slidenum">
              <a:rPr lang="en-US" smtClean="0"/>
              <a:t>52</a:t>
            </a:fld>
            <a:endParaRPr lang="en-US"/>
          </a:p>
        </p:txBody>
      </p:sp>
    </p:spTree>
    <p:extLst>
      <p:ext uri="{BB962C8B-B14F-4D97-AF65-F5344CB8AC3E}">
        <p14:creationId xmlns:p14="http://schemas.microsoft.com/office/powerpoint/2010/main" val="74326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German stamp issued for the 100</a:t>
            </a:r>
            <a:r>
              <a:rPr lang="en-US" baseline="30000" dirty="0"/>
              <a:t>th</a:t>
            </a:r>
            <a:r>
              <a:rPr lang="en-US" dirty="0"/>
              <a:t> anniversary of the World Meteorological Organization in 1973 includes a weather map.   The Tunisian stamp, with an automatic observing station and a satellite image from a </a:t>
            </a:r>
            <a:r>
              <a:rPr lang="en-US" dirty="0" err="1"/>
              <a:t>Meteosat</a:t>
            </a:r>
            <a:r>
              <a:rPr lang="en-US" dirty="0"/>
              <a:t> weather satellite, was issued in 2008 for the World Meteorological Day, sponsored by the UN and celebrated each March 23.</a:t>
            </a:r>
          </a:p>
        </p:txBody>
      </p:sp>
      <p:sp>
        <p:nvSpPr>
          <p:cNvPr id="4" name="Slide Number Placeholder 3"/>
          <p:cNvSpPr>
            <a:spLocks noGrp="1"/>
          </p:cNvSpPr>
          <p:nvPr>
            <p:ph type="sldNum" sz="quarter" idx="5"/>
          </p:nvPr>
        </p:nvSpPr>
        <p:spPr/>
        <p:txBody>
          <a:bodyPr/>
          <a:lstStyle/>
          <a:p>
            <a:fld id="{EF29DD29-7BA2-4142-AD9F-8C85802D6A62}" type="slidenum">
              <a:rPr lang="en-US" smtClean="0"/>
              <a:t>6</a:t>
            </a:fld>
            <a:endParaRPr lang="en-US"/>
          </a:p>
        </p:txBody>
      </p:sp>
    </p:spTree>
    <p:extLst>
      <p:ext uri="{BB962C8B-B14F-4D97-AF65-F5344CB8AC3E}">
        <p14:creationId xmlns:p14="http://schemas.microsoft.com/office/powerpoint/2010/main" val="344054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1950, the WMO was created from the IMO.  The meter, from 1950, still has the IMO-OMI English and French acronyms for the organization.  The WMO logo is shown in the Swiss stamp.   In it, a compass rose representing wind directions has been added to the UN logo.   Many stamps were issued for the 50</a:t>
            </a:r>
            <a:r>
              <a:rPr lang="en-US" baseline="30000" dirty="0"/>
              <a:t>th</a:t>
            </a:r>
            <a:r>
              <a:rPr lang="en-US" dirty="0"/>
              <a:t> anniversary of the WMO in 2000.   One of them is from Cyprus, whose first day cover includes several meteorological elements in its stamp, cancel and cachet. </a:t>
            </a:r>
          </a:p>
        </p:txBody>
      </p:sp>
      <p:sp>
        <p:nvSpPr>
          <p:cNvPr id="4" name="Slide Number Placeholder 3"/>
          <p:cNvSpPr>
            <a:spLocks noGrp="1"/>
          </p:cNvSpPr>
          <p:nvPr>
            <p:ph type="sldNum" sz="quarter" idx="5"/>
          </p:nvPr>
        </p:nvSpPr>
        <p:spPr/>
        <p:txBody>
          <a:bodyPr/>
          <a:lstStyle/>
          <a:p>
            <a:fld id="{EF29DD29-7BA2-4142-AD9F-8C85802D6A62}" type="slidenum">
              <a:rPr lang="en-US" smtClean="0"/>
              <a:t>7</a:t>
            </a:fld>
            <a:endParaRPr lang="en-US"/>
          </a:p>
        </p:txBody>
      </p:sp>
    </p:spTree>
    <p:extLst>
      <p:ext uri="{BB962C8B-B14F-4D97-AF65-F5344CB8AC3E}">
        <p14:creationId xmlns:p14="http://schemas.microsoft.com/office/powerpoint/2010/main" val="706077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minisheet</a:t>
            </a:r>
            <a:r>
              <a:rPr lang="en-US" dirty="0"/>
              <a:t> includes stamps that made me think of various aspects of meteorology in the context of geophysics, as listed in red at the left.  What is going on with the stamp labeled 2b, you ask?  We’ll see shortly.</a:t>
            </a:r>
          </a:p>
        </p:txBody>
      </p:sp>
      <p:sp>
        <p:nvSpPr>
          <p:cNvPr id="4" name="Slide Number Placeholder 3"/>
          <p:cNvSpPr>
            <a:spLocks noGrp="1"/>
          </p:cNvSpPr>
          <p:nvPr>
            <p:ph type="sldNum" sz="quarter" idx="5"/>
          </p:nvPr>
        </p:nvSpPr>
        <p:spPr/>
        <p:txBody>
          <a:bodyPr/>
          <a:lstStyle/>
          <a:p>
            <a:fld id="{EF29DD29-7BA2-4142-AD9F-8C85802D6A62}" type="slidenum">
              <a:rPr lang="en-US" smtClean="0"/>
              <a:t>8</a:t>
            </a:fld>
            <a:endParaRPr lang="en-US"/>
          </a:p>
        </p:txBody>
      </p:sp>
    </p:spTree>
    <p:extLst>
      <p:ext uri="{BB962C8B-B14F-4D97-AF65-F5344CB8AC3E}">
        <p14:creationId xmlns:p14="http://schemas.microsoft.com/office/powerpoint/2010/main" val="181433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Luis and Walter Alvarez (father and son) found evidence of a large meteorite impact that formed what is now known as the Chicxulub crater in the Yucatan area of Mexico around 65 million years ago.  The vast amount of material it threw into the atmosphere changed the climate so much that the dinosaurs eventually died out.   This is known as the K-T extinction event.  </a:t>
            </a:r>
          </a:p>
        </p:txBody>
      </p:sp>
      <p:sp>
        <p:nvSpPr>
          <p:cNvPr id="4" name="Slide Number Placeholder 3"/>
          <p:cNvSpPr>
            <a:spLocks noGrp="1"/>
          </p:cNvSpPr>
          <p:nvPr>
            <p:ph type="sldNum" sz="quarter" idx="5"/>
          </p:nvPr>
        </p:nvSpPr>
        <p:spPr/>
        <p:txBody>
          <a:bodyPr/>
          <a:lstStyle/>
          <a:p>
            <a:fld id="{EF29DD29-7BA2-4142-AD9F-8C85802D6A62}" type="slidenum">
              <a:rPr lang="en-US" smtClean="0"/>
              <a:t>9</a:t>
            </a:fld>
            <a:endParaRPr lang="en-US"/>
          </a:p>
        </p:txBody>
      </p:sp>
    </p:spTree>
    <p:extLst>
      <p:ext uri="{BB962C8B-B14F-4D97-AF65-F5344CB8AC3E}">
        <p14:creationId xmlns:p14="http://schemas.microsoft.com/office/powerpoint/2010/main" val="173464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655FE-6C90-4B8D-A2B7-3F1A889639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EE6220-5C9B-4E9D-9AC1-01ADFE972B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3E5B23-A5ED-4D46-8805-E824E333E566}"/>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5" name="Footer Placeholder 4">
            <a:extLst>
              <a:ext uri="{FF2B5EF4-FFF2-40B4-BE49-F238E27FC236}">
                <a16:creationId xmlns:a16="http://schemas.microsoft.com/office/drawing/2014/main" id="{958E18B2-8BD3-4A57-9018-64D6CF74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56F0F-BC44-40CD-BCDF-41B73C9DD1E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19501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F61E-F1A7-4B92-9902-D8685F9A53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5397B7-EBDC-402D-9240-570B0D377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66FAA-CEB0-4648-976D-DFF0414DECB6}"/>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5" name="Footer Placeholder 4">
            <a:extLst>
              <a:ext uri="{FF2B5EF4-FFF2-40B4-BE49-F238E27FC236}">
                <a16:creationId xmlns:a16="http://schemas.microsoft.com/office/drawing/2014/main" id="{6C0EAC33-9D22-4298-B0A9-E2C62CD29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08D7A-6193-4A9D-9F6F-23B876348201}"/>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78537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A88031-5B71-4EBD-A042-5074B45D5F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2D9416-8944-4960-9E82-C7990B52E6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A2A3C-D089-4933-8EEF-4EFD2AFBD26B}"/>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5" name="Footer Placeholder 4">
            <a:extLst>
              <a:ext uri="{FF2B5EF4-FFF2-40B4-BE49-F238E27FC236}">
                <a16:creationId xmlns:a16="http://schemas.microsoft.com/office/drawing/2014/main" id="{F22F5A9A-E2BF-47D9-BB81-DF284F561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075D6-A7B8-49A6-A0CB-AB4297F89690}"/>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7098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BEC7-C6D4-4D1E-A622-1443DDFEF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B00260-D03D-496A-8C3D-5625663770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0A19D-52A2-401B-A559-CFA2EB630AE8}"/>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5" name="Footer Placeholder 4">
            <a:extLst>
              <a:ext uri="{FF2B5EF4-FFF2-40B4-BE49-F238E27FC236}">
                <a16:creationId xmlns:a16="http://schemas.microsoft.com/office/drawing/2014/main" id="{C16B2750-2CDD-4BB2-ACAC-F9AFF5206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A21DD-A2F9-415F-A4E9-0AE20CAA8756}"/>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52070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DE1C-6D22-4C60-BA5B-55FFF615FC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8A7224-B9F8-4DD2-AE07-66E5C3FB02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753737-6912-46FD-958D-6D93BAA4DA40}"/>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5" name="Footer Placeholder 4">
            <a:extLst>
              <a:ext uri="{FF2B5EF4-FFF2-40B4-BE49-F238E27FC236}">
                <a16:creationId xmlns:a16="http://schemas.microsoft.com/office/drawing/2014/main" id="{BEB30C24-1E3E-411D-88BD-1F7A737A3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C04C5-7B56-4F7E-AE9A-C9B790247A6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8609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759E-986E-4C30-81F3-3C5789556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A28B3-E224-48D7-91D3-4C21E61D41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79A0A-8CC8-4F17-9D99-1E8969DA7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E38F74-1D9A-4E4D-A277-B0738CDCF63F}"/>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6" name="Footer Placeholder 5">
            <a:extLst>
              <a:ext uri="{FF2B5EF4-FFF2-40B4-BE49-F238E27FC236}">
                <a16:creationId xmlns:a16="http://schemas.microsoft.com/office/drawing/2014/main" id="{E7809337-1267-42D9-A24C-06525FF6D5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2B205-0C54-49A8-900E-14EF24B55832}"/>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1834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0F3F-9EF8-4EC9-8752-E3CE7DF40F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0C543-BB70-40F4-8F04-A1A0D2F32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B69D4-FECA-47D2-935C-3A0E1D38EA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82D2BA-55E6-42C1-8516-B85B226A0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E22EA9-890C-4173-989E-CEE4229E0E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810B6-26E1-4751-AE61-7D8B83E44D4B}"/>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8" name="Footer Placeholder 7">
            <a:extLst>
              <a:ext uri="{FF2B5EF4-FFF2-40B4-BE49-F238E27FC236}">
                <a16:creationId xmlns:a16="http://schemas.microsoft.com/office/drawing/2014/main" id="{F4A02604-AF87-4706-9C9C-644F19C24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78BD1-97EF-4F80-9247-C2607B79C620}"/>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95429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8E58-8A14-4613-B993-0D30EF09C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76E91-18D9-4066-AFA8-0785E00FF8B1}"/>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4" name="Footer Placeholder 3">
            <a:extLst>
              <a:ext uri="{FF2B5EF4-FFF2-40B4-BE49-F238E27FC236}">
                <a16:creationId xmlns:a16="http://schemas.microsoft.com/office/drawing/2014/main" id="{084F6F58-63AE-4600-BF95-EE34F7D292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D3E024-CE32-4116-B25F-9CC0B90D3675}"/>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86468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75B37-0BB1-4119-94BB-23FBF0524202}"/>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3" name="Footer Placeholder 2">
            <a:extLst>
              <a:ext uri="{FF2B5EF4-FFF2-40B4-BE49-F238E27FC236}">
                <a16:creationId xmlns:a16="http://schemas.microsoft.com/office/drawing/2014/main" id="{F1C3569A-199D-47E1-9C60-DBA4D3533A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239B59-FB7B-4BEE-9A28-F27E82B34DB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8844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FDE2-A62F-4DBA-8632-16822903D5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36C75F-CE4A-4382-89BD-480D9720E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8B02C-B14E-4570-AD3E-BF707075E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FBE3DB-DCB2-4848-835C-7D24950FBC38}"/>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6" name="Footer Placeholder 5">
            <a:extLst>
              <a:ext uri="{FF2B5EF4-FFF2-40B4-BE49-F238E27FC236}">
                <a16:creationId xmlns:a16="http://schemas.microsoft.com/office/drawing/2014/main" id="{3033296F-1ED6-4933-A7CE-C67123F74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64503-EE91-439F-950B-3C55B56802AA}"/>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077443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CA39-0D7A-456C-B2D6-432C32F3E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00EE0-B5F0-4C63-BFA3-A360F18533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233FF6-E8F7-4C3A-BE34-86161A401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37423-AF01-4780-B249-2D51D39D561E}"/>
              </a:ext>
            </a:extLst>
          </p:cNvPr>
          <p:cNvSpPr>
            <a:spLocks noGrp="1"/>
          </p:cNvSpPr>
          <p:nvPr>
            <p:ph type="dt" sz="half" idx="10"/>
          </p:nvPr>
        </p:nvSpPr>
        <p:spPr/>
        <p:txBody>
          <a:bodyPr/>
          <a:lstStyle/>
          <a:p>
            <a:fld id="{C485584D-7D79-4248-9986-4CA35242F944}" type="datetimeFigureOut">
              <a:rPr lang="en-US" smtClean="0"/>
              <a:t>3/15/2022</a:t>
            </a:fld>
            <a:endParaRPr lang="en-US"/>
          </a:p>
        </p:txBody>
      </p:sp>
      <p:sp>
        <p:nvSpPr>
          <p:cNvPr id="6" name="Footer Placeholder 5">
            <a:extLst>
              <a:ext uri="{FF2B5EF4-FFF2-40B4-BE49-F238E27FC236}">
                <a16:creationId xmlns:a16="http://schemas.microsoft.com/office/drawing/2014/main" id="{9F306A25-06B0-4185-B8A0-FC95ABCD3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0D34B-D630-4E3F-8856-F1E01F20724A}"/>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9390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5FE6F5-742D-4C7B-82A4-839A2C374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AFCF59-00BD-4F55-97DD-C053D16ED3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02482-0E42-4723-814C-03F8B7D3D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5584D-7D79-4248-9986-4CA35242F944}" type="datetimeFigureOut">
              <a:rPr lang="en-US" smtClean="0"/>
              <a:t>3/15/2022</a:t>
            </a:fld>
            <a:endParaRPr lang="en-US"/>
          </a:p>
        </p:txBody>
      </p:sp>
      <p:sp>
        <p:nvSpPr>
          <p:cNvPr id="5" name="Footer Placeholder 4">
            <a:extLst>
              <a:ext uri="{FF2B5EF4-FFF2-40B4-BE49-F238E27FC236}">
                <a16:creationId xmlns:a16="http://schemas.microsoft.com/office/drawing/2014/main" id="{AF535DF0-2EEA-4204-8887-A8338FA610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F99A0A-1B5D-496F-B567-B3D183C14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90046-DA73-4BBF-84B5-C08E6F75191A}" type="slidenum">
              <a:rPr lang="en-US" smtClean="0"/>
              <a:t>‹#›</a:t>
            </a:fld>
            <a:endParaRPr lang="en-US"/>
          </a:p>
        </p:txBody>
      </p:sp>
    </p:spTree>
    <p:extLst>
      <p:ext uri="{BB962C8B-B14F-4D97-AF65-F5344CB8AC3E}">
        <p14:creationId xmlns:p14="http://schemas.microsoft.com/office/powerpoint/2010/main" val="196146454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8.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39.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5.xml"/><Relationship Id="rId7" Type="http://schemas.openxmlformats.org/officeDocument/2006/relationships/image" Target="../media/image46.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52.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55.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58.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61.jp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66.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69.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72.jp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75.jp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slideLayout" Target="../slideLayouts/slideLayout5.xml"/><Relationship Id="rId7" Type="http://schemas.openxmlformats.org/officeDocument/2006/relationships/image" Target="../media/image80.jp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notesSlide" Target="../notesSlides/notesSlide36.xm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86.jp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89.jp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9.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90.jp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99.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06.jpg"/><Relationship Id="rId5" Type="http://schemas.openxmlformats.org/officeDocument/2006/relationships/hyperlink" Target="https://rammb.cira.colostate.edu/dev/hillger/index.html"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107.jp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108.jp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109.jp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6D48-0428-4FEB-89F7-1974D791E5C6}"/>
              </a:ext>
            </a:extLst>
          </p:cNvPr>
          <p:cNvSpPr>
            <a:spLocks noGrp="1"/>
          </p:cNvSpPr>
          <p:nvPr>
            <p:ph type="ctrTitle"/>
          </p:nvPr>
        </p:nvSpPr>
        <p:spPr>
          <a:xfrm>
            <a:off x="815695" y="4429387"/>
            <a:ext cx="10579070" cy="2428602"/>
          </a:xfrm>
        </p:spPr>
        <p:txBody>
          <a:bodyPr>
            <a:normAutofit fontScale="90000"/>
          </a:bodyPr>
          <a:lstStyle/>
          <a:p>
            <a:r>
              <a:rPr lang="en-US" sz="4000" b="1" dirty="0" err="1">
                <a:solidFill>
                  <a:schemeClr val="accent5"/>
                </a:solidFill>
                <a:latin typeface="+mn-lt"/>
              </a:rPr>
              <a:t>GeoPhilately</a:t>
            </a:r>
            <a:r>
              <a:rPr lang="en-US" sz="4000" b="1" dirty="0">
                <a:solidFill>
                  <a:schemeClr val="accent5"/>
                </a:solidFill>
                <a:latin typeface="+mn-lt"/>
              </a:rPr>
              <a:t> Workshop – 19 March 2022</a:t>
            </a:r>
            <a:br>
              <a:rPr lang="en-US" sz="4000" b="1" dirty="0">
                <a:latin typeface="+mn-lt"/>
              </a:rPr>
            </a:br>
            <a:br>
              <a:rPr lang="en-US" sz="4000" b="1" dirty="0">
                <a:latin typeface="+mn-lt"/>
              </a:rPr>
            </a:br>
            <a:r>
              <a:rPr lang="en-US" sz="4000" b="1" dirty="0">
                <a:latin typeface="+mn-lt"/>
              </a:rPr>
              <a:t>An Introduction to </a:t>
            </a:r>
            <a:r>
              <a:rPr lang="en-US" sz="4000" b="1" dirty="0">
                <a:solidFill>
                  <a:schemeClr val="accent6"/>
                </a:solidFill>
                <a:latin typeface="+mn-lt"/>
              </a:rPr>
              <a:t>Meteorology</a:t>
            </a:r>
            <a:r>
              <a:rPr lang="en-US" sz="4000" b="1" dirty="0">
                <a:latin typeface="+mn-lt"/>
              </a:rPr>
              <a:t> and </a:t>
            </a:r>
            <a:r>
              <a:rPr lang="en-US" sz="4000" b="1" dirty="0">
                <a:solidFill>
                  <a:schemeClr val="accent2"/>
                </a:solidFill>
                <a:latin typeface="+mn-lt"/>
              </a:rPr>
              <a:t>Space Weather </a:t>
            </a:r>
            <a:r>
              <a:rPr lang="en-US" sz="4000" b="1" dirty="0">
                <a:latin typeface="+mn-lt"/>
              </a:rPr>
              <a:t>in Philately </a:t>
            </a:r>
            <a:br>
              <a:rPr lang="en-US" sz="4000" b="1" dirty="0">
                <a:latin typeface="+mn-lt"/>
              </a:rPr>
            </a:br>
            <a:endParaRPr lang="en-US" sz="4000" b="1" dirty="0">
              <a:latin typeface="+mn-lt"/>
            </a:endParaRPr>
          </a:p>
        </p:txBody>
      </p:sp>
      <p:sp>
        <p:nvSpPr>
          <p:cNvPr id="3" name="Subtitle 2">
            <a:extLst>
              <a:ext uri="{FF2B5EF4-FFF2-40B4-BE49-F238E27FC236}">
                <a16:creationId xmlns:a16="http://schemas.microsoft.com/office/drawing/2014/main" id="{5DB1ACDD-BEA2-4268-BFB4-329E77443F47}"/>
              </a:ext>
            </a:extLst>
          </p:cNvPr>
          <p:cNvSpPr>
            <a:spLocks noGrp="1"/>
          </p:cNvSpPr>
          <p:nvPr>
            <p:ph type="subTitle" idx="1"/>
          </p:nvPr>
        </p:nvSpPr>
        <p:spPr>
          <a:xfrm>
            <a:off x="7784984" y="3590974"/>
            <a:ext cx="2600588" cy="567721"/>
          </a:xfrm>
        </p:spPr>
        <p:txBody>
          <a:bodyPr anchor="t">
            <a:noAutofit/>
          </a:bodyPr>
          <a:lstStyle/>
          <a:p>
            <a:r>
              <a:rPr lang="en-US" sz="2800" b="1" dirty="0"/>
              <a:t>Garry Toth</a:t>
            </a:r>
          </a:p>
        </p:txBody>
      </p:sp>
      <p:pic>
        <p:nvPicPr>
          <p:cNvPr id="6" name="Picture 5" descr="A picture containing tree, outdoor, person, snow&#10;&#10;Description automatically generated">
            <a:extLst>
              <a:ext uri="{FF2B5EF4-FFF2-40B4-BE49-F238E27FC236}">
                <a16:creationId xmlns:a16="http://schemas.microsoft.com/office/drawing/2014/main" id="{4B76648F-9639-48D7-91FB-765FB7918A43}"/>
              </a:ext>
            </a:extLst>
          </p:cNvPr>
          <p:cNvPicPr>
            <a:picLocks noChangeAspect="1"/>
          </p:cNvPicPr>
          <p:nvPr/>
        </p:nvPicPr>
        <p:blipFill rotWithShape="1">
          <a:blip r:embed="rId5">
            <a:extLst>
              <a:ext uri="{28A0092B-C50C-407E-A947-70E740481C1C}">
                <a14:useLocalDpi xmlns:a14="http://schemas.microsoft.com/office/drawing/2010/main" val="0"/>
              </a:ext>
            </a:extLst>
          </a:blip>
          <a:srcRect t="4766" r="-2" b="16765"/>
          <a:stretch/>
        </p:blipFill>
        <p:spPr>
          <a:xfrm rot="10800000">
            <a:off x="6089908" y="-160"/>
            <a:ext cx="6102092" cy="3591142"/>
          </a:xfrm>
          <a:prstGeom prst="rect">
            <a:avLst/>
          </a:prstGeom>
        </p:spPr>
      </p:pic>
      <p:pic>
        <p:nvPicPr>
          <p:cNvPr id="4" name="Picture 3">
            <a:extLst>
              <a:ext uri="{FF2B5EF4-FFF2-40B4-BE49-F238E27FC236}">
                <a16:creationId xmlns:a16="http://schemas.microsoft.com/office/drawing/2014/main" id="{71D84C12-D997-458E-AB0E-C05B28E11A61}"/>
              </a:ext>
            </a:extLst>
          </p:cNvPr>
          <p:cNvPicPr>
            <a:picLocks noChangeAspect="1"/>
          </p:cNvPicPr>
          <p:nvPr/>
        </p:nvPicPr>
        <p:blipFill rotWithShape="1">
          <a:blip r:embed="rId6"/>
          <a:srcRect l="2716"/>
          <a:stretch/>
        </p:blipFill>
        <p:spPr>
          <a:xfrm>
            <a:off x="-6093" y="10"/>
            <a:ext cx="6102093" cy="3590964"/>
          </a:xfrm>
          <a:prstGeom prst="rect">
            <a:avLst/>
          </a:prstGeom>
        </p:spPr>
      </p:pic>
      <p:pic>
        <p:nvPicPr>
          <p:cNvPr id="9" name="Audio 8">
            <a:hlinkClick r:id="" action="ppaction://media"/>
            <a:extLst>
              <a:ext uri="{FF2B5EF4-FFF2-40B4-BE49-F238E27FC236}">
                <a16:creationId xmlns:a16="http://schemas.microsoft.com/office/drawing/2014/main" id="{4982A2FE-BE2C-4EEE-91F7-EF706A8C14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3136484"/>
      </p:ext>
    </p:extLst>
  </p:cSld>
  <p:clrMapOvr>
    <a:masterClrMapping/>
  </p:clrMapOvr>
  <mc:AlternateContent xmlns:mc="http://schemas.openxmlformats.org/markup-compatibility/2006" xmlns:p14="http://schemas.microsoft.com/office/powerpoint/2010/main">
    <mc:Choice Requires="p14">
      <p:transition spd="slow" p14:dur="2000" advTm="12107"/>
    </mc:Choice>
    <mc:Fallback xmlns="">
      <p:transition spd="slow" advTm="1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7A66-B15B-4325-96F4-1B1652E28217}"/>
              </a:ext>
            </a:extLst>
          </p:cNvPr>
          <p:cNvSpPr>
            <a:spLocks noGrp="1"/>
          </p:cNvSpPr>
          <p:nvPr>
            <p:ph type="title"/>
          </p:nvPr>
        </p:nvSpPr>
        <p:spPr>
          <a:xfrm>
            <a:off x="839788" y="365125"/>
            <a:ext cx="10515600" cy="823913"/>
          </a:xfrm>
        </p:spPr>
        <p:txBody>
          <a:bodyPr/>
          <a:lstStyle/>
          <a:p>
            <a:endParaRPr lang="en-US" dirty="0"/>
          </a:p>
        </p:txBody>
      </p:sp>
      <p:sp>
        <p:nvSpPr>
          <p:cNvPr id="3" name="Text Placeholder 2">
            <a:extLst>
              <a:ext uri="{FF2B5EF4-FFF2-40B4-BE49-F238E27FC236}">
                <a16:creationId xmlns:a16="http://schemas.microsoft.com/office/drawing/2014/main" id="{B3006168-35EA-43C5-B73E-FB94CDE6F248}"/>
              </a:ext>
            </a:extLst>
          </p:cNvPr>
          <p:cNvSpPr>
            <a:spLocks noGrp="1"/>
          </p:cNvSpPr>
          <p:nvPr>
            <p:ph type="body" idx="1"/>
          </p:nvPr>
        </p:nvSpPr>
        <p:spPr>
          <a:xfrm>
            <a:off x="839788" y="1189038"/>
            <a:ext cx="5157787" cy="823913"/>
          </a:xfrm>
        </p:spPr>
        <p:txBody>
          <a:bodyPr/>
          <a:lstStyle/>
          <a:p>
            <a:r>
              <a:rPr lang="en-US" dirty="0"/>
              <a:t>Continental Drift &amp; </a:t>
            </a:r>
            <a:r>
              <a:rPr lang="en-US" dirty="0">
                <a:solidFill>
                  <a:schemeClr val="accent6"/>
                </a:solidFill>
              </a:rPr>
              <a:t>Climate Change</a:t>
            </a:r>
          </a:p>
        </p:txBody>
      </p:sp>
      <p:pic>
        <p:nvPicPr>
          <p:cNvPr id="8" name="Content Placeholder 7" descr="Diagram&#10;&#10;Description automatically generated">
            <a:extLst>
              <a:ext uri="{FF2B5EF4-FFF2-40B4-BE49-F238E27FC236}">
                <a16:creationId xmlns:a16="http://schemas.microsoft.com/office/drawing/2014/main" id="{F538289A-7E40-4E05-ABD0-CD41D382D55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33083" y="2340528"/>
            <a:ext cx="5541292" cy="3724712"/>
          </a:xfrm>
        </p:spPr>
      </p:pic>
      <p:sp>
        <p:nvSpPr>
          <p:cNvPr id="5" name="Text Placeholder 4">
            <a:extLst>
              <a:ext uri="{FF2B5EF4-FFF2-40B4-BE49-F238E27FC236}">
                <a16:creationId xmlns:a16="http://schemas.microsoft.com/office/drawing/2014/main" id="{99A41C3E-8E61-44E1-AC9C-1D6624A69F49}"/>
              </a:ext>
            </a:extLst>
          </p:cNvPr>
          <p:cNvSpPr>
            <a:spLocks noGrp="1"/>
          </p:cNvSpPr>
          <p:nvPr>
            <p:ph type="body" sz="quarter" idx="3"/>
          </p:nvPr>
        </p:nvSpPr>
        <p:spPr>
          <a:xfrm>
            <a:off x="6172200" y="1189038"/>
            <a:ext cx="5183188" cy="823913"/>
          </a:xfrm>
        </p:spPr>
        <p:txBody>
          <a:bodyPr/>
          <a:lstStyle/>
          <a:p>
            <a:r>
              <a:rPr lang="en-US" dirty="0"/>
              <a:t>Wegener – </a:t>
            </a:r>
            <a:r>
              <a:rPr lang="en-US" dirty="0">
                <a:solidFill>
                  <a:schemeClr val="accent6"/>
                </a:solidFill>
              </a:rPr>
              <a:t>meteorologist</a:t>
            </a:r>
            <a:r>
              <a:rPr lang="en-US" dirty="0"/>
              <a:t> who developed continental drift theory</a:t>
            </a:r>
          </a:p>
        </p:txBody>
      </p:sp>
      <p:pic>
        <p:nvPicPr>
          <p:cNvPr id="10" name="Content Placeholder 9" descr="A picture containing text&#10;&#10;Description automatically generated">
            <a:extLst>
              <a:ext uri="{FF2B5EF4-FFF2-40B4-BE49-F238E27FC236}">
                <a16:creationId xmlns:a16="http://schemas.microsoft.com/office/drawing/2014/main" id="{0A8A2D14-5D23-47A9-87FA-1823413E7B9D}"/>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524188" y="2097248"/>
            <a:ext cx="4599614" cy="4621209"/>
          </a:xfrm>
        </p:spPr>
      </p:pic>
      <p:pic>
        <p:nvPicPr>
          <p:cNvPr id="7" name="Audio 6">
            <a:hlinkClick r:id="" action="ppaction://media"/>
            <a:extLst>
              <a:ext uri="{FF2B5EF4-FFF2-40B4-BE49-F238E27FC236}">
                <a16:creationId xmlns:a16="http://schemas.microsoft.com/office/drawing/2014/main" id="{BD41198C-6BF1-443E-B044-D66A5FB2F2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4740961"/>
      </p:ext>
    </p:extLst>
  </p:cSld>
  <p:clrMapOvr>
    <a:masterClrMapping/>
  </p:clrMapOvr>
  <mc:AlternateContent xmlns:mc="http://schemas.openxmlformats.org/markup-compatibility/2006" xmlns:p14="http://schemas.microsoft.com/office/powerpoint/2010/main">
    <mc:Choice Requires="p14">
      <p:transition spd="slow" p14:dur="2000" advTm="25598"/>
    </mc:Choice>
    <mc:Fallback xmlns="">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7328" x="7635875" y="2568575"/>
          <p14:tracePt t="7392" x="7643813" y="2568575"/>
          <p14:tracePt t="7488" x="7643813" y="2576513"/>
          <p14:tracePt t="7503" x="7651750" y="2576513"/>
          <p14:tracePt t="7560" x="7651750" y="2586038"/>
          <p14:tracePt t="7823" x="7661275" y="2586038"/>
          <p14:tracePt t="7903" x="7669213" y="2586038"/>
          <p14:tracePt t="7927" x="7669213" y="2593975"/>
          <p14:tracePt t="7975" x="7677150" y="2593975"/>
          <p14:tracePt t="8007" x="7677150" y="2601913"/>
          <p14:tracePt t="8048" x="7686675" y="2601913"/>
          <p14:tracePt t="8144" x="7694613" y="2601913"/>
          <p14:tracePt t="8159" x="7694613" y="2609850"/>
          <p14:tracePt t="8168" x="7702550" y="2609850"/>
          <p14:tracePt t="8264" x="7702550" y="2619375"/>
          <p14:tracePt t="8280" x="7710488" y="2619375"/>
          <p14:tracePt t="8320" x="7720013" y="2619375"/>
          <p14:tracePt t="8368" x="7720013" y="2627313"/>
          <p14:tracePt t="8392" x="7727950" y="2627313"/>
          <p14:tracePt t="8416" x="7735888" y="2627313"/>
          <p14:tracePt t="8456" x="7745413" y="2627313"/>
          <p14:tracePt t="13288" x="7745413" y="2635250"/>
          <p14:tracePt t="13328" x="7735888" y="2644775"/>
          <p14:tracePt t="13335" x="7727950" y="2652713"/>
          <p14:tracePt t="13342" x="7710488" y="2652713"/>
          <p14:tracePt t="13351" x="7702550" y="2652713"/>
          <p14:tracePt t="13360" x="7694613" y="2660650"/>
          <p14:tracePt t="13367" x="7686675" y="2668588"/>
          <p14:tracePt t="13383" x="7677150" y="2668588"/>
          <p14:tracePt t="13393" x="7677150" y="2678113"/>
          <p14:tracePt t="13400" x="7669213" y="2678113"/>
          <p14:tracePt t="13408" x="7661275" y="2678113"/>
          <p14:tracePt t="13431" x="7651750" y="2678113"/>
          <p14:tracePt t="13448" x="7643813" y="2686050"/>
          <p14:tracePt t="13464" x="7635875" y="2686050"/>
          <p14:tracePt t="13472" x="7627938" y="2693988"/>
          <p14:tracePt t="13480" x="7618413" y="2703513"/>
          <p14:tracePt t="13495" x="7610475" y="2703513"/>
          <p14:tracePt t="13504" x="7602538" y="2703513"/>
          <p14:tracePt t="13792" x="7593013" y="2711450"/>
          <p14:tracePt t="13800" x="7593013" y="2719388"/>
          <p14:tracePt t="13807" x="7585075" y="2727325"/>
          <p14:tracePt t="13824" x="7577138" y="2736850"/>
          <p14:tracePt t="13832" x="7569200" y="2744788"/>
          <p14:tracePt t="13848" x="7569200" y="2762250"/>
          <p14:tracePt t="13864" x="7569200" y="2770188"/>
          <p14:tracePt t="14320" x="7569200" y="2786063"/>
          <p14:tracePt t="14328" x="7577138" y="2786063"/>
          <p14:tracePt t="14336" x="7577138" y="2778125"/>
          <p14:tracePt t="14352" x="7585075" y="2778125"/>
          <p14:tracePt t="14401" x="7585075" y="2770188"/>
          <p14:tracePt t="14455" x="7577138" y="2770188"/>
          <p14:tracePt t="14488" x="7569200" y="2770188"/>
          <p14:tracePt t="14535" x="7559675" y="2770188"/>
          <p14:tracePt t="14559" x="7551738" y="2778125"/>
          <p14:tracePt t="14576" x="7543800" y="2778125"/>
          <p14:tracePt t="14584" x="7543800" y="2786063"/>
          <p14:tracePt t="14600" x="7534275" y="2795588"/>
          <p14:tracePt t="14616" x="7526338" y="2795588"/>
          <p14:tracePt t="14639" x="7518400" y="2795588"/>
          <p14:tracePt t="14664" x="7518400" y="2803525"/>
          <p14:tracePt t="14687" x="7510463" y="2803525"/>
          <p14:tracePt t="14720" x="7500938" y="2811463"/>
          <p14:tracePt t="14767" x="7500938" y="2820988"/>
          <p14:tracePt t="14776" x="7493000" y="2820988"/>
          <p14:tracePt t="14800" x="7493000" y="2828925"/>
          <p14:tracePt t="14807" x="7485063" y="2828925"/>
          <p14:tracePt t="14840" x="7475538" y="2836863"/>
          <p14:tracePt t="14864" x="7467600" y="2836863"/>
          <p14:tracePt t="14872" x="7467600" y="2846388"/>
          <p14:tracePt t="14880" x="7459663" y="2846388"/>
          <p14:tracePt t="14887" x="7451725" y="2846388"/>
          <p14:tracePt t="14912" x="7442200" y="2846388"/>
          <p14:tracePt t="14920" x="7442200" y="2854325"/>
          <p14:tracePt t="14935" x="7434263" y="2854325"/>
          <p14:tracePt t="14951" x="7434263" y="2862263"/>
          <p14:tracePt t="14960" x="7426325" y="2862263"/>
          <p14:tracePt t="14967" x="7416800" y="2862263"/>
          <p14:tracePt t="14976" x="7408863" y="2870200"/>
          <p14:tracePt t="14983" x="7400925" y="2870200"/>
          <p14:tracePt t="14993" x="7392988" y="2870200"/>
          <p14:tracePt t="15000" x="7375525" y="2879725"/>
          <p14:tracePt t="15007" x="7367588" y="2887663"/>
          <p14:tracePt t="15015" x="7350125" y="2887663"/>
          <p14:tracePt t="15024" x="7342188" y="2895600"/>
          <p14:tracePt t="15032" x="7334250" y="2905125"/>
          <p14:tracePt t="15039" x="7324725" y="2905125"/>
          <p14:tracePt t="15048" x="7316788" y="2913063"/>
          <p14:tracePt t="15056" x="7308850" y="2913063"/>
          <p14:tracePt t="15064" x="7291388" y="2921000"/>
          <p14:tracePt t="15071" x="7283450" y="2921000"/>
          <p14:tracePt t="15080" x="7275513" y="2928938"/>
          <p14:tracePt t="15088" x="7258050" y="2938463"/>
          <p14:tracePt t="15096" x="7250113" y="2938463"/>
          <p14:tracePt t="15104" x="7232650" y="2946400"/>
          <p14:tracePt t="15113" x="7224713" y="2954338"/>
          <p14:tracePt t="15120" x="7216775" y="2954338"/>
          <p14:tracePt t="15126" x="7207250" y="2954338"/>
          <p14:tracePt t="15135" x="7199313" y="2954338"/>
          <p14:tracePt t="15144" x="7191375" y="2963863"/>
          <p14:tracePt t="15151" x="7181850" y="2963863"/>
          <p14:tracePt t="15160" x="7173913" y="2963863"/>
          <p14:tracePt t="15167" x="7165975" y="2963863"/>
          <p14:tracePt t="15176" x="7158038" y="2971800"/>
          <p14:tracePt t="15184" x="7148513" y="2971800"/>
          <p14:tracePt t="15192" x="7140575" y="2971800"/>
          <p14:tracePt t="15200" x="7132638" y="2971800"/>
          <p14:tracePt t="15207" x="7123113" y="2971800"/>
          <p14:tracePt t="15216" x="7115175" y="2979738"/>
          <p14:tracePt t="15224" x="7107238" y="2979738"/>
          <p14:tracePt t="15232" x="7089775" y="2987675"/>
          <p14:tracePt t="15240" x="7081838" y="2987675"/>
          <p14:tracePt t="15248" x="7064375" y="2987675"/>
          <p14:tracePt t="15255" x="7056438" y="3005138"/>
          <p14:tracePt t="15264" x="7031038" y="3005138"/>
          <p14:tracePt t="15272" x="7015163" y="3005138"/>
          <p14:tracePt t="15280" x="6997700" y="3022600"/>
          <p14:tracePt t="15288" x="6964363" y="3030538"/>
          <p14:tracePt t="15295" x="6923088" y="3046413"/>
          <p14:tracePt t="15304" x="6880225" y="3046413"/>
          <p14:tracePt t="15313" x="6821488" y="3063875"/>
          <p14:tracePt t="15319" x="6770688" y="3081338"/>
          <p14:tracePt t="15326" x="6721475" y="3097213"/>
          <p14:tracePt t="15336" x="6670675" y="3114675"/>
          <p14:tracePt t="15342" x="6629400" y="3122613"/>
          <p14:tracePt t="15351" x="6578600" y="3140075"/>
          <p14:tracePt t="15360" x="6519863" y="3155950"/>
          <p14:tracePt t="15368" x="6461125" y="3173413"/>
          <p14:tracePt t="15376" x="6402388" y="3198813"/>
          <p14:tracePt t="15383" x="6343650" y="3214688"/>
          <p14:tracePt t="15393" x="6284913" y="3232150"/>
          <p14:tracePt t="15400" x="6226175" y="3248025"/>
          <p14:tracePt t="15408" x="6159500" y="3265488"/>
          <p14:tracePt t="15416" x="6108700" y="3273425"/>
          <p14:tracePt t="15424" x="6057900" y="3281363"/>
          <p14:tracePt t="15432" x="6024563" y="3290888"/>
          <p14:tracePt t="15440" x="5983288" y="3290888"/>
          <p14:tracePt t="15448" x="5940425" y="3298825"/>
          <p14:tracePt t="15455" x="5915025" y="3306763"/>
          <p14:tracePt t="15465" x="5881688" y="3316288"/>
          <p14:tracePt t="15471" x="5856288" y="3316288"/>
          <p14:tracePt t="15479" x="5832475" y="3332163"/>
          <p14:tracePt t="15487" x="5807075" y="3340100"/>
          <p14:tracePt t="15495" x="5789613" y="3340100"/>
          <p14:tracePt t="15502" x="5764213" y="3340100"/>
          <p14:tracePt t="15511" x="5748338" y="3340100"/>
          <p14:tracePt t="15519" x="5730875" y="3340100"/>
          <p14:tracePt t="15527" x="5722938" y="3340100"/>
          <p14:tracePt t="15872" x="5722938" y="3349625"/>
          <p14:tracePt t="15880" x="5722938" y="3375025"/>
          <p14:tracePt t="15888" x="5722938" y="3398838"/>
          <p14:tracePt t="15895" x="5722938" y="3433763"/>
          <p14:tracePt t="16024" x="5722938" y="3441700"/>
          <p14:tracePt t="16040" x="5722938" y="3449638"/>
          <p14:tracePt t="16048" x="5705475" y="3459163"/>
          <p14:tracePt t="16055" x="5705475" y="3467100"/>
          <p14:tracePt t="16064" x="5697538" y="3482975"/>
          <p14:tracePt t="16072" x="5680075" y="3500438"/>
          <p14:tracePt t="16080" x="5672138" y="3508375"/>
          <p14:tracePt t="16088" x="5656263" y="3533775"/>
          <p14:tracePt t="16096" x="5638800" y="3541713"/>
          <p14:tracePt t="16103" x="5621338" y="3551238"/>
          <p14:tracePt t="16113" x="5613400" y="3576638"/>
          <p14:tracePt t="16119" x="5597525" y="3576638"/>
          <p14:tracePt t="16126" x="5580063" y="3592513"/>
          <p14:tracePt t="16135" x="5572125" y="3600450"/>
          <p14:tracePt t="16142" x="5562600" y="3609975"/>
          <p14:tracePt t="16151" x="5546725" y="3617913"/>
          <p14:tracePt t="16160" x="5538788" y="3625850"/>
          <p14:tracePt t="16167" x="5529263" y="3635375"/>
          <p14:tracePt t="16176" x="5503863" y="3651250"/>
          <p14:tracePt t="16184" x="5487988" y="3659188"/>
          <p14:tracePt t="16193" x="5470525" y="3668713"/>
          <p14:tracePt t="16200" x="5429250" y="3694113"/>
          <p14:tracePt t="16208" x="5395913" y="3702050"/>
          <p14:tracePt t="16215" x="5362575" y="3727450"/>
          <p14:tracePt t="16224" x="5319713" y="3743325"/>
          <p14:tracePt t="16231" x="5294313" y="3760788"/>
          <p14:tracePt t="16240" x="5278438" y="3760788"/>
          <p14:tracePt t="16248" x="5253038" y="3776663"/>
          <p14:tracePt t="16255" x="5245100" y="3786188"/>
          <p14:tracePt t="16264" x="5227638" y="3786188"/>
          <p14:tracePt t="16272" x="5210175" y="3802063"/>
          <p14:tracePt t="16280" x="5186363" y="3811588"/>
          <p14:tracePt t="16287" x="5160963" y="3819525"/>
          <p14:tracePt t="16295" x="5135563" y="3827463"/>
          <p14:tracePt t="16304" x="5110163" y="3844925"/>
          <p14:tracePt t="16313" x="5092700" y="3844925"/>
          <p14:tracePt t="16319" x="5068888" y="3852863"/>
          <p14:tracePt t="16326" x="5043488" y="3870325"/>
          <p14:tracePt t="16335" x="5026025" y="3870325"/>
          <p14:tracePt t="16344" x="5010150" y="3870325"/>
          <p14:tracePt t="16351" x="4992688" y="3878263"/>
          <p14:tracePt t="16360" x="4984750" y="3886200"/>
          <p14:tracePt t="16368" x="4959350" y="3886200"/>
          <p14:tracePt t="16377" x="4941888" y="3886200"/>
          <p14:tracePt t="16383" x="4926013" y="3886200"/>
          <p14:tracePt t="16393" x="4900613" y="3894138"/>
          <p14:tracePt t="16400" x="4875213" y="3903663"/>
          <p14:tracePt t="16408" x="4857750" y="3903663"/>
          <p14:tracePt t="16415" x="4841875" y="3903663"/>
          <p14:tracePt t="16424" x="4816475" y="3911600"/>
          <p14:tracePt t="16432" x="4799013" y="3911600"/>
          <p14:tracePt t="16440" x="4783138" y="3911600"/>
          <p14:tracePt t="16448" x="4775200" y="3911600"/>
          <p14:tracePt t="16455" x="4765675" y="3911600"/>
          <p14:tracePt t="16464" x="4749800" y="3911600"/>
          <p14:tracePt t="16472" x="4740275" y="3911600"/>
          <p14:tracePt t="16480" x="4724400" y="3919538"/>
          <p14:tracePt t="16488" x="4716463" y="3919538"/>
          <p14:tracePt t="16496" x="4681538" y="3929063"/>
          <p14:tracePt t="16504" x="4665663" y="3929063"/>
          <p14:tracePt t="16512" x="4648200" y="3937000"/>
          <p14:tracePt t="16520" x="4632325" y="3937000"/>
          <p14:tracePt t="16529" x="4622800" y="3937000"/>
          <p14:tracePt t="16535" x="4606925" y="3937000"/>
          <p14:tracePt t="16544" x="4598988" y="3937000"/>
          <p14:tracePt t="16552" x="4589463" y="3944938"/>
          <p14:tracePt t="16561" x="4581525" y="3944938"/>
          <p14:tracePt t="16577" x="4573588" y="3944938"/>
          <p14:tracePt t="16593" x="4556125" y="3952875"/>
          <p14:tracePt t="16608" x="4548188" y="3952875"/>
          <p14:tracePt t="16615" x="4530725" y="3952875"/>
          <p14:tracePt t="16631" x="4514850" y="3952875"/>
          <p14:tracePt t="16640" x="4505325" y="3962400"/>
          <p14:tracePt t="16648" x="4497388" y="3962400"/>
          <p14:tracePt t="16655" x="4489450" y="3962400"/>
          <p14:tracePt t="16663" x="4471988" y="3962400"/>
          <p14:tracePt t="16672" x="4464050" y="3962400"/>
          <p14:tracePt t="16680" x="4446588" y="3962400"/>
          <p14:tracePt t="16688" x="4430713" y="3962400"/>
          <p14:tracePt t="16695" x="4422775" y="3970338"/>
          <p14:tracePt t="16703" x="4413250" y="3970338"/>
          <p14:tracePt t="16711" x="4405313" y="3970338"/>
          <p14:tracePt t="16720" x="4387850" y="3970338"/>
          <p14:tracePt t="16728" x="4387850" y="3978275"/>
          <p14:tracePt t="16735" x="4379913" y="3978275"/>
          <p14:tracePt t="16742" x="4354513" y="3978275"/>
          <p14:tracePt t="16751" x="4346575" y="3978275"/>
          <p14:tracePt t="16760" x="4329113" y="3978275"/>
          <p14:tracePt t="16768" x="4305300" y="3987800"/>
          <p14:tracePt t="16777" x="4295775" y="3987800"/>
          <p14:tracePt t="16784" x="4270375" y="3987800"/>
          <p14:tracePt t="16794" x="4262438" y="3995738"/>
          <p14:tracePt t="16800" x="4254500" y="3995738"/>
          <p14:tracePt t="16808" x="4246563" y="3995738"/>
          <p14:tracePt t="16880" x="4237038" y="3995738"/>
          <p14:tracePt t="16888" x="4229100" y="3995738"/>
          <p14:tracePt t="16912" x="4221163" y="3995738"/>
          <p14:tracePt t="16935" x="4211638" y="3995738"/>
          <p14:tracePt t="17032" x="4203700" y="3995738"/>
          <p14:tracePt t="17048" x="4195763" y="3995738"/>
          <p14:tracePt t="17080" x="4187825" y="3995738"/>
          <p14:tracePt t="17112" x="4187825" y="4003675"/>
          <p14:tracePt t="17135" x="4178300" y="4003675"/>
          <p14:tracePt t="17151" x="4170363" y="4003675"/>
          <p14:tracePt t="17160" x="4162425" y="4003675"/>
          <p14:tracePt t="17168" x="4152900" y="4003675"/>
          <p14:tracePt t="17177" x="4144963" y="4011613"/>
          <p14:tracePt t="17183" x="4137025" y="4011613"/>
          <p14:tracePt t="17200" x="4129088" y="4011613"/>
          <p14:tracePt t="17240" x="4119563" y="4011613"/>
          <p14:tracePt t="17279" x="4111625" y="4011613"/>
          <p14:tracePt t="17295" x="4103688" y="4011613"/>
          <p14:tracePt t="17319" x="4094163" y="4011613"/>
          <p14:tracePt t="17359" x="4086225" y="4011613"/>
          <p14:tracePt t="18272" x="4078288" y="4011613"/>
          <p14:tracePt t="18368" x="4078288" y="4021138"/>
          <p14:tracePt t="18400" x="4070350" y="4021138"/>
          <p14:tracePt t="18416" x="4060825" y="4021138"/>
          <p14:tracePt t="18448" x="4052888" y="4021138"/>
          <p14:tracePt t="18472" x="4035425" y="4021138"/>
          <p14:tracePt t="18480" x="4035425" y="4029075"/>
          <p14:tracePt t="18487" x="4027488" y="4029075"/>
          <p14:tracePt t="18495" x="4019550" y="4029075"/>
          <p14:tracePt t="18511" x="4011613" y="4029075"/>
          <p14:tracePt t="18519" x="4002088" y="4029075"/>
          <p14:tracePt t="18535" x="3994150" y="4029075"/>
          <p14:tracePt t="18544" x="3994150" y="4037013"/>
          <p14:tracePt t="18551" x="3986213" y="4037013"/>
          <p14:tracePt t="18561" x="3976688" y="4046538"/>
          <p14:tracePt t="18568" x="3968750" y="4046538"/>
          <p14:tracePt t="18578" x="3952875" y="4046538"/>
          <p14:tracePt t="18583" x="3935413" y="4054475"/>
          <p14:tracePt t="18593" x="3917950" y="4054475"/>
          <p14:tracePt t="18600" x="3902075" y="4062413"/>
          <p14:tracePt t="18607" x="3884613" y="4071938"/>
          <p14:tracePt t="18615" x="3851275" y="4071938"/>
          <p14:tracePt t="18624" x="3825875" y="4071938"/>
          <p14:tracePt t="18632" x="3810000" y="4079875"/>
          <p14:tracePt t="18639" x="3784600" y="4087813"/>
          <p14:tracePt t="18648" x="3767138" y="4095750"/>
          <p14:tracePt t="18655" x="3751263" y="4095750"/>
          <p14:tracePt t="18664" x="3733800" y="4105275"/>
          <p14:tracePt t="18671" x="3708400" y="4105275"/>
          <p14:tracePt t="18680" x="3683000" y="4113213"/>
          <p14:tracePt t="18688" x="3659188" y="4121150"/>
          <p14:tracePt t="18696" x="3633788" y="4121150"/>
          <p14:tracePt t="18704" x="3600450" y="4130675"/>
          <p14:tracePt t="18713" x="3575050" y="4138613"/>
          <p14:tracePt t="18719" x="3532188" y="4146550"/>
          <p14:tracePt t="18730" x="3490913" y="4154488"/>
          <p14:tracePt t="18735" x="3457575" y="4164013"/>
          <p14:tracePt t="18744" x="3414713" y="4164013"/>
          <p14:tracePt t="18752" x="3389313" y="4164013"/>
          <p14:tracePt t="18760" x="3365500" y="4164013"/>
          <p14:tracePt t="18768" x="3330575" y="4164013"/>
          <p14:tracePt t="18777" x="3306763" y="4164013"/>
          <p14:tracePt t="18784" x="3281363" y="4164013"/>
          <p14:tracePt t="18793" x="3248025" y="4164013"/>
          <p14:tracePt t="18800" x="3222625" y="4164013"/>
          <p14:tracePt t="18808" x="3197225" y="4164013"/>
          <p14:tracePt t="18816" x="3179763" y="4171950"/>
          <p14:tracePt t="18824" x="3154363" y="4171950"/>
          <p14:tracePt t="18832" x="3138488" y="4171950"/>
          <p14:tracePt t="18840" x="3130550" y="4171950"/>
          <p14:tracePt t="18848" x="3113088" y="4171950"/>
          <p14:tracePt t="18855" x="3105150" y="4171950"/>
          <p14:tracePt t="18871" x="3095625" y="4171950"/>
          <p14:tracePt t="18888" x="3095625" y="4164013"/>
          <p14:tracePt t="18895" x="3105150" y="4154488"/>
          <p14:tracePt t="18903" x="3113088" y="4138613"/>
          <p14:tracePt t="18913" x="3138488" y="4121150"/>
          <p14:tracePt t="18920" x="3154363" y="4121150"/>
          <p14:tracePt t="18927" x="3163888" y="4113213"/>
          <p14:tracePt t="19240" x="3163888" y="4121150"/>
          <p14:tracePt t="19248" x="3163888" y="4146550"/>
          <p14:tracePt t="19255" x="3163888" y="4164013"/>
          <p14:tracePt t="19264" x="3163888" y="4179888"/>
          <p14:tracePt t="19312" x="3171825" y="4179888"/>
          <p14:tracePt t="19360" x="3171825" y="4189413"/>
          <p14:tracePt t="19377" x="3171825" y="4197350"/>
          <p14:tracePt t="19384" x="3163888" y="4205288"/>
          <p14:tracePt t="19392" x="3146425" y="4213225"/>
          <p14:tracePt t="19400" x="3130550" y="4230688"/>
          <p14:tracePt t="19408" x="3105150" y="4238625"/>
          <p14:tracePt t="19416" x="3087688" y="4256088"/>
          <p14:tracePt t="19424" x="3062288" y="4264025"/>
          <p14:tracePt t="19432" x="3046413" y="4281488"/>
          <p14:tracePt t="19439" x="3036888" y="4281488"/>
          <p14:tracePt t="19448" x="3021013" y="4289425"/>
          <p14:tracePt t="19456" x="3013075" y="4297363"/>
          <p14:tracePt t="19472" x="2995613" y="4306888"/>
          <p14:tracePt t="19480" x="2987675" y="4314825"/>
          <p14:tracePt t="19488" x="2978150" y="4322763"/>
          <p14:tracePt t="19496" x="2970213" y="4330700"/>
          <p14:tracePt t="19504" x="2962275" y="4330700"/>
          <p14:tracePt t="19513" x="2944813" y="4340225"/>
          <p14:tracePt t="19519" x="2936875" y="4348163"/>
          <p14:tracePt t="19526" x="2928938" y="4356100"/>
          <p14:tracePt t="19535" x="2919413" y="4356100"/>
          <p14:tracePt t="19544" x="2903538" y="4373563"/>
          <p14:tracePt t="19551" x="2886075" y="4373563"/>
          <p14:tracePt t="19560" x="2878138" y="4381500"/>
          <p14:tracePt t="19568" x="2860675" y="4389438"/>
          <p14:tracePt t="19576" x="2844800" y="4389438"/>
          <p14:tracePt t="19584" x="2836863" y="4398963"/>
          <p14:tracePt t="19592" x="2827338" y="4406900"/>
          <p14:tracePt t="19600" x="2811463" y="4406900"/>
          <p14:tracePt t="19607" x="2801938" y="4414838"/>
          <p14:tracePt t="19615" x="2794000" y="4414838"/>
          <p14:tracePt t="19624" x="2778125" y="4424363"/>
          <p14:tracePt t="19632" x="2768600" y="4432300"/>
          <p14:tracePt t="19640" x="2760663" y="4432300"/>
          <p14:tracePt t="19648" x="2752725" y="4432300"/>
          <p14:tracePt t="19656" x="2743200" y="4440238"/>
          <p14:tracePt t="19664" x="2735263" y="4440238"/>
          <p14:tracePt t="19671" x="2727325" y="4440238"/>
          <p14:tracePt t="19679" x="2719388" y="4448175"/>
          <p14:tracePt t="19688" x="2709863" y="4457700"/>
          <p14:tracePt t="19696" x="2693988" y="4457700"/>
          <p14:tracePt t="19704" x="2684463" y="4457700"/>
          <p14:tracePt t="19712" x="2668588" y="4465638"/>
          <p14:tracePt t="19719" x="2651125" y="4473575"/>
          <p14:tracePt t="19726" x="2643188" y="4473575"/>
          <p14:tracePt t="19735" x="2617788" y="4483100"/>
          <p14:tracePt t="19743" x="2609850" y="4491038"/>
          <p14:tracePt t="19759" x="2584450" y="4498975"/>
          <p14:tracePt t="19767" x="2566988" y="4498975"/>
          <p14:tracePt t="19775" x="2559050" y="4498975"/>
          <p14:tracePt t="19782" x="2551113" y="4498975"/>
          <p14:tracePt t="19791" x="2543175" y="4506913"/>
          <p14:tracePt t="19799" x="2533650" y="4506913"/>
          <p14:tracePt t="19806" x="2525713" y="4506913"/>
          <p14:tracePt t="19815" x="2500313" y="4516438"/>
          <p14:tracePt t="19823" x="2492375" y="4516438"/>
          <p14:tracePt t="19830" x="2474913" y="4516438"/>
          <p14:tracePt t="19839" x="2466975" y="4524375"/>
          <p14:tracePt t="19847" x="2441575" y="4524375"/>
          <p14:tracePt t="19854" x="2433638" y="4532313"/>
          <p14:tracePt t="19863" x="2408238" y="4532313"/>
          <p14:tracePt t="19871" x="2400300" y="4532313"/>
          <p14:tracePt t="19879" x="2374900" y="4541838"/>
          <p14:tracePt t="19887" x="2357438" y="4541838"/>
          <p14:tracePt t="19895" x="2341563" y="4541838"/>
          <p14:tracePt t="19903" x="2324100" y="4549775"/>
          <p14:tracePt t="19911" x="2308225" y="4549775"/>
          <p14:tracePt t="19919" x="2298700" y="4549775"/>
          <p14:tracePt t="19927" x="2273300" y="4549775"/>
          <p14:tracePt t="19935" x="2257425" y="4549775"/>
          <p14:tracePt t="19943" x="2239963" y="4557713"/>
          <p14:tracePt t="19951" x="2224088" y="4557713"/>
          <p14:tracePt t="19959" x="2214563" y="4557713"/>
          <p14:tracePt t="19967" x="2198688" y="4557713"/>
          <p14:tracePt t="19975" x="2181225" y="4557713"/>
          <p14:tracePt t="19983" x="2181225" y="4565650"/>
          <p14:tracePt t="19991" x="2165350" y="4565650"/>
          <p14:tracePt t="19999" x="2155825" y="4565650"/>
          <p14:tracePt t="20007" x="2147888" y="4575175"/>
          <p14:tracePt t="20015" x="2132013" y="4575175"/>
          <p14:tracePt t="20023" x="2122488" y="4575175"/>
          <p14:tracePt t="20030" x="2106613" y="4575175"/>
          <p14:tracePt t="20039" x="2089150" y="4583113"/>
          <p14:tracePt t="20047" x="2073275" y="4583113"/>
          <p14:tracePt t="20055" x="2055813" y="4583113"/>
          <p14:tracePt t="20063" x="2030413" y="4591050"/>
          <p14:tracePt t="20071" x="2014538" y="4591050"/>
          <p14:tracePt t="20079" x="1989138" y="4591050"/>
          <p14:tracePt t="20086" x="1979613" y="4591050"/>
          <p14:tracePt t="20095" x="1963738" y="4600575"/>
          <p14:tracePt t="20103" x="1955800" y="4600575"/>
          <p14:tracePt t="20111" x="1938338" y="4608513"/>
          <p14:tracePt t="20118" x="1930400" y="4608513"/>
          <p14:tracePt t="20127" x="1920875" y="4608513"/>
          <p14:tracePt t="20142" x="1905000" y="4616450"/>
          <p14:tracePt t="20151" x="1905000" y="4624388"/>
          <p14:tracePt t="20159" x="1887538" y="4624388"/>
          <p14:tracePt t="20167" x="1879600" y="4624388"/>
          <p14:tracePt t="20175" x="1854200" y="4633913"/>
          <p14:tracePt t="20182" x="1828800" y="4641850"/>
          <p14:tracePt t="20191" x="1812925" y="4649788"/>
          <p14:tracePt t="20199" x="1795463" y="4649788"/>
          <p14:tracePt t="20207" x="1779588" y="4649788"/>
          <p14:tracePt t="20214" x="1770063" y="4659313"/>
          <p14:tracePt t="20223" x="1744663" y="4659313"/>
          <p14:tracePt t="20231" x="1744663" y="4667250"/>
          <p14:tracePt t="20239" x="1728788" y="4667250"/>
          <p14:tracePt t="20246" x="1720850" y="4667250"/>
          <p14:tracePt t="20254" x="1703388" y="4675188"/>
          <p14:tracePt t="20263" x="1685925" y="4684713"/>
          <p14:tracePt t="20271" x="1670050" y="4684713"/>
          <p14:tracePt t="20279" x="1652588" y="4684713"/>
          <p14:tracePt t="20287" x="1627188" y="4692650"/>
          <p14:tracePt t="20295" x="1611313" y="4700588"/>
          <p14:tracePt t="20303" x="1593850" y="4700588"/>
          <p14:tracePt t="20311" x="1585913" y="4700588"/>
          <p14:tracePt t="20319" x="1568450" y="4708525"/>
          <p14:tracePt t="20327" x="1544638" y="4718050"/>
          <p14:tracePt t="20334" x="1535113" y="4718050"/>
          <p14:tracePt t="20342" x="1527175" y="4725988"/>
          <p14:tracePt t="20350" x="1509713" y="4725988"/>
          <p14:tracePt t="20367" x="1501775" y="4733925"/>
          <p14:tracePt t="20375" x="1493838" y="4733925"/>
          <p14:tracePt t="20383" x="1485900" y="4733925"/>
          <p14:tracePt t="20407" x="1476375" y="4743450"/>
          <p14:tracePt t="20423" x="1468438" y="4743450"/>
          <p14:tracePt t="20503" x="1460500" y="4743450"/>
          <p14:tracePt t="20528" x="1450975" y="4743450"/>
          <p14:tracePt t="20624" x="1443038" y="4751388"/>
          <p14:tracePt t="20664" x="1435100" y="4751388"/>
          <p14:tracePt t="22255" x="1435100" y="4759325"/>
          <p14:tracePt t="22384" x="1435100" y="4767263"/>
          <p14:tracePt t="22408" x="1435100" y="4776788"/>
          <p14:tracePt t="22416" x="1435100" y="4784725"/>
          <p14:tracePt t="22432" x="1435100" y="4792663"/>
          <p14:tracePt t="22440" x="1443038" y="4792663"/>
          <p14:tracePt t="22448" x="1443038" y="4802188"/>
          <p14:tracePt t="22456" x="1443038" y="4810125"/>
          <p14:tracePt t="22471" x="1443038" y="4818063"/>
          <p14:tracePt t="22480" x="1443038" y="4835525"/>
          <p14:tracePt t="22488" x="1450975" y="4835525"/>
          <p14:tracePt t="22496" x="1450975" y="4843463"/>
          <p14:tracePt t="22503" x="1450975" y="4868863"/>
          <p14:tracePt t="22512" x="1450975" y="4876800"/>
          <p14:tracePt t="22519" x="1450975" y="4884738"/>
          <p14:tracePt t="22527" x="1450975" y="4910138"/>
          <p14:tracePt t="22535" x="1450975" y="4927600"/>
          <p14:tracePt t="22544" x="1450975" y="4943475"/>
          <p14:tracePt t="22552" x="1460500" y="4960938"/>
          <p14:tracePt t="22560" x="1460500" y="4978400"/>
          <p14:tracePt t="22568" x="1460500" y="4994275"/>
          <p14:tracePt t="22576" x="1468438" y="5011738"/>
          <p14:tracePt t="22584" x="1468438" y="5027613"/>
          <p14:tracePt t="22592" x="1468438" y="5053013"/>
          <p14:tracePt t="22600" x="1476375" y="5070475"/>
          <p14:tracePt t="22607" x="1476375" y="5095875"/>
          <p14:tracePt t="22616" x="1476375" y="5111750"/>
          <p14:tracePt t="22624" x="1476375" y="5137150"/>
          <p14:tracePt t="22632" x="1485900" y="5170488"/>
          <p14:tracePt t="22640" x="1485900" y="5195888"/>
          <p14:tracePt t="22648" x="1493838" y="5221288"/>
          <p14:tracePt t="22655" x="1493838" y="5246688"/>
          <p14:tracePt t="22664" x="1493838" y="5254625"/>
          <p14:tracePt t="22672" x="1493838" y="5272088"/>
          <p14:tracePt t="22688" x="1493838" y="5280025"/>
          <p14:tracePt t="23000" x="1501775" y="5305425"/>
          <p14:tracePt t="23008" x="1509713" y="5321300"/>
          <p14:tracePt t="23015" x="1509713" y="5338763"/>
          <p14:tracePt t="23055" x="1509713" y="5346700"/>
          <p14:tracePt t="23063" x="1509713" y="5364163"/>
          <p14:tracePt t="23079" x="1509713" y="5372100"/>
          <p14:tracePt t="23087" x="1509713" y="5389563"/>
          <p14:tracePt t="23095" x="1509713" y="5397500"/>
          <p14:tracePt t="23103" x="1509713" y="5405438"/>
          <p14:tracePt t="23111" x="1509713" y="5414963"/>
          <p14:tracePt t="23119" x="1509713" y="5430838"/>
          <p14:tracePt t="23127" x="1509713" y="5438775"/>
          <p14:tracePt t="23135" x="1501775" y="5448300"/>
          <p14:tracePt t="23142" x="1501775" y="5464175"/>
          <p14:tracePt t="23151" x="1493838" y="5473700"/>
          <p14:tracePt t="23159" x="1493838" y="5481638"/>
          <p14:tracePt t="23167" x="1485900" y="5489575"/>
          <p14:tracePt t="23175" x="1485900" y="5497513"/>
          <p14:tracePt t="23191" x="1485900" y="5507038"/>
          <p14:tracePt t="23207" x="1485900" y="5514975"/>
          <p14:tracePt t="23231" x="1485900" y="5522913"/>
          <p14:tracePt t="23239" x="1485900" y="5532438"/>
          <p14:tracePt t="23255" x="1485900" y="5540375"/>
          <p14:tracePt t="23263" x="1485900" y="5556250"/>
          <p14:tracePt t="23271" x="1485900" y="5581650"/>
          <p14:tracePt t="23279" x="1485900" y="5599113"/>
          <p14:tracePt t="23287" x="1485900" y="5614988"/>
          <p14:tracePt t="23295" x="1485900" y="5632450"/>
          <p14:tracePt t="23303" x="1485900" y="5649913"/>
          <p14:tracePt t="23311" x="1485900" y="5657850"/>
          <p14:tracePt t="23359" x="1493838" y="5657850"/>
          <p14:tracePt t="23367" x="1501775" y="5657850"/>
          <p14:tracePt t="23375" x="1509713" y="5657850"/>
          <p14:tracePt t="23391" x="1519238" y="5657850"/>
          <p14:tracePt t="23840" x="1519238" y="5649913"/>
          <p14:tracePt t="23864" x="1527175" y="5649913"/>
          <p14:tracePt t="24495" x="1527175" y="5640388"/>
          <p14:tracePt t="24511" x="1527175" y="5632450"/>
          <p14:tracePt t="24520" x="1544638" y="5624513"/>
          <p14:tracePt t="24526" x="1560513" y="5607050"/>
          <p14:tracePt t="24536" x="1577975" y="5591175"/>
          <p14:tracePt t="24544" x="1593850" y="5573713"/>
          <p14:tracePt t="24552" x="1611313" y="5548313"/>
          <p14:tracePt t="24562" x="1652588" y="5507038"/>
          <p14:tracePt t="24567" x="1685925" y="5448300"/>
          <p14:tracePt t="24577" x="1762125" y="5364163"/>
          <p14:tracePt t="24583" x="1846263" y="5280025"/>
          <p14:tracePt t="24592" x="1955800" y="5162550"/>
          <p14:tracePt t="24600" x="2122488" y="5002213"/>
          <p14:tracePt t="24608" x="2341563" y="4818063"/>
          <p14:tracePt t="24616" x="2592388" y="4624388"/>
          <p14:tracePt t="24624" x="2852738" y="4406900"/>
          <p14:tracePt t="24632" x="3105150" y="4213225"/>
          <p14:tracePt t="24639" x="3424238" y="3987800"/>
          <p14:tracePt t="24648" x="3700463" y="3811588"/>
          <p14:tracePt t="24655" x="3976688" y="3592513"/>
          <p14:tracePt t="24664" x="4305300" y="3316288"/>
          <p14:tracePt t="24671" x="4589463" y="3063875"/>
          <p14:tracePt t="24680" x="4916488" y="2770188"/>
          <p14:tracePt t="24688" x="5227638" y="2476500"/>
          <p14:tracePt t="24694" x="5513388" y="2190750"/>
          <p14:tracePt t="24704" x="5797550" y="1897063"/>
          <p14:tracePt t="24710" x="6067425" y="1636713"/>
          <p14:tracePt t="24720" x="6284913" y="1409700"/>
          <p14:tracePt t="24727" x="6461125" y="1243013"/>
          <p14:tracePt t="24735" x="6611938" y="1100138"/>
          <p14:tracePt t="24745" x="6796088" y="973138"/>
          <p14:tracePt t="24752" x="6938963" y="847725"/>
          <p14:tracePt t="24760" x="7064375" y="747713"/>
          <p14:tracePt t="24768" x="7158038" y="671513"/>
          <p14:tracePt t="24775" x="7232650" y="612775"/>
          <p14:tracePt t="24783" x="7299325" y="554038"/>
          <p14:tracePt t="24791" x="7334250" y="520700"/>
          <p14:tracePt t="24799" x="7392988" y="469900"/>
          <p14:tracePt t="24807" x="7434263" y="428625"/>
          <p14:tracePt t="24815" x="7467600" y="395288"/>
          <p14:tracePt t="24823" x="7500938" y="360363"/>
          <p14:tracePt t="24831" x="7551738" y="327025"/>
          <p14:tracePt t="24839" x="7585075" y="301625"/>
          <p14:tracePt t="24847" x="7618413" y="276225"/>
          <p14:tracePt t="24855" x="7651750" y="242888"/>
          <p14:tracePt t="24863" x="7686675" y="217488"/>
          <p14:tracePt t="24871" x="7710488" y="184150"/>
          <p14:tracePt t="24879" x="7753350" y="150813"/>
          <p14:tracePt t="24887" x="7804150" y="125413"/>
          <p14:tracePt t="24895" x="7827963" y="100013"/>
          <p14:tracePt t="24903" x="7878763" y="76200"/>
          <p14:tracePt t="24911" x="7904163" y="58738"/>
          <p14:tracePt t="24919" x="7921625" y="50800"/>
          <p14:tracePt t="24928" x="7929563" y="33338"/>
          <p14:tracePt t="24935" x="7929563" y="25400"/>
          <p14:tracePt t="24942" x="7929563" y="17463"/>
          <p14:tracePt t="24951" x="7929563"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1235-8F6A-4CC6-8BB9-1DEF49297298}"/>
              </a:ext>
            </a:extLst>
          </p:cNvPr>
          <p:cNvSpPr>
            <a:spLocks noGrp="1"/>
          </p:cNvSpPr>
          <p:nvPr>
            <p:ph type="title"/>
          </p:nvPr>
        </p:nvSpPr>
        <p:spPr>
          <a:xfrm>
            <a:off x="839788" y="365126"/>
            <a:ext cx="10515600" cy="473774"/>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0BEB7AF2-C4B1-4C8F-B0B0-3EB94DE17516}"/>
              </a:ext>
            </a:extLst>
          </p:cNvPr>
          <p:cNvSpPr>
            <a:spLocks noGrp="1"/>
          </p:cNvSpPr>
          <p:nvPr>
            <p:ph type="body" idx="1"/>
          </p:nvPr>
        </p:nvSpPr>
        <p:spPr>
          <a:xfrm>
            <a:off x="436228" y="838899"/>
            <a:ext cx="6711192" cy="1921079"/>
          </a:xfrm>
        </p:spPr>
        <p:txBody>
          <a:bodyPr>
            <a:normAutofit/>
          </a:bodyPr>
          <a:lstStyle/>
          <a:p>
            <a:r>
              <a:rPr lang="en-US" dirty="0"/>
              <a:t>The disastrous Scott South Pole expedition collected fossilized Glossopteris leaves, recovered after their bodies were found.  From a warm and wet </a:t>
            </a:r>
            <a:r>
              <a:rPr lang="en-US" dirty="0">
                <a:solidFill>
                  <a:schemeClr val="accent6"/>
                </a:solidFill>
              </a:rPr>
              <a:t>climate</a:t>
            </a:r>
            <a:r>
              <a:rPr lang="en-US" dirty="0"/>
              <a:t>, they were one piece of evidence supporting the idea of continental drift</a:t>
            </a:r>
          </a:p>
        </p:txBody>
      </p:sp>
      <p:pic>
        <p:nvPicPr>
          <p:cNvPr id="8" name="Content Placeholder 7" descr="A picture containing diagram&#10;&#10;Description automatically generated">
            <a:extLst>
              <a:ext uri="{FF2B5EF4-FFF2-40B4-BE49-F238E27FC236}">
                <a16:creationId xmlns:a16="http://schemas.microsoft.com/office/drawing/2014/main" id="{BA19CC67-E2CB-4B4F-9A89-E467EC5F235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44225" y="3047301"/>
            <a:ext cx="6126506" cy="3775046"/>
          </a:xfrm>
        </p:spPr>
      </p:pic>
      <p:sp>
        <p:nvSpPr>
          <p:cNvPr id="5" name="Text Placeholder 4">
            <a:extLst>
              <a:ext uri="{FF2B5EF4-FFF2-40B4-BE49-F238E27FC236}">
                <a16:creationId xmlns:a16="http://schemas.microsoft.com/office/drawing/2014/main" id="{FD114AB3-8088-422D-A18F-5E6B145B3017}"/>
              </a:ext>
            </a:extLst>
          </p:cNvPr>
          <p:cNvSpPr>
            <a:spLocks noGrp="1"/>
          </p:cNvSpPr>
          <p:nvPr>
            <p:ph type="body" sz="quarter" idx="3"/>
          </p:nvPr>
        </p:nvSpPr>
        <p:spPr>
          <a:xfrm>
            <a:off x="9815118" y="1082180"/>
            <a:ext cx="1540269" cy="1422895"/>
          </a:xfrm>
        </p:spPr>
        <p:txBody>
          <a:bodyPr>
            <a:normAutofit/>
          </a:bodyPr>
          <a:lstStyle/>
          <a:p>
            <a:endParaRPr lang="en-US" dirty="0"/>
          </a:p>
        </p:txBody>
      </p:sp>
      <p:pic>
        <p:nvPicPr>
          <p:cNvPr id="10" name="Content Placeholder 9" descr="A person in a uniform&#10;&#10;Description automatically generated with low confidence">
            <a:extLst>
              <a:ext uri="{FF2B5EF4-FFF2-40B4-BE49-F238E27FC236}">
                <a16:creationId xmlns:a16="http://schemas.microsoft.com/office/drawing/2014/main" id="{3EC584E4-E239-4F1B-9D26-C958DAD2ACBB}"/>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524925" y="992995"/>
            <a:ext cx="3792675" cy="5639667"/>
          </a:xfrm>
        </p:spPr>
      </p:pic>
      <p:pic>
        <p:nvPicPr>
          <p:cNvPr id="4" name="Audio 3">
            <a:hlinkClick r:id="" action="ppaction://media"/>
            <a:extLst>
              <a:ext uri="{FF2B5EF4-FFF2-40B4-BE49-F238E27FC236}">
                <a16:creationId xmlns:a16="http://schemas.microsoft.com/office/drawing/2014/main" id="{A100BBA9-D102-4448-8663-9C657BB10C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742242"/>
      </p:ext>
    </p:extLst>
  </p:cSld>
  <p:clrMapOvr>
    <a:masterClrMapping/>
  </p:clrMapOvr>
  <mc:AlternateContent xmlns:mc="http://schemas.openxmlformats.org/markup-compatibility/2006" xmlns:p14="http://schemas.microsoft.com/office/powerpoint/2010/main">
    <mc:Choice Requires="p14">
      <p:transition spd="slow" p14:dur="2000" advTm="33423"/>
    </mc:Choice>
    <mc:Fallback xmlns="">
      <p:transition spd="slow" advTm="3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228" x="8826500" y="3071813"/>
          <p14:tracePt t="7244" x="8826500" y="3089275"/>
          <p14:tracePt t="7252" x="8818563" y="3097213"/>
          <p14:tracePt t="7260" x="8818563" y="3105150"/>
          <p14:tracePt t="7277" x="8818563" y="3114675"/>
          <p14:tracePt t="7286" x="8810625" y="3114675"/>
          <p14:tracePt t="7292" x="8810625" y="3122613"/>
          <p14:tracePt t="7317" x="8810625" y="3130550"/>
          <p14:tracePt t="7340" x="8810625" y="3140075"/>
          <p14:tracePt t="7348" x="8802688" y="3140075"/>
          <p14:tracePt t="7357" x="8802688" y="3148013"/>
          <p14:tracePt t="7372" x="8793163" y="3155950"/>
          <p14:tracePt t="7388" x="8793163" y="3163888"/>
          <p14:tracePt t="7404" x="8785225" y="3173413"/>
          <p14:tracePt t="7412" x="8785225" y="3181350"/>
          <p14:tracePt t="7428" x="8785225" y="3189288"/>
          <p14:tracePt t="7460" x="8785225" y="3198813"/>
          <p14:tracePt t="7469" x="8777288" y="3198813"/>
          <p14:tracePt t="7476" x="8777288" y="3206750"/>
          <p14:tracePt t="7486" x="8777288" y="3214688"/>
          <p14:tracePt t="7508" x="8777288" y="3222625"/>
          <p14:tracePt t="7548" x="8802688" y="3222625"/>
          <p14:tracePt t="7556" x="8818563" y="3222625"/>
          <p14:tracePt t="7564" x="8843963" y="3222625"/>
          <p14:tracePt t="7572" x="8861425" y="3222625"/>
          <p14:tracePt t="7580" x="8869363" y="3206750"/>
          <p14:tracePt t="7588" x="8885238" y="3198813"/>
          <p14:tracePt t="7924" x="8894763" y="3198813"/>
          <p14:tracePt t="7932" x="8902700" y="3198813"/>
          <p14:tracePt t="7940" x="8902700" y="3206750"/>
          <p14:tracePt t="7948" x="8910638" y="3206750"/>
          <p14:tracePt t="8020" x="8902700" y="3206750"/>
          <p14:tracePt t="8036" x="8894763" y="3206750"/>
          <p14:tracePt t="8052" x="8894763" y="3214688"/>
          <p14:tracePt t="8068" x="8885238" y="3222625"/>
          <p14:tracePt t="8077" x="8885238" y="3232150"/>
          <p14:tracePt t="8085" x="8869363" y="3232150"/>
          <p14:tracePt t="8092" x="8869363" y="3240088"/>
          <p14:tracePt t="8101" x="8861425" y="3240088"/>
          <p14:tracePt t="8108" x="8851900" y="3248025"/>
          <p14:tracePt t="8116" x="8843963" y="3248025"/>
          <p14:tracePt t="8132" x="8836025" y="3257550"/>
          <p14:tracePt t="8148" x="8818563" y="3265488"/>
          <p14:tracePt t="8157" x="8810625" y="3273425"/>
          <p14:tracePt t="8164" x="8802688" y="3290888"/>
          <p14:tracePt t="8172" x="8785225" y="3298825"/>
          <p14:tracePt t="8180" x="8767763" y="3306763"/>
          <p14:tracePt t="8188" x="8759825" y="3316288"/>
          <p14:tracePt t="8196" x="8734425" y="3332163"/>
          <p14:tracePt t="8205" x="8726488" y="3340100"/>
          <p14:tracePt t="8212" x="8718550" y="3357563"/>
          <p14:tracePt t="8221" x="8709025" y="3357563"/>
          <p14:tracePt t="8228" x="8701088" y="3365500"/>
          <p14:tracePt t="8236" x="8693150" y="3365500"/>
          <p14:tracePt t="8245" x="8693150" y="3375025"/>
          <p14:tracePt t="8253" x="8675688" y="3375025"/>
          <p14:tracePt t="8261" x="8675688" y="3382963"/>
          <p14:tracePt t="8268" x="8659813" y="3390900"/>
          <p14:tracePt t="8286" x="8650288" y="3408363"/>
          <p14:tracePt t="8292" x="8626475" y="3416300"/>
          <p14:tracePt t="8301" x="8616950" y="3424238"/>
          <p14:tracePt t="8308" x="8609013" y="3433763"/>
          <p14:tracePt t="8317" x="8601075" y="3441700"/>
          <p14:tracePt t="8324" x="8591550" y="3449638"/>
          <p14:tracePt t="8333" x="8583613" y="3459163"/>
          <p14:tracePt t="8340" x="8575675" y="3459163"/>
          <p14:tracePt t="8348" x="8558213" y="3467100"/>
          <p14:tracePt t="8356" x="8558213" y="3475038"/>
          <p14:tracePt t="8364" x="8550275" y="3475038"/>
          <p14:tracePt t="8372" x="8542338" y="3482975"/>
          <p14:tracePt t="8380" x="8532813" y="3482975"/>
          <p14:tracePt t="8388" x="8516938" y="3500438"/>
          <p14:tracePt t="8396" x="8509000" y="3508375"/>
          <p14:tracePt t="8404" x="8499475" y="3517900"/>
          <p14:tracePt t="8413" x="8483600" y="3525838"/>
          <p14:tracePt t="8421" x="8474075" y="3525838"/>
          <p14:tracePt t="8428" x="8458200" y="3541713"/>
          <p14:tracePt t="8435" x="8440738" y="3551238"/>
          <p14:tracePt t="8444" x="8432800" y="3559175"/>
          <p14:tracePt t="8452" x="8415338" y="3567113"/>
          <p14:tracePt t="8460" x="8399463" y="3576638"/>
          <p14:tracePt t="8469" x="8391525" y="3584575"/>
          <p14:tracePt t="8476" x="8374063" y="3592513"/>
          <p14:tracePt t="8486" x="8348663" y="3600450"/>
          <p14:tracePt t="8492" x="8323263" y="3617913"/>
          <p14:tracePt t="8501" x="8297863" y="3635375"/>
          <p14:tracePt t="8508" x="8274050" y="3651250"/>
          <p14:tracePt t="8517" x="8248650" y="3659188"/>
          <p14:tracePt t="8524" x="8223250" y="3676650"/>
          <p14:tracePt t="8532" x="8197850" y="3694113"/>
          <p14:tracePt t="8540" x="8172450" y="3702050"/>
          <p14:tracePt t="8548" x="8156575" y="3717925"/>
          <p14:tracePt t="8556" x="8131175" y="3717925"/>
          <p14:tracePt t="8564" x="8121650" y="3735388"/>
          <p14:tracePt t="8572" x="8097838" y="3743325"/>
          <p14:tracePt t="8580" x="8080375" y="3752850"/>
          <p14:tracePt t="8588" x="8072438" y="3760788"/>
          <p14:tracePt t="8596" x="8054975" y="3760788"/>
          <p14:tracePt t="8605" x="8029575" y="3776663"/>
          <p14:tracePt t="8613" x="8013700" y="3786188"/>
          <p14:tracePt t="8621" x="7988300" y="3786188"/>
          <p14:tracePt t="8629" x="7962900" y="3786188"/>
          <p14:tracePt t="8635" x="7929563" y="3786188"/>
          <p14:tracePt t="8645" x="7896225" y="3786188"/>
          <p14:tracePt t="8652" x="7862888" y="3786188"/>
          <p14:tracePt t="8661" x="7827963" y="3786188"/>
          <p14:tracePt t="8669" x="7794625" y="3786188"/>
          <p14:tracePt t="8676" x="7769225" y="3776663"/>
          <p14:tracePt t="8686" x="7761288" y="3768725"/>
          <p14:tracePt t="9004" x="7753350" y="3768725"/>
          <p14:tracePt t="9020" x="7735888" y="3802063"/>
          <p14:tracePt t="9029" x="7727950" y="3835400"/>
          <p14:tracePt t="9035" x="7720013" y="3844925"/>
          <p14:tracePt t="9173" x="7710488" y="3844925"/>
          <p14:tracePt t="9180" x="7702550" y="3852863"/>
          <p14:tracePt t="9188" x="7694613" y="3860800"/>
          <p14:tracePt t="9196" x="7677150" y="3870325"/>
          <p14:tracePt t="9204" x="7661275" y="3878263"/>
          <p14:tracePt t="9212" x="7643813" y="3894138"/>
          <p14:tracePt t="9219" x="7618413" y="3911600"/>
          <p14:tracePt t="9228" x="7593013" y="3919538"/>
          <p14:tracePt t="9235" x="7585075" y="3929063"/>
          <p14:tracePt t="9243" x="7569200" y="3937000"/>
          <p14:tracePt t="9252" x="7551738" y="3944938"/>
          <p14:tracePt t="9259" x="7543800" y="3952875"/>
          <p14:tracePt t="9267" x="7534275" y="3952875"/>
          <p14:tracePt t="9275" x="7518400" y="3952875"/>
          <p14:tracePt t="9283" x="7510463" y="3962400"/>
          <p14:tracePt t="9291" x="7500938" y="3970338"/>
          <p14:tracePt t="9299" x="7485063" y="3970338"/>
          <p14:tracePt t="9307" x="7467600" y="3970338"/>
          <p14:tracePt t="9315" x="7451725" y="3978275"/>
          <p14:tracePt t="9323" x="7434263" y="3987800"/>
          <p14:tracePt t="9331" x="7416800" y="3995738"/>
          <p14:tracePt t="9339" x="7392988" y="3995738"/>
          <p14:tracePt t="9347" x="7375525" y="4003675"/>
          <p14:tracePt t="9355" x="7358063" y="4011613"/>
          <p14:tracePt t="9363" x="7342188" y="4029075"/>
          <p14:tracePt t="9372" x="7324725" y="4037013"/>
          <p14:tracePt t="9380" x="7299325" y="4046538"/>
          <p14:tracePt t="9387" x="7283450" y="4054475"/>
          <p14:tracePt t="9395" x="7265988" y="4062413"/>
          <p14:tracePt t="9403" x="7250113" y="4071938"/>
          <p14:tracePt t="9411" x="7232650" y="4079875"/>
          <p14:tracePt t="9419" x="7216775" y="4087813"/>
          <p14:tracePt t="9428" x="7199313" y="4095750"/>
          <p14:tracePt t="9435" x="7181850" y="4105275"/>
          <p14:tracePt t="9444" x="7165975" y="4113213"/>
          <p14:tracePt t="9450" x="7148513" y="4121150"/>
          <p14:tracePt t="9459" x="7132638" y="4130675"/>
          <p14:tracePt t="9467" x="7115175" y="4130675"/>
          <p14:tracePt t="9475" x="7099300" y="4138613"/>
          <p14:tracePt t="9484" x="7081838" y="4146550"/>
          <p14:tracePt t="9491" x="7073900" y="4154488"/>
          <p14:tracePt t="9499" x="7048500" y="4154488"/>
          <p14:tracePt t="9507" x="7023100" y="4164013"/>
          <p14:tracePt t="9516" x="6997700" y="4179888"/>
          <p14:tracePt t="9523" x="6981825" y="4179888"/>
          <p14:tracePt t="9531" x="6964363" y="4189413"/>
          <p14:tracePt t="9539" x="6946900" y="4197350"/>
          <p14:tracePt t="9547" x="6931025" y="4205288"/>
          <p14:tracePt t="9556" x="6913563" y="4205288"/>
          <p14:tracePt t="9563" x="6905625" y="4213225"/>
          <p14:tracePt t="9571" x="6880225" y="4222750"/>
          <p14:tracePt t="9579" x="6864350" y="4222750"/>
          <p14:tracePt t="9587" x="6838950" y="4230688"/>
          <p14:tracePt t="9595" x="6805613" y="4230688"/>
          <p14:tracePt t="9603" x="6788150" y="4238625"/>
          <p14:tracePt t="9611" x="6754813" y="4248150"/>
          <p14:tracePt t="9620" x="6729413" y="4248150"/>
          <p14:tracePt t="9627" x="6704013" y="4256088"/>
          <p14:tracePt t="9636" x="6678613" y="4256088"/>
          <p14:tracePt t="9643" x="6662738" y="4256088"/>
          <p14:tracePt t="9650" x="6637338" y="4271963"/>
          <p14:tracePt t="9659" x="6604000" y="4281488"/>
          <p14:tracePt t="9667" x="6578600" y="4281488"/>
          <p14:tracePt t="9686" x="6535738" y="4306888"/>
          <p14:tracePt t="9691" x="6502400" y="4314825"/>
          <p14:tracePt t="9699" x="6469063" y="4330700"/>
          <p14:tracePt t="9707" x="6443663" y="4340225"/>
          <p14:tracePt t="9715" x="6410325" y="4348163"/>
          <p14:tracePt t="9723" x="6384925" y="4348163"/>
          <p14:tracePt t="9731" x="6343650" y="4356100"/>
          <p14:tracePt t="9739" x="6318250" y="4356100"/>
          <p14:tracePt t="9747" x="6292850" y="4365625"/>
          <p14:tracePt t="9755" x="6259513" y="4365625"/>
          <p14:tracePt t="9763" x="6234113" y="4373563"/>
          <p14:tracePt t="9772" x="6218238" y="4373563"/>
          <p14:tracePt t="9779" x="6192838" y="4381500"/>
          <p14:tracePt t="9787" x="6167438" y="4381500"/>
          <p14:tracePt t="9795" x="6149975" y="4381500"/>
          <p14:tracePt t="9804" x="6124575" y="4389438"/>
          <p14:tracePt t="9811" x="6100763" y="4389438"/>
          <p14:tracePt t="9819" x="6067425" y="4398963"/>
          <p14:tracePt t="9827" x="6042025" y="4406900"/>
          <p14:tracePt t="9836" x="6008688" y="4406900"/>
          <p14:tracePt t="9844" x="5973763" y="4414838"/>
          <p14:tracePt t="9850" x="5940425" y="4424363"/>
          <p14:tracePt t="9859" x="5899150" y="4432300"/>
          <p14:tracePt t="9867" x="5865813" y="4440238"/>
          <p14:tracePt t="9875" x="5832475" y="4457700"/>
          <p14:tracePt t="9884" x="5781675" y="4465638"/>
          <p14:tracePt t="9892" x="5748338" y="4473575"/>
          <p14:tracePt t="9900" x="5705475" y="4483100"/>
          <p14:tracePt t="9907" x="5672138" y="4483100"/>
          <p14:tracePt t="9916" x="5638800" y="4491038"/>
          <p14:tracePt t="9923" x="5597525" y="4498975"/>
          <p14:tracePt t="9931" x="5562600" y="4498975"/>
          <p14:tracePt t="9939" x="5529263" y="4506913"/>
          <p14:tracePt t="9947" x="5495925" y="4506913"/>
          <p14:tracePt t="9955" x="5462588" y="4506913"/>
          <p14:tracePt t="9963" x="5421313" y="4516438"/>
          <p14:tracePt t="9972" x="5386388" y="4516438"/>
          <p14:tracePt t="9979" x="5362575" y="4524375"/>
          <p14:tracePt t="9987" x="5337175" y="4524375"/>
          <p14:tracePt t="9995" x="5311775" y="4524375"/>
          <p14:tracePt t="10003" x="5286375" y="4532313"/>
          <p14:tracePt t="10011" x="5253038" y="4541838"/>
          <p14:tracePt t="10019" x="5219700" y="4549775"/>
          <p14:tracePt t="10028" x="5202238" y="4549775"/>
          <p14:tracePt t="10035" x="5176838" y="4557713"/>
          <p14:tracePt t="10043" x="5160963" y="4557713"/>
          <p14:tracePt t="10050" x="5135563" y="4565650"/>
          <p14:tracePt t="10059" x="5118100" y="4575175"/>
          <p14:tracePt t="10067" x="5092700" y="4583113"/>
          <p14:tracePt t="10075" x="5059363" y="4583113"/>
          <p14:tracePt t="10083" x="5026025" y="4583113"/>
          <p14:tracePt t="10091" x="5000625" y="4591050"/>
          <p14:tracePt t="10099" x="4967288" y="4600575"/>
          <p14:tracePt t="10107" x="4951413" y="4608513"/>
          <p14:tracePt t="10115" x="4933950" y="4608513"/>
          <p14:tracePt t="10123" x="4908550" y="4616450"/>
          <p14:tracePt t="10131" x="4883150" y="4624388"/>
          <p14:tracePt t="10139" x="4875213" y="4624388"/>
          <p14:tracePt t="10147" x="4857750" y="4633913"/>
          <p14:tracePt t="10155" x="4841875" y="4633913"/>
          <p14:tracePt t="10163" x="4824413" y="4633913"/>
          <p14:tracePt t="10171" x="4799013" y="4641850"/>
          <p14:tracePt t="10179" x="4765675" y="4649788"/>
          <p14:tracePt t="10187" x="4740275" y="4649788"/>
          <p14:tracePt t="10195" x="4706938" y="4659313"/>
          <p14:tracePt t="10203" x="4673600" y="4659313"/>
          <p14:tracePt t="10211" x="4648200" y="4667250"/>
          <p14:tracePt t="10219" x="4622800" y="4667250"/>
          <p14:tracePt t="10227" x="4606925" y="4667250"/>
          <p14:tracePt t="10235" x="4581525" y="4667250"/>
          <p14:tracePt t="10243" x="4564063" y="4667250"/>
          <p14:tracePt t="10250" x="4540250" y="4667250"/>
          <p14:tracePt t="10259" x="4514850" y="4667250"/>
          <p14:tracePt t="10267" x="4489450" y="4675188"/>
          <p14:tracePt t="10275" x="4464050" y="4675188"/>
          <p14:tracePt t="10283" x="4438650" y="4675188"/>
          <p14:tracePt t="10291" x="4422775" y="4675188"/>
          <p14:tracePt t="10299" x="4397375" y="4675188"/>
          <p14:tracePt t="10307" x="4371975" y="4675188"/>
          <p14:tracePt t="10315" x="4354513" y="4675188"/>
          <p14:tracePt t="10323" x="4329113" y="4675188"/>
          <p14:tracePt t="10332" x="4305300" y="4684713"/>
          <p14:tracePt t="10339" x="4287838" y="4684713"/>
          <p14:tracePt t="10347" x="4279900" y="4684713"/>
          <p14:tracePt t="10355" x="4270375" y="4684713"/>
          <p14:tracePt t="10363" x="4254500" y="4684713"/>
          <p14:tracePt t="10371" x="4237038" y="4684713"/>
          <p14:tracePt t="10379" x="4229100" y="4684713"/>
          <p14:tracePt t="10387" x="4221163" y="4684713"/>
          <p14:tracePt t="10395" x="4203700" y="4692650"/>
          <p14:tracePt t="10403" x="4195763" y="4692650"/>
          <p14:tracePt t="10411" x="4187825" y="4692650"/>
          <p14:tracePt t="10419" x="4162425" y="4700588"/>
          <p14:tracePt t="10427" x="4144963" y="4700588"/>
          <p14:tracePt t="10435" x="4129088" y="4700588"/>
          <p14:tracePt t="10443" x="4111625" y="4700588"/>
          <p14:tracePt t="10452" x="4094163" y="4700588"/>
          <p14:tracePt t="10459" x="4086225" y="4700588"/>
          <p14:tracePt t="10467" x="4070350" y="4708525"/>
          <p14:tracePt t="10475" x="4060825" y="4708525"/>
          <p14:tracePt t="10484" x="4052888" y="4708525"/>
          <p14:tracePt t="10491" x="4035425" y="4708525"/>
          <p14:tracePt t="10507" x="4027488" y="4708525"/>
          <p14:tracePt t="10515" x="4011613" y="4708525"/>
          <p14:tracePt t="10531" x="4002088" y="4708525"/>
          <p14:tracePt t="10539" x="3986213" y="4708525"/>
          <p14:tracePt t="10547" x="3968750" y="4708525"/>
          <p14:tracePt t="10555" x="3960813" y="4718050"/>
          <p14:tracePt t="10563" x="3943350" y="4718050"/>
          <p14:tracePt t="10579" x="3935413" y="4718050"/>
          <p14:tracePt t="10587" x="3917950" y="4718050"/>
          <p14:tracePt t="10595" x="3910013" y="4718050"/>
          <p14:tracePt t="10603" x="3894138" y="4718050"/>
          <p14:tracePt t="10611" x="3884613" y="4725988"/>
          <p14:tracePt t="10619" x="3859213" y="4725988"/>
          <p14:tracePt t="10627" x="3835400" y="4733925"/>
          <p14:tracePt t="10635" x="3810000" y="4743450"/>
          <p14:tracePt t="10643" x="3776663" y="4743450"/>
          <p14:tracePt t="10652" x="3751263" y="4743450"/>
          <p14:tracePt t="10659" x="3725863" y="4743450"/>
          <p14:tracePt t="10667" x="3700463" y="4743450"/>
          <p14:tracePt t="10686" x="3659188" y="4743450"/>
          <p14:tracePt t="10691" x="3649663" y="4743450"/>
          <p14:tracePt t="10699" x="3633788" y="4733925"/>
          <p14:tracePt t="10715" x="3633788" y="4718050"/>
          <p14:tracePt t="10980" x="3624263" y="4718050"/>
          <p14:tracePt t="10988" x="3608388" y="4718050"/>
          <p14:tracePt t="10997" x="3600450" y="4718050"/>
          <p14:tracePt t="11004" x="3590925" y="4718050"/>
          <p14:tracePt t="11013" x="3582988" y="4718050"/>
          <p14:tracePt t="11019" x="3575050" y="4718050"/>
          <p14:tracePt t="11029" x="3557588" y="4718050"/>
          <p14:tracePt t="11035" x="3541713" y="4718050"/>
          <p14:tracePt t="11044" x="3524250" y="4718050"/>
          <p14:tracePt t="11053" x="3498850" y="4718050"/>
          <p14:tracePt t="11060" x="3473450" y="4718050"/>
          <p14:tracePt t="11068" x="3465513" y="4718050"/>
          <p14:tracePt t="11076" x="3457575" y="4725988"/>
          <p14:tracePt t="11092" x="3448050" y="4725988"/>
          <p14:tracePt t="11100" x="3440113" y="4725988"/>
          <p14:tracePt t="11116" x="3432175" y="4725988"/>
          <p14:tracePt t="11124" x="3414713" y="4733925"/>
          <p14:tracePt t="11132" x="3398838" y="4743450"/>
          <p14:tracePt t="11141" x="3381375" y="4743450"/>
          <p14:tracePt t="11148" x="3373438" y="4751388"/>
          <p14:tracePt t="11157" x="3348038" y="4759325"/>
          <p14:tracePt t="11173" x="3340100" y="4759325"/>
          <p14:tracePt t="11180" x="3340100" y="4767263"/>
          <p14:tracePt t="11188" x="3330575" y="4767263"/>
          <p14:tracePt t="11204" x="3322638" y="4776788"/>
          <p14:tracePt t="11236" x="3314700" y="4776788"/>
          <p14:tracePt t="11245" x="3306763" y="4784725"/>
          <p14:tracePt t="11261" x="3297238" y="4784725"/>
          <p14:tracePt t="11269" x="3289300" y="4792663"/>
          <p14:tracePt t="11286" x="3281363" y="4802188"/>
          <p14:tracePt t="11292" x="3271838" y="4810125"/>
          <p14:tracePt t="11300" x="3263900" y="4818063"/>
          <p14:tracePt t="11308" x="3255963" y="4826000"/>
          <p14:tracePt t="11317" x="3248025" y="4826000"/>
          <p14:tracePt t="11324" x="3238500" y="4835525"/>
          <p14:tracePt t="11332" x="3230563" y="4843463"/>
          <p14:tracePt t="11340" x="3213100" y="4860925"/>
          <p14:tracePt t="11348" x="3205163" y="4860925"/>
          <p14:tracePt t="11356" x="3189288" y="4876800"/>
          <p14:tracePt t="11364" x="3171825" y="4876800"/>
          <p14:tracePt t="11372" x="3154363" y="4894263"/>
          <p14:tracePt t="11380" x="3146425" y="4902200"/>
          <p14:tracePt t="11388" x="3138488" y="4902200"/>
          <p14:tracePt t="11396" x="3138488" y="4910138"/>
          <p14:tracePt t="11420" x="3130550" y="4919663"/>
          <p14:tracePt t="11435" x="3121025" y="4919663"/>
          <p14:tracePt t="11444" x="3121025" y="4927600"/>
          <p14:tracePt t="11453" x="3121025" y="4935538"/>
          <p14:tracePt t="11460" x="3113088" y="4935538"/>
          <p14:tracePt t="11470" x="3105150" y="4943475"/>
          <p14:tracePt t="11476" x="3095625" y="4943475"/>
          <p14:tracePt t="11486" x="3087688" y="4953000"/>
          <p14:tracePt t="11492" x="3087688" y="4960938"/>
          <p14:tracePt t="11500" x="3079750" y="4960938"/>
          <p14:tracePt t="11524" x="3071813" y="4968875"/>
          <p14:tracePt t="11549" x="3062288" y="4968875"/>
          <p14:tracePt t="11572" x="3054350" y="4968875"/>
          <p14:tracePt t="11580" x="3046413" y="4968875"/>
          <p14:tracePt t="11588" x="3036888" y="4968875"/>
          <p14:tracePt t="11596" x="3028950" y="4968875"/>
          <p14:tracePt t="11604" x="3021013" y="4968875"/>
          <p14:tracePt t="11613" x="3013075" y="4968875"/>
          <p14:tracePt t="11619" x="3013075" y="4978400"/>
          <p14:tracePt t="11628" x="3003550" y="4978400"/>
          <p14:tracePt t="11645" x="2995613" y="4978400"/>
          <p14:tracePt t="11653" x="2987675" y="4978400"/>
          <p14:tracePt t="11671" x="2970213" y="4978400"/>
          <p14:tracePt t="11686" x="2962275" y="4978400"/>
          <p14:tracePt t="11692" x="2954338" y="4978400"/>
          <p14:tracePt t="11717" x="2944813" y="4978400"/>
          <p14:tracePt t="11732" x="2936875" y="4978400"/>
          <p14:tracePt t="11740" x="2928938" y="4978400"/>
          <p14:tracePt t="11747" x="2919413" y="4978400"/>
          <p14:tracePt t="11756" x="2903538" y="4978400"/>
          <p14:tracePt t="11764" x="2878138" y="4978400"/>
          <p14:tracePt t="11772" x="2852738" y="4978400"/>
          <p14:tracePt t="11779" x="2836863" y="4978400"/>
          <p14:tracePt t="11787" x="2827338" y="4978400"/>
          <p14:tracePt t="11796" x="2819400" y="4978400"/>
          <p14:tracePt t="11804" x="2811463" y="4978400"/>
          <p14:tracePt t="11819" x="2794000" y="4978400"/>
          <p14:tracePt t="11835" x="2786063" y="4978400"/>
          <p14:tracePt t="11860" x="2778125" y="4968875"/>
          <p14:tracePt t="11876" x="2768600" y="4968875"/>
          <p14:tracePt t="11886" x="2760663" y="4968875"/>
          <p14:tracePt t="11893" x="2752725" y="4968875"/>
          <p14:tracePt t="11901" x="2743200" y="4968875"/>
          <p14:tracePt t="11908" x="2727325" y="4968875"/>
          <p14:tracePt t="11917" x="2719388" y="4968875"/>
          <p14:tracePt t="11932" x="2709863" y="4960938"/>
          <p14:tracePt t="11948" x="2701925" y="4960938"/>
          <p14:tracePt t="17764" x="2709863" y="4960938"/>
          <p14:tracePt t="18293" x="2719388" y="4960938"/>
          <p14:tracePt t="18372" x="2719388" y="4968875"/>
          <p14:tracePt t="18429" x="2727325" y="4968875"/>
          <p14:tracePt t="18468" x="2727325" y="4978400"/>
          <p14:tracePt t="18485" x="2735263" y="4978400"/>
          <p14:tracePt t="18516" x="2743200" y="4978400"/>
          <p14:tracePt t="18532" x="2752725" y="4978400"/>
          <p14:tracePt t="18957" x="2760663" y="4978400"/>
          <p14:tracePt t="18964" x="2768600" y="4994275"/>
          <p14:tracePt t="18972" x="2786063" y="5027613"/>
          <p14:tracePt t="18981" x="2811463" y="5053013"/>
          <p14:tracePt t="18988" x="2819400" y="5111750"/>
          <p14:tracePt t="18996" x="2819400" y="5162550"/>
          <p14:tracePt t="19012" x="2819400" y="5170488"/>
          <p14:tracePt t="19029" x="2819400" y="5187950"/>
          <p14:tracePt t="19037" x="2819400" y="5203825"/>
          <p14:tracePt t="19044" x="2819400" y="5237163"/>
          <p14:tracePt t="19053" x="2819400" y="5262563"/>
          <p14:tracePt t="19060" x="2819400" y="5295900"/>
          <p14:tracePt t="19070" x="2819400" y="5321300"/>
          <p14:tracePt t="19076" x="2819400" y="5364163"/>
          <p14:tracePt t="19085" x="2819400" y="5397500"/>
          <p14:tracePt t="19092" x="2819400" y="5438775"/>
          <p14:tracePt t="19101" x="2819400" y="5489575"/>
          <p14:tracePt t="19108" x="2801938" y="5540375"/>
          <p14:tracePt t="19116" x="2786063" y="5599113"/>
          <p14:tracePt t="19124" x="2768600" y="5649913"/>
          <p14:tracePt t="19132" x="2760663" y="5691188"/>
          <p14:tracePt t="19140" x="2752725" y="5749925"/>
          <p14:tracePt t="19148" x="2743200" y="5808663"/>
          <p14:tracePt t="19156" x="2735263" y="5867400"/>
          <p14:tracePt t="19164" x="2735263" y="5908675"/>
          <p14:tracePt t="19172" x="2719388" y="5959475"/>
          <p14:tracePt t="19180" x="2709863" y="6010275"/>
          <p14:tracePt t="19189" x="2701925" y="6043613"/>
          <p14:tracePt t="19196" x="2693988" y="6076950"/>
          <p14:tracePt t="19204" x="2684463" y="6127750"/>
          <p14:tracePt t="19212" x="2676525" y="6178550"/>
          <p14:tracePt t="19219" x="2676525" y="6227763"/>
          <p14:tracePt t="19228" x="2676525" y="6278563"/>
          <p14:tracePt t="19236" x="2668588" y="6321425"/>
          <p14:tracePt t="19244" x="2651125" y="6380163"/>
          <p14:tracePt t="19253" x="2651125" y="6421438"/>
          <p14:tracePt t="19260" x="2625725" y="6454775"/>
          <p14:tracePt t="19270" x="2617788" y="6488113"/>
          <p14:tracePt t="19276" x="2617788" y="6505575"/>
          <p14:tracePt t="19285" x="2617788" y="6521450"/>
          <p14:tracePt t="19292" x="2617788" y="6538913"/>
          <p14:tracePt t="19300" x="2617788" y="6546850"/>
          <p14:tracePt t="19308" x="2635250" y="6564313"/>
          <p14:tracePt t="19316" x="2635250" y="6572250"/>
          <p14:tracePt t="19700" x="2635250" y="6581775"/>
          <p14:tracePt t="19708" x="2635250" y="6589713"/>
          <p14:tracePt t="19732" x="2651125" y="6589713"/>
          <p14:tracePt t="19740" x="2651125" y="6597650"/>
          <p14:tracePt t="19748" x="2668588" y="6597650"/>
          <p14:tracePt t="19756" x="2676525" y="6597650"/>
          <p14:tracePt t="19763" x="2684463" y="6597650"/>
          <p14:tracePt t="19772" x="2693988" y="6597650"/>
          <p14:tracePt t="19837" x="2693988" y="6605588"/>
          <p14:tracePt t="19853" x="2693988" y="6623050"/>
          <p14:tracePt t="19860" x="2693988" y="6640513"/>
          <p14:tracePt t="19869" x="2693988" y="6648450"/>
          <p14:tracePt t="19876" x="2693988" y="6664325"/>
          <p14:tracePt t="19885" x="2693988" y="6681788"/>
          <p14:tracePt t="19892" x="2693988" y="6699250"/>
          <p14:tracePt t="19901" x="2693988" y="6723063"/>
          <p14:tracePt t="19908" x="2701925" y="6732588"/>
          <p14:tracePt t="19916" x="2701925" y="6757988"/>
          <p14:tracePt t="19924" x="2701925" y="6781800"/>
          <p14:tracePt t="19932" x="2709863" y="6807200"/>
          <p14:tracePt t="19940" x="2709863" y="68326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1B95-F506-425C-A662-A0DAF61ECC41}"/>
              </a:ext>
            </a:extLst>
          </p:cNvPr>
          <p:cNvSpPr>
            <a:spLocks noGrp="1"/>
          </p:cNvSpPr>
          <p:nvPr>
            <p:ph type="title"/>
          </p:nvPr>
        </p:nvSpPr>
        <p:spPr>
          <a:xfrm>
            <a:off x="1971413" y="365126"/>
            <a:ext cx="9383975" cy="658332"/>
          </a:xfrm>
        </p:spPr>
        <p:txBody>
          <a:bodyPr>
            <a:normAutofit/>
          </a:bodyPr>
          <a:lstStyle/>
          <a:p>
            <a:r>
              <a:rPr lang="en-US" sz="2800" b="1" dirty="0">
                <a:latin typeface="+mn-lt"/>
              </a:rPr>
              <a:t>Major Volcanic Eruptions in Recorded History</a:t>
            </a:r>
          </a:p>
        </p:txBody>
      </p:sp>
      <p:sp>
        <p:nvSpPr>
          <p:cNvPr id="3" name="Text Placeholder 2">
            <a:extLst>
              <a:ext uri="{FF2B5EF4-FFF2-40B4-BE49-F238E27FC236}">
                <a16:creationId xmlns:a16="http://schemas.microsoft.com/office/drawing/2014/main" id="{1214BDCD-9958-4BF4-B4C9-B9E5DF1701B6}"/>
              </a:ext>
            </a:extLst>
          </p:cNvPr>
          <p:cNvSpPr>
            <a:spLocks noGrp="1"/>
          </p:cNvSpPr>
          <p:nvPr>
            <p:ph type="body" idx="1"/>
          </p:nvPr>
        </p:nvSpPr>
        <p:spPr>
          <a:xfrm>
            <a:off x="839788" y="847289"/>
            <a:ext cx="5157787" cy="469783"/>
          </a:xfrm>
        </p:spPr>
        <p:txBody>
          <a:bodyPr>
            <a:normAutofit/>
          </a:bodyPr>
          <a:lstStyle/>
          <a:p>
            <a:endParaRPr lang="en-US" dirty="0"/>
          </a:p>
        </p:txBody>
      </p:sp>
      <p:sp>
        <p:nvSpPr>
          <p:cNvPr id="5" name="Text Placeholder 4">
            <a:extLst>
              <a:ext uri="{FF2B5EF4-FFF2-40B4-BE49-F238E27FC236}">
                <a16:creationId xmlns:a16="http://schemas.microsoft.com/office/drawing/2014/main" id="{839FAD02-EBC5-486C-9BFF-89ECAA668565}"/>
              </a:ext>
            </a:extLst>
          </p:cNvPr>
          <p:cNvSpPr>
            <a:spLocks noGrp="1"/>
          </p:cNvSpPr>
          <p:nvPr>
            <p:ph type="body" sz="quarter" idx="3"/>
          </p:nvPr>
        </p:nvSpPr>
        <p:spPr>
          <a:xfrm>
            <a:off x="352338" y="1107346"/>
            <a:ext cx="11696348" cy="931179"/>
          </a:xfrm>
        </p:spPr>
        <p:txBody>
          <a:bodyPr>
            <a:normAutofit/>
          </a:bodyPr>
          <a:lstStyle/>
          <a:p>
            <a:r>
              <a:rPr lang="en-US" dirty="0"/>
              <a:t>Tambora’s eruption in 1815 was followed in 1816 by what was called in some areas a “year without summer”.  Krakatoa’s eruption in 1883 also had significant climate effects.</a:t>
            </a:r>
          </a:p>
        </p:txBody>
      </p:sp>
      <p:pic>
        <p:nvPicPr>
          <p:cNvPr id="10" name="Content Placeholder 9" descr="A picture containing graphical user interface&#10;&#10;Description automatically generated">
            <a:extLst>
              <a:ext uri="{FF2B5EF4-FFF2-40B4-BE49-F238E27FC236}">
                <a16:creationId xmlns:a16="http://schemas.microsoft.com/office/drawing/2014/main" id="{E3B01570-BAC9-4123-BC89-F8F1475716BA}"/>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275430" y="2438414"/>
            <a:ext cx="4563530" cy="3312240"/>
          </a:xfrm>
        </p:spPr>
      </p:pic>
      <p:pic>
        <p:nvPicPr>
          <p:cNvPr id="14" name="Content Placeholder 13" descr="A picture containing text, book&#10;&#10;Description automatically generated">
            <a:extLst>
              <a:ext uri="{FF2B5EF4-FFF2-40B4-BE49-F238E27FC236}">
                <a16:creationId xmlns:a16="http://schemas.microsoft.com/office/drawing/2014/main" id="{AE5D8212-6DB7-4E51-94FE-40A40DDFC870}"/>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230106" y="2197916"/>
            <a:ext cx="6520933" cy="4395831"/>
          </a:xfrm>
        </p:spPr>
      </p:pic>
      <p:pic>
        <p:nvPicPr>
          <p:cNvPr id="7" name="Audio 6">
            <a:hlinkClick r:id="" action="ppaction://media"/>
            <a:extLst>
              <a:ext uri="{FF2B5EF4-FFF2-40B4-BE49-F238E27FC236}">
                <a16:creationId xmlns:a16="http://schemas.microsoft.com/office/drawing/2014/main" id="{B6AC6298-2F56-47B0-B88C-1FB8BE29B8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3225103"/>
      </p:ext>
    </p:extLst>
  </p:cSld>
  <p:clrMapOvr>
    <a:masterClrMapping/>
  </p:clrMapOvr>
  <mc:AlternateContent xmlns:mc="http://schemas.openxmlformats.org/markup-compatibility/2006" xmlns:p14="http://schemas.microsoft.com/office/powerpoint/2010/main">
    <mc:Choice Requires="p14">
      <p:transition spd="slow" p14:dur="2000" advTm="35466"/>
    </mc:Choice>
    <mc:Fallback xmlns="">
      <p:transition spd="slow" advTm="3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28" x="1795463" y="3433763"/>
          <p14:tracePt t="844" x="1795463" y="3424238"/>
          <p14:tracePt t="867" x="1795463" y="3416300"/>
          <p14:tracePt t="883" x="1795463" y="3408363"/>
          <p14:tracePt t="915" x="1795463" y="3398838"/>
          <p14:tracePt t="980" x="1787525" y="3390900"/>
          <p14:tracePt t="1004" x="1787525" y="3382963"/>
          <p14:tracePt t="1020" x="1787525" y="3375025"/>
          <p14:tracePt t="1043" x="1779588" y="3375025"/>
          <p14:tracePt t="3243" x="1770063" y="3375025"/>
          <p14:tracePt t="3260" x="1762125" y="3375025"/>
          <p14:tracePt t="3276" x="1754188" y="3375025"/>
          <p14:tracePt t="3282" x="1754188" y="3382963"/>
          <p14:tracePt t="3291" x="1736725" y="3382963"/>
          <p14:tracePt t="3298" x="1736725" y="3390900"/>
          <p14:tracePt t="3308" x="1728788" y="3390900"/>
          <p14:tracePt t="3316" x="1720850" y="3398838"/>
          <p14:tracePt t="3324" x="1711325" y="3408363"/>
          <p14:tracePt t="3339" x="1703388" y="3416300"/>
          <p14:tracePt t="3364" x="1695450" y="3416300"/>
          <p14:tracePt t="3372" x="1695450" y="3424238"/>
          <p14:tracePt t="3380" x="1685925" y="3424238"/>
          <p14:tracePt t="3396" x="1677988" y="3441700"/>
          <p14:tracePt t="3420" x="1670050" y="3449638"/>
          <p14:tracePt t="3436" x="1670050" y="3459163"/>
          <p14:tracePt t="3452" x="1670050" y="3467100"/>
          <p14:tracePt t="3460" x="1670050" y="3475038"/>
          <p14:tracePt t="3476" x="1662113" y="3482975"/>
          <p14:tracePt t="3483" x="1662113" y="3492500"/>
          <p14:tracePt t="3492" x="1662113" y="3500438"/>
          <p14:tracePt t="3499" x="1652588" y="3517900"/>
          <p14:tracePt t="3508" x="1652588" y="3525838"/>
          <p14:tracePt t="3516" x="1652588" y="3533775"/>
          <p14:tracePt t="3523" x="1652588" y="3551238"/>
          <p14:tracePt t="3533" x="1652588" y="3559175"/>
          <p14:tracePt t="3539" x="1652588" y="3576638"/>
          <p14:tracePt t="3548" x="1662113" y="3592513"/>
          <p14:tracePt t="3556" x="1670050" y="3609975"/>
          <p14:tracePt t="3564" x="1670050" y="3617913"/>
          <p14:tracePt t="3572" x="1677988" y="3625850"/>
          <p14:tracePt t="3580" x="1685925" y="3643313"/>
          <p14:tracePt t="3588" x="1685925" y="3651250"/>
          <p14:tracePt t="3596" x="1695450" y="3659188"/>
          <p14:tracePt t="3604" x="1703388" y="3668713"/>
          <p14:tracePt t="3612" x="1703388" y="3676650"/>
          <p14:tracePt t="3620" x="1711325" y="3694113"/>
          <p14:tracePt t="3628" x="1720850" y="3694113"/>
          <p14:tracePt t="3636" x="1736725" y="3702050"/>
          <p14:tracePt t="3644" x="1744663" y="3709988"/>
          <p14:tracePt t="3652" x="1762125" y="3717925"/>
          <p14:tracePt t="3660" x="1779588" y="3727450"/>
          <p14:tracePt t="3668" x="1795463" y="3735388"/>
          <p14:tracePt t="3676" x="1812925" y="3743325"/>
          <p14:tracePt t="3683" x="1820863" y="3752850"/>
          <p14:tracePt t="3692" x="1846263" y="3760788"/>
          <p14:tracePt t="3699" x="1862138" y="3768725"/>
          <p14:tracePt t="3708" x="1879600" y="3776663"/>
          <p14:tracePt t="3716" x="1912938" y="3786188"/>
          <p14:tracePt t="3724" x="1955800" y="3794125"/>
          <p14:tracePt t="3732" x="1997075" y="3811588"/>
          <p14:tracePt t="3740" x="2038350" y="3819525"/>
          <p14:tracePt t="3749" x="2073275" y="3835400"/>
          <p14:tracePt t="3756" x="2097088" y="3835400"/>
          <p14:tracePt t="3764" x="2114550" y="3844925"/>
          <p14:tracePt t="3772" x="2132013" y="3844925"/>
          <p14:tracePt t="3788" x="2139950" y="3844925"/>
          <p14:tracePt t="3796" x="2155825" y="3844925"/>
          <p14:tracePt t="3804" x="2165350" y="3844925"/>
          <p14:tracePt t="3817" x="2181225" y="3844925"/>
          <p14:tracePt t="3821" x="2198688" y="3844925"/>
          <p14:tracePt t="3828" x="2214563" y="3844925"/>
          <p14:tracePt t="3835" x="2232025" y="3844925"/>
          <p14:tracePt t="3844" x="2249488" y="3835400"/>
          <p14:tracePt t="3852" x="2265363" y="3827463"/>
          <p14:tracePt t="3860" x="2290763" y="3827463"/>
          <p14:tracePt t="3866" x="2316163" y="3827463"/>
          <p14:tracePt t="3876" x="2341563" y="3819525"/>
          <p14:tracePt t="3883" x="2382838" y="3811588"/>
          <p14:tracePt t="3892" x="2416175" y="3802063"/>
          <p14:tracePt t="3899" x="2433638" y="3794125"/>
          <p14:tracePt t="3908" x="2459038" y="3786188"/>
          <p14:tracePt t="3916" x="2474913" y="3768725"/>
          <p14:tracePt t="3924" x="2484438" y="3760788"/>
          <p14:tracePt t="3932" x="2500313" y="3752850"/>
          <p14:tracePt t="3939" x="2508250" y="3743325"/>
          <p14:tracePt t="3948" x="2517775" y="3735388"/>
          <p14:tracePt t="3956" x="2517775" y="3727450"/>
          <p14:tracePt t="3964" x="2525713" y="3717925"/>
          <p14:tracePt t="3972" x="2525713" y="3709988"/>
          <p14:tracePt t="3980" x="2533650" y="3709988"/>
          <p14:tracePt t="3995" x="2533650" y="3702050"/>
          <p14:tracePt t="4004" x="2533650" y="3694113"/>
          <p14:tracePt t="4020" x="2533650" y="3684588"/>
          <p14:tracePt t="4036" x="2533650" y="3676650"/>
          <p14:tracePt t="4043" x="2533650" y="3651250"/>
          <p14:tracePt t="4052" x="2533650" y="3643313"/>
          <p14:tracePt t="4060" x="2533650" y="3617913"/>
          <p14:tracePt t="4067" x="2533650" y="3600450"/>
          <p14:tracePt t="4076" x="2533650" y="3584575"/>
          <p14:tracePt t="4083" x="2533650" y="3567113"/>
          <p14:tracePt t="4092" x="2533650" y="3551238"/>
          <p14:tracePt t="4100" x="2533650" y="3533775"/>
          <p14:tracePt t="4108" x="2533650" y="3525838"/>
          <p14:tracePt t="4117" x="2525713" y="3517900"/>
          <p14:tracePt t="4124" x="2517775" y="3508375"/>
          <p14:tracePt t="4133" x="2517775" y="3500438"/>
          <p14:tracePt t="4140" x="2508250" y="3482975"/>
          <p14:tracePt t="4148" x="2492375" y="3467100"/>
          <p14:tracePt t="4156" x="2474913" y="3449638"/>
          <p14:tracePt t="4164" x="2459038" y="3424238"/>
          <p14:tracePt t="4172" x="2441575" y="3408363"/>
          <p14:tracePt t="4180" x="2425700" y="3398838"/>
          <p14:tracePt t="4188" x="2416175" y="3382963"/>
          <p14:tracePt t="4196" x="2408238" y="3365500"/>
          <p14:tracePt t="4204" x="2400300" y="3365500"/>
          <p14:tracePt t="4212" x="2400300" y="3349625"/>
          <p14:tracePt t="4220" x="2382838" y="3349625"/>
          <p14:tracePt t="4227" x="2382838" y="3340100"/>
          <p14:tracePt t="4236" x="2382838" y="3332163"/>
          <p14:tracePt t="4244" x="2374900" y="3332163"/>
          <p14:tracePt t="4252" x="2374900" y="3324225"/>
          <p14:tracePt t="4267" x="2366963" y="3324225"/>
          <p14:tracePt t="4275" x="2366963" y="3316288"/>
          <p14:tracePt t="4282" x="2349500" y="3316288"/>
          <p14:tracePt t="4292" x="2341563" y="3316288"/>
          <p14:tracePt t="4300" x="2341563" y="3306763"/>
          <p14:tracePt t="4308" x="2324100" y="3298825"/>
          <p14:tracePt t="4316" x="2316163" y="3298825"/>
          <p14:tracePt t="4323" x="2308225" y="3290888"/>
          <p14:tracePt t="4333" x="2298700" y="3281363"/>
          <p14:tracePt t="4340" x="2290763" y="3281363"/>
          <p14:tracePt t="4349" x="2290763" y="3273425"/>
          <p14:tracePt t="4356" x="2282825" y="3273425"/>
          <p14:tracePt t="4363" x="2282825" y="3265488"/>
          <p14:tracePt t="4371" x="2273300" y="3265488"/>
          <p14:tracePt t="4396" x="2265363" y="3265488"/>
          <p14:tracePt t="4412" x="2257425" y="3265488"/>
          <p14:tracePt t="4436" x="2249488" y="3265488"/>
          <p14:tracePt t="4452" x="2239963" y="3257550"/>
          <p14:tracePt t="4468" x="2224088" y="3257550"/>
          <p14:tracePt t="4476" x="2224088" y="3248025"/>
          <p14:tracePt t="4483" x="2214563" y="3248025"/>
          <p14:tracePt t="4516" x="2206625" y="3248025"/>
          <p14:tracePt t="4836" x="2198688" y="3248025"/>
          <p14:tracePt t="4843" x="2190750" y="3248025"/>
          <p14:tracePt t="4859" x="2181225" y="3248025"/>
          <p14:tracePt t="5203" x="2198688" y="3232150"/>
          <p14:tracePt t="5212" x="2214563" y="3232150"/>
          <p14:tracePt t="5220" x="2232025" y="3232150"/>
          <p14:tracePt t="5228" x="2239963" y="3232150"/>
          <p14:tracePt t="5236" x="2249488" y="3222625"/>
          <p14:tracePt t="5244" x="2265363" y="3214688"/>
          <p14:tracePt t="5259" x="2265363" y="3206750"/>
          <p14:tracePt t="5268" x="2273300" y="3206750"/>
          <p14:tracePt t="5282" x="2273300" y="3198813"/>
          <p14:tracePt t="5292" x="2282825" y="3189288"/>
          <p14:tracePt t="5299" x="2290763" y="3189288"/>
          <p14:tracePt t="5316" x="2290763" y="3181350"/>
          <p14:tracePt t="5324" x="2298700" y="3181350"/>
          <p14:tracePt t="5340" x="2298700" y="3173413"/>
          <p14:tracePt t="5348" x="2308225" y="3173413"/>
          <p14:tracePt t="5356" x="2308225" y="3163888"/>
          <p14:tracePt t="5364" x="2316163" y="3155950"/>
          <p14:tracePt t="5372" x="2324100" y="3148013"/>
          <p14:tracePt t="5380" x="2324100" y="3140075"/>
          <p14:tracePt t="5388" x="2332038" y="3130550"/>
          <p14:tracePt t="5396" x="2332038" y="3122613"/>
          <p14:tracePt t="5404" x="2341563" y="3114675"/>
          <p14:tracePt t="5412" x="2349500" y="3105150"/>
          <p14:tracePt t="5420" x="2349500" y="3097213"/>
          <p14:tracePt t="5428" x="2357438" y="3089275"/>
          <p14:tracePt t="5436" x="2366963" y="3071813"/>
          <p14:tracePt t="5444" x="2366963" y="3063875"/>
          <p14:tracePt t="5452" x="2374900" y="3046413"/>
          <p14:tracePt t="5460" x="2382838" y="3038475"/>
          <p14:tracePt t="5468" x="2390775" y="3030538"/>
          <p14:tracePt t="5475" x="2400300" y="3005138"/>
          <p14:tracePt t="5483" x="2408238" y="2997200"/>
          <p14:tracePt t="5491" x="2416175" y="2979738"/>
          <p14:tracePt t="5499" x="2425700" y="2963863"/>
          <p14:tracePt t="5507" x="2441575" y="2938463"/>
          <p14:tracePt t="5515" x="2449513" y="2921000"/>
          <p14:tracePt t="5523" x="2466975" y="2905125"/>
          <p14:tracePt t="5531" x="2474913" y="2895600"/>
          <p14:tracePt t="5538" x="2484438" y="2870200"/>
          <p14:tracePt t="5547" x="2492375" y="2854325"/>
          <p14:tracePt t="5555" x="2500313" y="2846388"/>
          <p14:tracePt t="5563" x="2508250" y="2820988"/>
          <p14:tracePt t="5571" x="2525713" y="2803525"/>
          <p14:tracePt t="5579" x="2543175" y="2786063"/>
          <p14:tracePt t="5586" x="2551113" y="2770188"/>
          <p14:tracePt t="5595" x="2566988" y="2736850"/>
          <p14:tracePt t="5603" x="2584450" y="2719388"/>
          <p14:tracePt t="5611" x="2609850" y="2693988"/>
          <p14:tracePt t="5619" x="2625725" y="2660650"/>
          <p14:tracePt t="5627" x="2651125" y="2635250"/>
          <p14:tracePt t="5635" x="2684463" y="2601913"/>
          <p14:tracePt t="5643" x="2701925" y="2576513"/>
          <p14:tracePt t="5651" x="2727325" y="2551113"/>
          <p14:tracePt t="5659" x="2743200" y="2527300"/>
          <p14:tracePt t="5667" x="2768600" y="2509838"/>
          <p14:tracePt t="5675" x="2778125" y="2484438"/>
          <p14:tracePt t="5684" x="2786063" y="2476500"/>
          <p14:tracePt t="5691" x="2794000" y="2459038"/>
          <p14:tracePt t="5700" x="2811463" y="2433638"/>
          <p14:tracePt t="5707" x="2827338" y="2417763"/>
          <p14:tracePt t="5715" x="2836863" y="2400300"/>
          <p14:tracePt t="5723" x="2860675" y="2374900"/>
          <p14:tracePt t="5732" x="2886075" y="2341563"/>
          <p14:tracePt t="5739" x="2911475" y="2300288"/>
          <p14:tracePt t="5746" x="2944813" y="2249488"/>
          <p14:tracePt t="5755" x="2987675" y="2198688"/>
          <p14:tracePt t="5763" x="3028950" y="2149475"/>
          <p14:tracePt t="5771" x="3054350" y="2106613"/>
          <p14:tracePt t="5779" x="3087688" y="2073275"/>
          <p14:tracePt t="5787" x="3113088" y="2032000"/>
          <p14:tracePt t="5795" x="3146425" y="1997075"/>
          <p14:tracePt t="5804" x="3163888" y="1973263"/>
          <p14:tracePt t="5811" x="3189288" y="1938338"/>
          <p14:tracePt t="5819" x="3205163" y="1922463"/>
          <p14:tracePt t="5827" x="3222625" y="1905000"/>
          <p14:tracePt t="5836" x="3230563" y="1889125"/>
          <p14:tracePt t="5843" x="3248025" y="1863725"/>
          <p14:tracePt t="5851" x="3263900" y="1846263"/>
          <p14:tracePt t="5859" x="3281363" y="1820863"/>
          <p14:tracePt t="5867" x="3306763" y="1787525"/>
          <p14:tracePt t="5875" x="3322638" y="1771650"/>
          <p14:tracePt t="5884" x="3365500" y="1738313"/>
          <p14:tracePt t="5891" x="3398838" y="1712913"/>
          <p14:tracePt t="5898" x="3424238" y="1695450"/>
          <p14:tracePt t="5907" x="3457575" y="1670050"/>
          <p14:tracePt t="5914" x="3473450" y="1662113"/>
          <p14:tracePt t="5923" x="3490913" y="1644650"/>
          <p14:tracePt t="5931" x="3506788" y="1644650"/>
          <p14:tracePt t="5939" x="3524250" y="1628775"/>
          <p14:tracePt t="5947" x="3532188" y="1620838"/>
          <p14:tracePt t="5955" x="3541713" y="1620838"/>
          <p14:tracePt t="5963" x="3557588" y="1595438"/>
          <p14:tracePt t="5971" x="3565525" y="1585913"/>
          <p14:tracePt t="6171" x="3549650" y="1595438"/>
          <p14:tracePt t="6187" x="3575050" y="1552575"/>
          <p14:tracePt t="6195" x="3600450" y="1519238"/>
          <p14:tracePt t="6203" x="3600450" y="1501775"/>
          <p14:tracePt t="6211" x="3600450" y="1485900"/>
          <p14:tracePt t="6220" x="3608388" y="1452563"/>
          <p14:tracePt t="6227" x="3633788" y="1384300"/>
          <p14:tracePt t="6236" x="3675063" y="1309688"/>
          <p14:tracePt t="6243" x="3733800" y="1200150"/>
          <p14:tracePt t="6251" x="3810000" y="1108075"/>
          <p14:tracePt t="6259" x="3894138" y="1023938"/>
          <p14:tracePt t="6267" x="3994150" y="914400"/>
          <p14:tracePt t="6275" x="4060825" y="847725"/>
          <p14:tracePt t="6284" x="4129088" y="771525"/>
          <p14:tracePt t="6291" x="4187825" y="696913"/>
          <p14:tracePt t="6298" x="4237038" y="638175"/>
          <p14:tracePt t="6307" x="4254500" y="595313"/>
          <p14:tracePt t="6315" x="4279900" y="561975"/>
          <p14:tracePt t="6323" x="4295775" y="528638"/>
          <p14:tracePt t="6331" x="4305300" y="503238"/>
          <p14:tracePt t="6339" x="4321175" y="477838"/>
          <p14:tracePt t="6347" x="4338638" y="454025"/>
          <p14:tracePt t="6355" x="4338638" y="436563"/>
          <p14:tracePt t="6363" x="4354513" y="428625"/>
          <p14:tracePt t="6371" x="4354513" y="419100"/>
          <p14:tracePt t="6379" x="4364038" y="419100"/>
          <p14:tracePt t="6387" x="4371975" y="403225"/>
          <p14:tracePt t="6395" x="4379913" y="403225"/>
          <p14:tracePt t="6403" x="4387850" y="385763"/>
          <p14:tracePt t="6411" x="4405313" y="369888"/>
          <p14:tracePt t="6420" x="4422775" y="352425"/>
          <p14:tracePt t="6427" x="4438650" y="336550"/>
          <p14:tracePt t="6436" x="4456113" y="311150"/>
          <p14:tracePt t="6443" x="4489450" y="285750"/>
          <p14:tracePt t="6451" x="4530725" y="260350"/>
          <p14:tracePt t="6459" x="4556125" y="234950"/>
          <p14:tracePt t="6467" x="4598988" y="209550"/>
          <p14:tracePt t="6475" x="4640263" y="193675"/>
          <p14:tracePt t="6484" x="4673600" y="176213"/>
          <p14:tracePt t="6491" x="4699000" y="158750"/>
          <p14:tracePt t="6498" x="4724400" y="150813"/>
          <p14:tracePt t="6507" x="4740275" y="150813"/>
          <p14:tracePt t="6515" x="4749800" y="142875"/>
          <p14:tracePt t="6523" x="4765675" y="134938"/>
          <p14:tracePt t="6532" x="4783138" y="125413"/>
          <p14:tracePt t="6539" x="4799013" y="117475"/>
          <p14:tracePt t="6547" x="4824413" y="109538"/>
          <p14:tracePt t="6555" x="4849813" y="92075"/>
          <p14:tracePt t="6562" x="4883150" y="84138"/>
          <p14:tracePt t="6571" x="4916488" y="76200"/>
          <p14:tracePt t="6579" x="4951413" y="58738"/>
          <p14:tracePt t="6587" x="4992688" y="58738"/>
          <p14:tracePt t="6595" x="5026025" y="58738"/>
          <p14:tracePt t="6603" x="5059363" y="58738"/>
          <p14:tracePt t="6611" x="5102225" y="58738"/>
          <p14:tracePt t="6620" x="5151438" y="58738"/>
          <p14:tracePt t="6627" x="5176838" y="58738"/>
          <p14:tracePt t="6635" x="5227638" y="58738"/>
          <p14:tracePt t="6643" x="5260975" y="58738"/>
          <p14:tracePt t="6651" x="5303838" y="58738"/>
          <p14:tracePt t="6659" x="5345113" y="66675"/>
          <p14:tracePt t="6667" x="5395913" y="76200"/>
          <p14:tracePt t="6675" x="5437188" y="76200"/>
          <p14:tracePt t="6683" x="5487988" y="76200"/>
          <p14:tracePt t="6691" x="5529263" y="76200"/>
          <p14:tracePt t="6698" x="5605463" y="66675"/>
          <p14:tracePt t="6707" x="5664200" y="50800"/>
          <p14:tracePt t="6715" x="5730875" y="41275"/>
          <p14:tracePt t="6723" x="5773738" y="33338"/>
          <p14:tracePt t="6731" x="5840413" y="25400"/>
          <p14:tracePt t="6739" x="5891213" y="25400"/>
          <p14:tracePt t="6747" x="5932488" y="17463"/>
          <p14:tracePt t="6755" x="5983288" y="17463"/>
          <p14:tracePt t="6763" x="6016625" y="17463"/>
          <p14:tracePt t="6771" x="6042025" y="17463"/>
          <p14:tracePt t="6779" x="6049963" y="17463"/>
          <p14:tracePt t="6787" x="6067425" y="17463"/>
          <p14:tracePt t="6803" x="6075363" y="17463"/>
          <p14:tracePt t="6810" x="6083300" y="17463"/>
          <p14:tracePt t="6819" x="6091238" y="17463"/>
          <p14:tracePt t="6827" x="6108700" y="7938"/>
          <p14:tracePt t="6835" x="6134100" y="0"/>
          <p14:tracePt t="24389" x="8164513" y="293688"/>
          <p14:tracePt t="24395" x="8256588" y="428625"/>
          <p14:tracePt t="24404" x="8332788" y="579438"/>
          <p14:tracePt t="24412" x="8356600" y="688975"/>
          <p14:tracePt t="24420" x="8374063" y="806450"/>
          <p14:tracePt t="24428" x="8382000" y="906463"/>
          <p14:tracePt t="24437" x="8382000" y="973138"/>
          <p14:tracePt t="24820" x="8391525" y="998538"/>
          <p14:tracePt t="24828" x="8415338" y="1041400"/>
          <p14:tracePt t="24836" x="8432800" y="1049338"/>
          <p14:tracePt t="24844" x="8440738" y="1049338"/>
          <p14:tracePt t="24850" x="8458200" y="1057275"/>
          <p14:tracePt t="24860" x="8466138" y="1082675"/>
          <p14:tracePt t="24867" x="8483600" y="1108075"/>
          <p14:tracePt t="24876" x="8499475" y="1141413"/>
          <p14:tracePt t="24884" x="8524875" y="1184275"/>
          <p14:tracePt t="24892" x="8532813" y="1233488"/>
          <p14:tracePt t="24901" x="8567738" y="1292225"/>
          <p14:tracePt t="24907" x="8575675" y="1343025"/>
          <p14:tracePt t="24915" x="8575675" y="1409700"/>
          <p14:tracePt t="24924" x="8575675" y="1452563"/>
          <p14:tracePt t="24932" x="8575675" y="1519238"/>
          <p14:tracePt t="24940" x="8575675" y="1585913"/>
          <p14:tracePt t="24948" x="8575675" y="1670050"/>
          <p14:tracePt t="24956" x="8591550" y="1746250"/>
          <p14:tracePt t="24963" x="8609013" y="1838325"/>
          <p14:tracePt t="24972" x="8642350" y="1930400"/>
          <p14:tracePt t="24980" x="8685213" y="2022475"/>
          <p14:tracePt t="24988" x="8718550" y="2090738"/>
          <p14:tracePt t="24995" x="8767763" y="2173288"/>
          <p14:tracePt t="25004" x="8810625" y="2241550"/>
          <p14:tracePt t="25011" x="8851900" y="2292350"/>
          <p14:tracePt t="25021" x="8885238" y="2351088"/>
          <p14:tracePt t="25027" x="8910638" y="2400300"/>
          <p14:tracePt t="25037" x="8943975" y="2443163"/>
          <p14:tracePt t="25044" x="8961438" y="2492375"/>
          <p14:tracePt t="25050" x="8986838" y="2517775"/>
          <p14:tracePt t="25060" x="9002713" y="2560638"/>
          <p14:tracePt t="25067" x="9012238" y="2568575"/>
          <p14:tracePt t="25076" x="9012238" y="2576513"/>
          <p14:tracePt t="25084" x="9012238" y="2586038"/>
          <p14:tracePt t="25101" x="9002713" y="2586038"/>
          <p14:tracePt t="25107" x="8986838" y="2576513"/>
          <p14:tracePt t="25117" x="8953500" y="2576513"/>
          <p14:tracePt t="25132" x="8943975" y="2576513"/>
          <p14:tracePt t="25316" x="8953500" y="2576513"/>
          <p14:tracePt t="25324" x="8936038" y="2576513"/>
          <p14:tracePt t="25332" x="8902700" y="2609850"/>
          <p14:tracePt t="25340" x="8885238" y="2619375"/>
          <p14:tracePt t="25348" x="8877300" y="2619375"/>
          <p14:tracePt t="25364" x="8869363" y="2619375"/>
          <p14:tracePt t="25380" x="8861425" y="2619375"/>
          <p14:tracePt t="25396" x="8851900" y="2619375"/>
          <p14:tracePt t="25404" x="8843963" y="2619375"/>
          <p14:tracePt t="25420" x="8836025" y="2609850"/>
          <p14:tracePt t="25444" x="8826500" y="2609850"/>
          <p14:tracePt t="25450" x="8818563" y="2601913"/>
          <p14:tracePt t="25459" x="8810625" y="2593975"/>
          <p14:tracePt t="25468" x="8785225" y="2593975"/>
          <p14:tracePt t="25475" x="8767763" y="2586038"/>
          <p14:tracePt t="25484" x="8743950" y="2576513"/>
          <p14:tracePt t="25492" x="8718550" y="2568575"/>
          <p14:tracePt t="25500" x="8693150" y="2560638"/>
          <p14:tracePt t="25508" x="8675688" y="2560638"/>
          <p14:tracePt t="25517" x="8650288" y="2560638"/>
          <p14:tracePt t="25524" x="8642350" y="2560638"/>
          <p14:tracePt t="25532" x="8626475" y="2560638"/>
          <p14:tracePt t="25540" x="8609013" y="2560638"/>
          <p14:tracePt t="25547" x="8601075" y="2560638"/>
          <p14:tracePt t="25555" x="8583613" y="2560638"/>
          <p14:tracePt t="25563" x="8567738" y="2568575"/>
          <p14:tracePt t="25571" x="8542338" y="2576513"/>
          <p14:tracePt t="25579" x="8524875" y="2576513"/>
          <p14:tracePt t="25587" x="8499475" y="2586038"/>
          <p14:tracePt t="25595" x="8474075" y="2593975"/>
          <p14:tracePt t="25603" x="8458200" y="2593975"/>
          <p14:tracePt t="25611" x="8440738" y="2601913"/>
          <p14:tracePt t="25619" x="8432800" y="2601913"/>
          <p14:tracePt t="25627" x="8424863" y="2601913"/>
          <p14:tracePt t="25635" x="8415338" y="2601913"/>
          <p14:tracePt t="25643" x="8407400" y="2601913"/>
          <p14:tracePt t="25651" x="8399463" y="2601913"/>
          <p14:tracePt t="25659" x="8399463" y="2609850"/>
          <p14:tracePt t="25667" x="8391525" y="2609850"/>
          <p14:tracePt t="25682" x="8382000" y="2609850"/>
          <p14:tracePt t="25691" x="8374063" y="2609850"/>
          <p14:tracePt t="25700" x="8366125" y="2609850"/>
          <p14:tracePt t="25707" x="8356600" y="2619375"/>
          <p14:tracePt t="25714" x="8348663" y="2619375"/>
          <p14:tracePt t="25723" x="8332788" y="2619375"/>
          <p14:tracePt t="25731" x="8315325" y="2627313"/>
          <p14:tracePt t="25739" x="8297863" y="2627313"/>
          <p14:tracePt t="25747" x="8289925" y="2627313"/>
          <p14:tracePt t="25755" x="8274050" y="2635250"/>
          <p14:tracePt t="25763" x="8248650" y="2644775"/>
          <p14:tracePt t="25771" x="8231188" y="2644775"/>
          <p14:tracePt t="25779" x="8215313" y="2652713"/>
          <p14:tracePt t="25787" x="8189913" y="2652713"/>
          <p14:tracePt t="25795" x="8164513" y="2652713"/>
          <p14:tracePt t="25816" x="8121650" y="2660650"/>
          <p14:tracePt t="25820" x="8105775" y="2668588"/>
          <p14:tracePt t="25827" x="8097838" y="2668588"/>
          <p14:tracePt t="25834" x="8088313" y="2678113"/>
          <p14:tracePt t="25843" x="8072438" y="2678113"/>
          <p14:tracePt t="25851" x="8062913" y="2678113"/>
          <p14:tracePt t="25859" x="8054975" y="2693988"/>
          <p14:tracePt t="25866" x="8039100" y="2693988"/>
          <p14:tracePt t="25875" x="8021638" y="2711450"/>
          <p14:tracePt t="25883" x="8004175" y="2719388"/>
          <p14:tracePt t="25891" x="7980363" y="2744788"/>
          <p14:tracePt t="25899" x="7937500" y="2770188"/>
          <p14:tracePt t="25907" x="7912100" y="2778125"/>
          <p14:tracePt t="25915" x="7886700" y="2803525"/>
          <p14:tracePt t="25923" x="7870825" y="2811463"/>
          <p14:tracePt t="25932" x="7862888" y="2820988"/>
          <p14:tracePt t="25940" x="7853363" y="2836863"/>
          <p14:tracePt t="25948" x="7845425" y="2846388"/>
          <p14:tracePt t="25956" x="7827963" y="2862263"/>
          <p14:tracePt t="25964" x="7820025" y="2879725"/>
          <p14:tracePt t="25972" x="7804150" y="2887663"/>
          <p14:tracePt t="25979" x="7794625" y="2913063"/>
          <p14:tracePt t="25988" x="7778750" y="2921000"/>
          <p14:tracePt t="25996" x="7769225" y="2938463"/>
          <p14:tracePt t="26004" x="7761288" y="2954338"/>
          <p14:tracePt t="26012" x="7753350" y="2971800"/>
          <p14:tracePt t="26021" x="7745413" y="2979738"/>
          <p14:tracePt t="26027" x="7735888" y="2997200"/>
          <p14:tracePt t="26037" x="7735888" y="3005138"/>
          <p14:tracePt t="26044" x="7720013" y="3022600"/>
          <p14:tracePt t="26050" x="7710488" y="3038475"/>
          <p14:tracePt t="26060" x="7702550" y="3055938"/>
          <p14:tracePt t="26068" x="7694613" y="3071813"/>
          <p14:tracePt t="26075" x="7686675" y="3089275"/>
          <p14:tracePt t="26084" x="7669213" y="3114675"/>
          <p14:tracePt t="26092" x="7661275" y="3122613"/>
          <p14:tracePt t="26100" x="7661275" y="3140075"/>
          <p14:tracePt t="26107" x="7643813" y="3155950"/>
          <p14:tracePt t="26117" x="7643813" y="3173413"/>
          <p14:tracePt t="26124" x="7635875" y="3181350"/>
          <p14:tracePt t="26132" x="7627938" y="3189288"/>
          <p14:tracePt t="26140" x="7618413" y="3206750"/>
          <p14:tracePt t="26147" x="7618413" y="3214688"/>
          <p14:tracePt t="26155" x="7610475" y="3232150"/>
          <p14:tracePt t="26163" x="7602538" y="3248025"/>
          <p14:tracePt t="26171" x="7602538" y="3265488"/>
          <p14:tracePt t="26179" x="7593013" y="3273425"/>
          <p14:tracePt t="26187" x="7593013" y="3290888"/>
          <p14:tracePt t="26195" x="7585075" y="3316288"/>
          <p14:tracePt t="26203" x="7585075" y="3332163"/>
          <p14:tracePt t="26211" x="7577138" y="3349625"/>
          <p14:tracePt t="26219" x="7577138" y="3357563"/>
          <p14:tracePt t="26227" x="7569200" y="3382963"/>
          <p14:tracePt t="26235" x="7569200" y="3390900"/>
          <p14:tracePt t="26243" x="7569200" y="3408363"/>
          <p14:tracePt t="26251" x="7569200" y="3416300"/>
          <p14:tracePt t="26259" x="7569200" y="3433763"/>
          <p14:tracePt t="26266" x="7569200" y="3449638"/>
          <p14:tracePt t="26275" x="7569200" y="3475038"/>
          <p14:tracePt t="26283" x="7569200" y="3482975"/>
          <p14:tracePt t="26291" x="7569200" y="3500438"/>
          <p14:tracePt t="26300" x="7559675" y="3517900"/>
          <p14:tracePt t="26307" x="7559675" y="3533775"/>
          <p14:tracePt t="26315" x="7559675" y="3551238"/>
          <p14:tracePt t="26323" x="7559675" y="3576638"/>
          <p14:tracePt t="26331" x="7559675" y="3592513"/>
          <p14:tracePt t="26339" x="7559675" y="3609975"/>
          <p14:tracePt t="26347" x="7559675" y="3635375"/>
          <p14:tracePt t="26355" x="7559675" y="3651250"/>
          <p14:tracePt t="26363" x="7577138" y="3676650"/>
          <p14:tracePt t="26371" x="7585075" y="3702050"/>
          <p14:tracePt t="26379" x="7593013" y="3727450"/>
          <p14:tracePt t="26387" x="7602538" y="3743325"/>
          <p14:tracePt t="26395" x="7610475" y="3768725"/>
          <p14:tracePt t="26403" x="7618413" y="3794125"/>
          <p14:tracePt t="26411" x="7635875" y="3811588"/>
          <p14:tracePt t="26419" x="7635875" y="3844925"/>
          <p14:tracePt t="26427" x="7651750" y="3870325"/>
          <p14:tracePt t="26435" x="7669213" y="3886200"/>
          <p14:tracePt t="26443" x="7694613" y="3903663"/>
          <p14:tracePt t="26451" x="7710488" y="3937000"/>
          <p14:tracePt t="26458" x="7735888" y="3952875"/>
          <p14:tracePt t="26466" x="7761288" y="3978275"/>
          <p14:tracePt t="26475" x="7778750" y="3995738"/>
          <p14:tracePt t="26483" x="7812088" y="4021138"/>
          <p14:tracePt t="26491" x="7827963" y="4037013"/>
          <p14:tracePt t="26500" x="7862888" y="4062413"/>
          <p14:tracePt t="26507" x="7878763" y="4071938"/>
          <p14:tracePt t="26515" x="7904163" y="4095750"/>
          <p14:tracePt t="26523" x="7921625" y="4105275"/>
          <p14:tracePt t="26531" x="7954963" y="4130675"/>
          <p14:tracePt t="26539" x="7980363" y="4138613"/>
          <p14:tracePt t="26547" x="8004175" y="4154488"/>
          <p14:tracePt t="26555" x="8047038" y="4179888"/>
          <p14:tracePt t="26563" x="8072438" y="4179888"/>
          <p14:tracePt t="26571" x="8088313" y="4197350"/>
          <p14:tracePt t="26579" x="8105775" y="4205288"/>
          <p14:tracePt t="26587" x="8139113" y="4213225"/>
          <p14:tracePt t="26595" x="8147050" y="4222750"/>
          <p14:tracePt t="26603" x="8172450" y="4230688"/>
          <p14:tracePt t="26611" x="8189913" y="4230688"/>
          <p14:tracePt t="26619" x="8215313" y="4230688"/>
          <p14:tracePt t="26627" x="8231188" y="4238625"/>
          <p14:tracePt t="26635" x="8256588" y="4248150"/>
          <p14:tracePt t="26643" x="8297863" y="4256088"/>
          <p14:tracePt t="26652" x="8332788" y="4256088"/>
          <p14:tracePt t="26659" x="8366125" y="4264025"/>
          <p14:tracePt t="26666" x="8399463" y="4264025"/>
          <p14:tracePt t="26675" x="8450263" y="4271963"/>
          <p14:tracePt t="26683" x="8491538" y="4271963"/>
          <p14:tracePt t="26691" x="8550275" y="4271963"/>
          <p14:tracePt t="26699" x="8601075" y="4271963"/>
          <p14:tracePt t="26707" x="8642350" y="4271963"/>
          <p14:tracePt t="26715" x="8675688" y="4271963"/>
          <p14:tracePt t="26724" x="8709025" y="4271963"/>
          <p14:tracePt t="26731" x="8751888" y="4264025"/>
          <p14:tracePt t="26739" x="8777288" y="4256088"/>
          <p14:tracePt t="26747" x="8802688" y="4248150"/>
          <p14:tracePt t="26756" x="8826500" y="4248150"/>
          <p14:tracePt t="26763" x="8851900" y="4230688"/>
          <p14:tracePt t="26772" x="8877300" y="4222750"/>
          <p14:tracePt t="26779" x="8902700" y="4213225"/>
          <p14:tracePt t="26800" x="8943975" y="4197350"/>
          <p14:tracePt t="26803" x="8953500" y="4189413"/>
          <p14:tracePt t="26811" x="8978900" y="4179888"/>
          <p14:tracePt t="26819" x="8986838" y="4164013"/>
          <p14:tracePt t="26827" x="8994775" y="4154488"/>
          <p14:tracePt t="26835" x="8994775" y="4146550"/>
          <p14:tracePt t="26843" x="9002713" y="4130675"/>
          <p14:tracePt t="26851" x="9012238" y="4105275"/>
          <p14:tracePt t="26859" x="9020175" y="4087813"/>
          <p14:tracePt t="26866" x="9037638" y="4079875"/>
          <p14:tracePt t="26875" x="9045575" y="4054475"/>
          <p14:tracePt t="26883" x="9078913" y="4029075"/>
          <p14:tracePt t="26891" x="9096375" y="4011613"/>
          <p14:tracePt t="26899" x="9129713" y="3970338"/>
          <p14:tracePt t="26907" x="9170988" y="3937000"/>
          <p14:tracePt t="26915" x="9196388" y="3894138"/>
          <p14:tracePt t="26923" x="9213850" y="3870325"/>
          <p14:tracePt t="26931" x="9229725" y="3827463"/>
          <p14:tracePt t="26939" x="9237663" y="3794125"/>
          <p14:tracePt t="26947" x="9247188" y="3760788"/>
          <p14:tracePt t="26955" x="9247188" y="3717925"/>
          <p14:tracePt t="26963" x="9247188" y="3684588"/>
          <p14:tracePt t="26971" x="9255125" y="3659188"/>
          <p14:tracePt t="26979" x="9255125" y="3635375"/>
          <p14:tracePt t="26987" x="9255125" y="3609975"/>
          <p14:tracePt t="26995" x="9255125" y="3584575"/>
          <p14:tracePt t="27003" x="9263063" y="3551238"/>
          <p14:tracePt t="27011" x="9272588" y="3525838"/>
          <p14:tracePt t="27019" x="9280525" y="3500438"/>
          <p14:tracePt t="27027" x="9288463" y="3467100"/>
          <p14:tracePt t="27035" x="9288463" y="3433763"/>
          <p14:tracePt t="27043" x="9296400" y="3398838"/>
          <p14:tracePt t="27052" x="9305925" y="3375025"/>
          <p14:tracePt t="27059" x="9313863" y="3340100"/>
          <p14:tracePt t="27066" x="9313863" y="3306763"/>
          <p14:tracePt t="27075" x="9313863" y="3265488"/>
          <p14:tracePt t="27083" x="9313863" y="3240088"/>
          <p14:tracePt t="27091" x="9313863" y="3214688"/>
          <p14:tracePt t="27099" x="9313863" y="3206750"/>
          <p14:tracePt t="27107" x="9313863" y="3181350"/>
          <p14:tracePt t="27116" x="9305925" y="3163888"/>
          <p14:tracePt t="27123" x="9305925" y="3148013"/>
          <p14:tracePt t="27131" x="9296400" y="3130550"/>
          <p14:tracePt t="27139" x="9280525" y="3122613"/>
          <p14:tracePt t="27147" x="9280525" y="3105150"/>
          <p14:tracePt t="27156" x="9272588" y="3089275"/>
          <p14:tracePt t="27163" x="9272588" y="3081338"/>
          <p14:tracePt t="27171" x="9263063" y="3081338"/>
          <p14:tracePt t="27179" x="9263063" y="3063875"/>
          <p14:tracePt t="27187" x="9255125" y="3046413"/>
          <p14:tracePt t="27195" x="9247188" y="3038475"/>
          <p14:tracePt t="27203" x="9237663" y="3013075"/>
          <p14:tracePt t="27211" x="9221788" y="2987675"/>
          <p14:tracePt t="27219" x="9221788" y="2971800"/>
          <p14:tracePt t="27227" x="9204325" y="2954338"/>
          <p14:tracePt t="27235" x="9204325" y="2946400"/>
          <p14:tracePt t="27243" x="9196388" y="2928938"/>
          <p14:tracePt t="27251" x="9188450" y="2928938"/>
          <p14:tracePt t="27259" x="9188450" y="2913063"/>
          <p14:tracePt t="27266" x="9178925" y="2913063"/>
          <p14:tracePt t="27275" x="9170988" y="2905125"/>
          <p14:tracePt t="27283" x="9155113" y="2895600"/>
          <p14:tracePt t="27291" x="9137650" y="2887663"/>
          <p14:tracePt t="27299" x="9120188" y="2879725"/>
          <p14:tracePt t="27307" x="9104313" y="2870200"/>
          <p14:tracePt t="27315" x="9086850" y="2862263"/>
          <p14:tracePt t="27323" x="9061450" y="2854325"/>
          <p14:tracePt t="27331" x="9053513" y="2846388"/>
          <p14:tracePt t="27339" x="9045575" y="2836863"/>
          <p14:tracePt t="27347" x="9028113" y="2836863"/>
          <p14:tracePt t="27355" x="9020175" y="2828925"/>
          <p14:tracePt t="27363" x="9012238" y="2820988"/>
          <p14:tracePt t="27371" x="8994775" y="2820988"/>
          <p14:tracePt t="27379" x="8986838" y="2811463"/>
          <p14:tracePt t="27387" x="8969375" y="2803525"/>
          <p14:tracePt t="27394" x="8936038" y="2795588"/>
          <p14:tracePt t="27403" x="8910638" y="2786063"/>
          <p14:tracePt t="27411" x="8877300" y="2770188"/>
          <p14:tracePt t="27419" x="8851900" y="2762250"/>
          <p14:tracePt t="27427" x="8826500" y="2752725"/>
          <p14:tracePt t="27435" x="8802688" y="2752725"/>
          <p14:tracePt t="27443" x="8785225" y="2752725"/>
          <p14:tracePt t="27451" x="8777288" y="2752725"/>
          <p14:tracePt t="27459" x="8767763" y="2752725"/>
          <p14:tracePt t="27466" x="8751888" y="2752725"/>
          <p14:tracePt t="27475" x="8734425" y="2752725"/>
          <p14:tracePt t="27483" x="8718550" y="2752725"/>
          <p14:tracePt t="27491" x="8701088" y="2752725"/>
          <p14:tracePt t="27500" x="8685213" y="2752725"/>
          <p14:tracePt t="27507" x="8675688" y="2752725"/>
          <p14:tracePt t="27515" x="8659813" y="2752725"/>
          <p14:tracePt t="28004" x="8667750" y="2752725"/>
          <p14:tracePt t="28012" x="8675688" y="2752725"/>
          <p14:tracePt t="28028" x="8685213" y="2752725"/>
          <p14:tracePt t="28035" x="8693150" y="2752725"/>
          <p14:tracePt t="28364" x="8701088" y="2752725"/>
          <p14:tracePt t="28379" x="8709025" y="2727325"/>
          <p14:tracePt t="28388" x="8718550" y="2703513"/>
          <p14:tracePt t="28396" x="8726488" y="2660650"/>
          <p14:tracePt t="28404" x="8726488" y="2635250"/>
          <p14:tracePt t="28412" x="8701088" y="2601913"/>
          <p14:tracePt t="28420" x="8685213" y="2543175"/>
          <p14:tracePt t="28428" x="8659813" y="2492375"/>
          <p14:tracePt t="28437" x="8634413" y="2409825"/>
          <p14:tracePt t="28444" x="8616950" y="2333625"/>
          <p14:tracePt t="28450" x="8591550" y="2249488"/>
          <p14:tracePt t="28459" x="8567738" y="2165350"/>
          <p14:tracePt t="28467" x="8550275" y="2090738"/>
          <p14:tracePt t="28476" x="8542338" y="2022475"/>
          <p14:tracePt t="28484" x="8542338" y="1963738"/>
          <p14:tracePt t="28492" x="8542338" y="1930400"/>
          <p14:tracePt t="28501" x="8542338" y="1879600"/>
          <p14:tracePt t="28508" x="8542338" y="1812925"/>
          <p14:tracePt t="28516" x="8550275" y="1746250"/>
          <p14:tracePt t="28524" x="8558213" y="1679575"/>
          <p14:tracePt t="28532" x="8558213" y="1577975"/>
          <p14:tracePt t="28540" x="8575675" y="1468438"/>
          <p14:tracePt t="28548" x="8583613" y="1350963"/>
          <p14:tracePt t="28556" x="8583613" y="1243013"/>
          <p14:tracePt t="28563" x="8583613" y="1149350"/>
          <p14:tracePt t="28572" x="8583613" y="1066800"/>
          <p14:tracePt t="28580" x="8583613" y="973138"/>
          <p14:tracePt t="28588" x="8583613" y="906463"/>
          <p14:tracePt t="28596" x="8583613" y="839788"/>
          <p14:tracePt t="28604" x="8575675" y="763588"/>
          <p14:tracePt t="28612" x="8542338" y="688975"/>
          <p14:tracePt t="28620" x="8524875" y="612775"/>
          <p14:tracePt t="28627" x="8499475" y="536575"/>
          <p14:tracePt t="28637" x="8483600" y="487363"/>
          <p14:tracePt t="28644" x="8474075" y="444500"/>
          <p14:tracePt t="28650" x="8474075" y="419100"/>
          <p14:tracePt t="28660" x="8466138" y="377825"/>
          <p14:tracePt t="28668" x="8458200" y="344488"/>
          <p14:tracePt t="28676" x="8450263" y="293688"/>
          <p14:tracePt t="28684" x="8440738" y="260350"/>
          <p14:tracePt t="28692" x="8424863" y="209550"/>
          <p14:tracePt t="28701" x="8399463" y="158750"/>
          <p14:tracePt t="28708" x="8382000" y="100013"/>
          <p14:tracePt t="28716" x="8348663" y="333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C257-22D9-4E38-96AF-00FBA38416FE}"/>
              </a:ext>
            </a:extLst>
          </p:cNvPr>
          <p:cNvSpPr>
            <a:spLocks noGrp="1"/>
          </p:cNvSpPr>
          <p:nvPr>
            <p:ph type="title"/>
          </p:nvPr>
        </p:nvSpPr>
        <p:spPr>
          <a:xfrm>
            <a:off x="838200" y="0"/>
            <a:ext cx="10515600" cy="545284"/>
          </a:xfrm>
        </p:spPr>
        <p:txBody>
          <a:bodyPr>
            <a:noAutofit/>
          </a:bodyPr>
          <a:lstStyle/>
          <a:p>
            <a:r>
              <a:rPr lang="en-US" sz="2800" b="1" dirty="0">
                <a:latin typeface="+mn-lt"/>
              </a:rPr>
              <a:t>Recent Large Eruptions</a:t>
            </a:r>
          </a:p>
        </p:txBody>
      </p:sp>
      <p:sp>
        <p:nvSpPr>
          <p:cNvPr id="3" name="Text Placeholder 2">
            <a:extLst>
              <a:ext uri="{FF2B5EF4-FFF2-40B4-BE49-F238E27FC236}">
                <a16:creationId xmlns:a16="http://schemas.microsoft.com/office/drawing/2014/main" id="{FAA2071F-7A37-4BFB-8FCE-EA849C79DAC3}"/>
              </a:ext>
            </a:extLst>
          </p:cNvPr>
          <p:cNvSpPr>
            <a:spLocks noGrp="1"/>
          </p:cNvSpPr>
          <p:nvPr>
            <p:ph type="body" idx="1"/>
          </p:nvPr>
        </p:nvSpPr>
        <p:spPr>
          <a:xfrm>
            <a:off x="293615" y="620785"/>
            <a:ext cx="6199463" cy="1115736"/>
          </a:xfrm>
        </p:spPr>
        <p:txBody>
          <a:bodyPr>
            <a:normAutofit/>
          </a:bodyPr>
          <a:lstStyle/>
          <a:p>
            <a:r>
              <a:rPr lang="en-US" dirty="0">
                <a:solidFill>
                  <a:schemeClr val="accent6"/>
                </a:solidFill>
              </a:rPr>
              <a:t>Climate impact (~0.2°C of cooling for ~3 </a:t>
            </a:r>
            <a:r>
              <a:rPr lang="en-US" dirty="0" err="1">
                <a:solidFill>
                  <a:schemeClr val="accent6"/>
                </a:solidFill>
              </a:rPr>
              <a:t>yr</a:t>
            </a:r>
            <a:r>
              <a:rPr lang="en-US" dirty="0">
                <a:solidFill>
                  <a:schemeClr val="accent6"/>
                </a:solidFill>
              </a:rPr>
              <a:t>) </a:t>
            </a:r>
            <a:r>
              <a:rPr lang="en-US" dirty="0"/>
              <a:t>of Pinatubo, Agung and El </a:t>
            </a:r>
            <a:r>
              <a:rPr lang="en-US" dirty="0" err="1"/>
              <a:t>Chich</a:t>
            </a:r>
            <a:r>
              <a:rPr lang="en-US" b="1" i="0" dirty="0" err="1">
                <a:solidFill>
                  <a:srgbClr val="1B1B1B"/>
                </a:solidFill>
                <a:effectLst/>
                <a:cs typeface="Calibri" panose="020F0502020204030204" pitchFamily="34" charset="0"/>
              </a:rPr>
              <a:t>ó</a:t>
            </a:r>
            <a:r>
              <a:rPr lang="en-US" dirty="0" err="1"/>
              <a:t>n</a:t>
            </a:r>
            <a:r>
              <a:rPr lang="en-US" dirty="0"/>
              <a:t> (1982) – dotted observations and red model forecasts </a:t>
            </a:r>
          </a:p>
        </p:txBody>
      </p:sp>
      <p:pic>
        <p:nvPicPr>
          <p:cNvPr id="8" name="Content Placeholder 7" descr="Chart, line chart&#10;&#10;Description automatically generated">
            <a:extLst>
              <a:ext uri="{FF2B5EF4-FFF2-40B4-BE49-F238E27FC236}">
                <a16:creationId xmlns:a16="http://schemas.microsoft.com/office/drawing/2014/main" id="{0259CF21-2E45-48C4-95BF-D94BA52A63E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6822" y="1736522"/>
            <a:ext cx="6443717" cy="4970477"/>
          </a:xfrm>
        </p:spPr>
      </p:pic>
      <p:sp>
        <p:nvSpPr>
          <p:cNvPr id="5" name="Text Placeholder 4">
            <a:extLst>
              <a:ext uri="{FF2B5EF4-FFF2-40B4-BE49-F238E27FC236}">
                <a16:creationId xmlns:a16="http://schemas.microsoft.com/office/drawing/2014/main" id="{EAF9711E-1E43-41CD-A25A-91C102DBFC45}"/>
              </a:ext>
            </a:extLst>
          </p:cNvPr>
          <p:cNvSpPr>
            <a:spLocks noGrp="1"/>
          </p:cNvSpPr>
          <p:nvPr>
            <p:ph type="body" sz="quarter" idx="3"/>
          </p:nvPr>
        </p:nvSpPr>
        <p:spPr>
          <a:xfrm>
            <a:off x="7283505" y="2381968"/>
            <a:ext cx="4645640" cy="432724"/>
          </a:xfrm>
        </p:spPr>
        <p:txBody>
          <a:bodyPr>
            <a:normAutofit/>
          </a:bodyPr>
          <a:lstStyle/>
          <a:p>
            <a:r>
              <a:rPr lang="en-US" dirty="0"/>
              <a:t>Pinatubo (1992)</a:t>
            </a:r>
          </a:p>
        </p:txBody>
      </p:sp>
      <p:pic>
        <p:nvPicPr>
          <p:cNvPr id="10" name="Content Placeholder 9" descr="Calendar&#10;&#10;Description automatically generated">
            <a:extLst>
              <a:ext uri="{FF2B5EF4-FFF2-40B4-BE49-F238E27FC236}">
                <a16:creationId xmlns:a16="http://schemas.microsoft.com/office/drawing/2014/main" id="{2082AEA4-2D4C-4FF2-A370-03E4423C67A8}"/>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283505" y="2814692"/>
            <a:ext cx="4387442" cy="3892307"/>
          </a:xfrm>
        </p:spPr>
      </p:pic>
      <p:pic>
        <p:nvPicPr>
          <p:cNvPr id="12" name="Picture 11" descr="A picture containing diagram&#10;&#10;Description automatically generated">
            <a:extLst>
              <a:ext uri="{FF2B5EF4-FFF2-40B4-BE49-F238E27FC236}">
                <a16:creationId xmlns:a16="http://schemas.microsoft.com/office/drawing/2014/main" id="{58276AC7-E69D-4FCD-B788-B52E8E7B46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8288" y="62226"/>
            <a:ext cx="3280096" cy="2041594"/>
          </a:xfrm>
          <a:prstGeom prst="rect">
            <a:avLst/>
          </a:prstGeom>
        </p:spPr>
      </p:pic>
      <p:sp>
        <p:nvSpPr>
          <p:cNvPr id="13" name="TextBox 12">
            <a:extLst>
              <a:ext uri="{FF2B5EF4-FFF2-40B4-BE49-F238E27FC236}">
                <a16:creationId xmlns:a16="http://schemas.microsoft.com/office/drawing/2014/main" id="{65A71F09-7600-45AF-AF96-DFACB72EB011}"/>
              </a:ext>
            </a:extLst>
          </p:cNvPr>
          <p:cNvSpPr txBox="1"/>
          <p:nvPr/>
        </p:nvSpPr>
        <p:spPr>
          <a:xfrm>
            <a:off x="7617204" y="285227"/>
            <a:ext cx="1001084" cy="769441"/>
          </a:xfrm>
          <a:prstGeom prst="rect">
            <a:avLst/>
          </a:prstGeom>
          <a:noFill/>
        </p:spPr>
        <p:txBody>
          <a:bodyPr wrap="square" rtlCol="0">
            <a:spAutoFit/>
          </a:bodyPr>
          <a:lstStyle/>
          <a:p>
            <a:r>
              <a:rPr lang="en-US" sz="2200" b="1" dirty="0"/>
              <a:t>Agung (1963)</a:t>
            </a:r>
          </a:p>
        </p:txBody>
      </p:sp>
      <p:sp>
        <p:nvSpPr>
          <p:cNvPr id="14" name="TextBox 13">
            <a:extLst>
              <a:ext uri="{FF2B5EF4-FFF2-40B4-BE49-F238E27FC236}">
                <a16:creationId xmlns:a16="http://schemas.microsoft.com/office/drawing/2014/main" id="{1D03D7D6-7DED-4793-8BFC-38A32C4A4DE8}"/>
              </a:ext>
            </a:extLst>
          </p:cNvPr>
          <p:cNvSpPr txBox="1"/>
          <p:nvPr/>
        </p:nvSpPr>
        <p:spPr>
          <a:xfrm>
            <a:off x="5075339" y="3942826"/>
            <a:ext cx="1669410" cy="2308324"/>
          </a:xfrm>
          <a:prstGeom prst="rect">
            <a:avLst/>
          </a:prstGeom>
          <a:noFill/>
        </p:spPr>
        <p:txBody>
          <a:bodyPr wrap="square" rtlCol="0">
            <a:spAutoFit/>
          </a:bodyPr>
          <a:lstStyle/>
          <a:p>
            <a:r>
              <a:rPr lang="en-US" b="1" dirty="0">
                <a:solidFill>
                  <a:schemeClr val="accent1"/>
                </a:solidFill>
              </a:rPr>
              <a:t>blue</a:t>
            </a:r>
            <a:r>
              <a:rPr lang="en-US" b="1" dirty="0"/>
              <a:t> is for the recent </a:t>
            </a:r>
            <a:r>
              <a:rPr lang="en-US" b="1" dirty="0" err="1"/>
              <a:t>Hunga</a:t>
            </a:r>
            <a:r>
              <a:rPr lang="en-US" b="1" dirty="0"/>
              <a:t> Tonga eruption </a:t>
            </a:r>
            <a:r>
              <a:rPr lang="en-US" b="1" dirty="0">
                <a:solidFill>
                  <a:schemeClr val="accent2"/>
                </a:solidFill>
              </a:rPr>
              <a:t>if similar size </a:t>
            </a:r>
            <a:r>
              <a:rPr lang="en-US" b="1" dirty="0"/>
              <a:t>(</a:t>
            </a:r>
            <a:r>
              <a:rPr lang="en-US" b="1" dirty="0">
                <a:solidFill>
                  <a:schemeClr val="accent1"/>
                </a:solidFill>
              </a:rPr>
              <a:t>but it was much smaller, so that cooling won’t happen</a:t>
            </a:r>
            <a:r>
              <a:rPr lang="en-US" b="1" dirty="0"/>
              <a:t>)</a:t>
            </a:r>
          </a:p>
        </p:txBody>
      </p:sp>
      <p:pic>
        <p:nvPicPr>
          <p:cNvPr id="7" name="Audio 6">
            <a:hlinkClick r:id="" action="ppaction://media"/>
            <a:extLst>
              <a:ext uri="{FF2B5EF4-FFF2-40B4-BE49-F238E27FC236}">
                <a16:creationId xmlns:a16="http://schemas.microsoft.com/office/drawing/2014/main" id="{69C6A0F0-CE41-491D-AAE5-9DC1F77F71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9135967"/>
      </p:ext>
    </p:extLst>
  </p:cSld>
  <p:clrMapOvr>
    <a:masterClrMapping/>
  </p:clrMapOvr>
  <mc:AlternateContent xmlns:mc="http://schemas.openxmlformats.org/markup-compatibility/2006" xmlns:p14="http://schemas.microsoft.com/office/powerpoint/2010/main">
    <mc:Choice Requires="p14">
      <p:transition spd="slow" p14:dur="2000" advTm="54669"/>
    </mc:Choice>
    <mc:Fallback xmlns="">
      <p:transition spd="slow" advTm="5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498" x="2089150" y="1335088"/>
          <p14:tracePt t="4506" x="2081213" y="1350963"/>
          <p14:tracePt t="4524" x="2055813" y="1376363"/>
          <p14:tracePt t="4529" x="2038350" y="1384300"/>
          <p14:tracePt t="4538" x="2022475" y="1384300"/>
          <p14:tracePt t="4546" x="2022475" y="1393825"/>
          <p14:tracePt t="4555" x="2014538" y="1393825"/>
          <p14:tracePt t="4946" x="2022475" y="1393825"/>
          <p14:tracePt t="4955" x="2022475" y="1384300"/>
          <p14:tracePt t="4961" x="2030413" y="1384300"/>
          <p14:tracePt t="4978" x="2038350" y="1376363"/>
          <p14:tracePt t="5002" x="2038350" y="1368425"/>
          <p14:tracePt t="5602" x="2047875" y="1368425"/>
          <p14:tracePt t="5674" x="2055813" y="1368425"/>
          <p14:tracePt t="5682" x="2063750" y="1368425"/>
          <p14:tracePt t="5689" x="2073275" y="1360488"/>
          <p14:tracePt t="5698" x="2081213" y="1360488"/>
          <p14:tracePt t="5706" x="2097088" y="1360488"/>
          <p14:tracePt t="5714" x="2114550" y="1360488"/>
          <p14:tracePt t="5722" x="2132013" y="1360488"/>
          <p14:tracePt t="5730" x="2155825" y="1360488"/>
          <p14:tracePt t="5739" x="2190750" y="1350963"/>
          <p14:tracePt t="5745" x="2214563" y="1350963"/>
          <p14:tracePt t="5755" x="2249488" y="1350963"/>
          <p14:tracePt t="5762" x="2282825" y="1350963"/>
          <p14:tracePt t="5769" x="2332038" y="1350963"/>
          <p14:tracePt t="5778" x="2390775" y="1350963"/>
          <p14:tracePt t="5786" x="2459038" y="1350963"/>
          <p14:tracePt t="5793" x="2517775" y="1350963"/>
          <p14:tracePt t="5802" x="2559050" y="1350963"/>
          <p14:tracePt t="5810" x="2617788" y="1350963"/>
          <p14:tracePt t="5818" x="2668588" y="1350963"/>
          <p14:tracePt t="5826" x="2719388" y="1350963"/>
          <p14:tracePt t="5834" x="2768600" y="1350963"/>
          <p14:tracePt t="5842" x="2811463" y="1350963"/>
          <p14:tracePt t="5850" x="2870200" y="1350963"/>
          <p14:tracePt t="5857" x="2911475" y="1350963"/>
          <p14:tracePt t="5866" x="2962275" y="1350963"/>
          <p14:tracePt t="5873" x="3003550" y="1350963"/>
          <p14:tracePt t="5882" x="3036888" y="1350963"/>
          <p14:tracePt t="5888" x="3095625" y="1350963"/>
          <p14:tracePt t="5898" x="3146425" y="1350963"/>
          <p14:tracePt t="5905" x="3189288" y="1350963"/>
          <p14:tracePt t="5914" x="3238500" y="1350963"/>
          <p14:tracePt t="5922" x="3281363" y="1350963"/>
          <p14:tracePt t="5930" x="3340100" y="1350963"/>
          <p14:tracePt t="5939" x="3398838" y="1350963"/>
          <p14:tracePt t="5945" x="3448050" y="1350963"/>
          <p14:tracePt t="5955" x="3506788" y="1350963"/>
          <p14:tracePt t="5961" x="3565525" y="1350963"/>
          <p14:tracePt t="5970" x="3600450" y="1350963"/>
          <p14:tracePt t="5977" x="3633788" y="1350963"/>
          <p14:tracePt t="5986" x="3659188" y="1350963"/>
          <p14:tracePt t="5993" x="3667125" y="1350963"/>
          <p14:tracePt t="6001" x="3675063" y="1350963"/>
          <p14:tracePt t="6010" x="3692525" y="1350963"/>
          <p14:tracePt t="6018" x="3700463" y="1350963"/>
          <p14:tracePt t="6026" x="3708400" y="1350963"/>
          <p14:tracePt t="6034" x="3717925" y="1350963"/>
          <p14:tracePt t="6042" x="3733800" y="1350963"/>
          <p14:tracePt t="6050" x="3751263" y="1350963"/>
          <p14:tracePt t="6058" x="3776663" y="1350963"/>
          <p14:tracePt t="6066" x="3800475" y="1350963"/>
          <p14:tracePt t="6074" x="3835400" y="1350963"/>
          <p14:tracePt t="6082" x="3859213" y="1350963"/>
          <p14:tracePt t="6089" x="3876675" y="1350963"/>
          <p14:tracePt t="6097" x="3894138" y="1350963"/>
          <p14:tracePt t="6705" x="3884613" y="1360488"/>
          <p14:tracePt t="6713" x="3868738" y="1360488"/>
          <p14:tracePt t="6722" x="3851275" y="1360488"/>
          <p14:tracePt t="6730" x="3817938" y="1360488"/>
          <p14:tracePt t="6739" x="3759200" y="1360488"/>
          <p14:tracePt t="6745" x="3692525" y="1360488"/>
          <p14:tracePt t="6755" x="3608388" y="1360488"/>
          <p14:tracePt t="6761" x="3506788" y="1360488"/>
          <p14:tracePt t="6770" x="3398838" y="1360488"/>
          <p14:tracePt t="6777" x="3271838" y="1360488"/>
          <p14:tracePt t="6786" x="3154363" y="1360488"/>
          <p14:tracePt t="6794" x="3013075" y="1360488"/>
          <p14:tracePt t="6801" x="2878138" y="1360488"/>
          <p14:tracePt t="6809" x="2735263" y="1360488"/>
          <p14:tracePt t="6817" x="2601913" y="1360488"/>
          <p14:tracePt t="6826" x="2441575" y="1360488"/>
          <p14:tracePt t="6833" x="2316163" y="1360488"/>
          <p14:tracePt t="6842" x="2214563" y="1360488"/>
          <p14:tracePt t="6848" x="2122488" y="1350963"/>
          <p14:tracePt t="6857" x="2047875" y="1343025"/>
          <p14:tracePt t="6864" x="1979613" y="1335088"/>
          <p14:tracePt t="6873" x="1920875" y="1325563"/>
          <p14:tracePt t="6880" x="1854200" y="1317625"/>
          <p14:tracePt t="6889" x="1795463" y="1309688"/>
          <p14:tracePt t="6896" x="1736725" y="1301750"/>
          <p14:tracePt t="6904" x="1677988" y="1292225"/>
          <p14:tracePt t="6912" x="1619250" y="1292225"/>
          <p14:tracePt t="6919" x="1577975" y="1292225"/>
          <p14:tracePt t="6929" x="1544638" y="1292225"/>
          <p14:tracePt t="6936" x="1509713" y="1292225"/>
          <p14:tracePt t="6944" x="1485900" y="1292225"/>
          <p14:tracePt t="6953" x="1460500" y="1292225"/>
          <p14:tracePt t="6960" x="1443038" y="1292225"/>
          <p14:tracePt t="6968" x="1435100" y="1292225"/>
          <p14:tracePt t="7025" x="1427163" y="1292225"/>
          <p14:tracePt t="7033" x="1409700" y="1284288"/>
          <p14:tracePt t="7040" x="1376363" y="1284288"/>
          <p14:tracePt t="7049" x="1343025" y="1284288"/>
          <p14:tracePt t="7057" x="1266825" y="1284288"/>
          <p14:tracePt t="7065" x="1200150" y="1284288"/>
          <p14:tracePt t="7073" x="1149350" y="1284288"/>
          <p14:tracePt t="7081" x="1116013" y="1284288"/>
          <p14:tracePt t="7088" x="1098550" y="1284288"/>
          <p14:tracePt t="7097" x="1090613" y="1284288"/>
          <p14:tracePt t="9434" x="1098550" y="1317625"/>
          <p14:tracePt t="9441" x="1116013" y="1343025"/>
          <p14:tracePt t="9450" x="1133475" y="1360488"/>
          <p14:tracePt t="9457" x="1141413" y="1384300"/>
          <p14:tracePt t="9466" x="1149350" y="1409700"/>
          <p14:tracePt t="9474" x="1157288" y="1452563"/>
          <p14:tracePt t="9482" x="1166813" y="1485900"/>
          <p14:tracePt t="9489" x="1174750" y="1536700"/>
          <p14:tracePt t="9497" x="1182688" y="1577975"/>
          <p14:tracePt t="9505" x="1182688" y="1644650"/>
          <p14:tracePt t="9514" x="1192213" y="1703388"/>
          <p14:tracePt t="9521" x="1192213" y="1771650"/>
          <p14:tracePt t="9529" x="1200150" y="1838325"/>
          <p14:tracePt t="9539" x="1208088" y="1905000"/>
          <p14:tracePt t="9545" x="1216025" y="1981200"/>
          <p14:tracePt t="9555" x="1225550" y="2047875"/>
          <p14:tracePt t="9561" x="1225550" y="2114550"/>
          <p14:tracePt t="9569" x="1225550" y="2157413"/>
          <p14:tracePt t="9577" x="1225550" y="2208213"/>
          <p14:tracePt t="9586" x="1225550" y="2233613"/>
          <p14:tracePt t="9594" x="1225550" y="2266950"/>
          <p14:tracePt t="9601" x="1216025" y="2282825"/>
          <p14:tracePt t="9610" x="1216025" y="2300288"/>
          <p14:tracePt t="9618" x="1216025" y="2308225"/>
          <p14:tracePt t="9626" x="1216025" y="2325688"/>
          <p14:tracePt t="9634" x="1225550" y="2325688"/>
          <p14:tracePt t="9914" x="1225550" y="2366963"/>
          <p14:tracePt t="9922" x="1233488" y="2400300"/>
          <p14:tracePt t="9929" x="1233488" y="2409825"/>
          <p14:tracePt t="9938" x="1233488" y="2417763"/>
          <p14:tracePt t="9955" x="1225550" y="2425700"/>
          <p14:tracePt t="9961" x="1200150" y="2451100"/>
          <p14:tracePt t="9969" x="1174750" y="2484438"/>
          <p14:tracePt t="9977" x="1133475" y="2551113"/>
          <p14:tracePt t="9986" x="1098550" y="2609850"/>
          <p14:tracePt t="9993" x="1065213" y="2678113"/>
          <p14:tracePt t="10002" x="1031875" y="2762250"/>
          <p14:tracePt t="10010" x="998538" y="2846388"/>
          <p14:tracePt t="10018" x="981075" y="2938463"/>
          <p14:tracePt t="10026" x="965200" y="3030538"/>
          <p14:tracePt t="10033" x="939800" y="3122613"/>
          <p14:tracePt t="10042" x="914400" y="3206750"/>
          <p14:tracePt t="10050" x="873125" y="3290888"/>
          <p14:tracePt t="10059" x="839788" y="3382963"/>
          <p14:tracePt t="10066" x="804863" y="3459163"/>
          <p14:tracePt t="10075" x="771525" y="3508375"/>
          <p14:tracePt t="10081" x="738188" y="3559175"/>
          <p14:tracePt t="10088" x="712788" y="3584575"/>
          <p14:tracePt t="10097" x="696913" y="3600450"/>
          <p14:tracePt t="10105" x="696913" y="3617913"/>
          <p14:tracePt t="10145" x="687388" y="3609975"/>
          <p14:tracePt t="10155" x="679450" y="3600450"/>
          <p14:tracePt t="10377" x="679450" y="3609975"/>
          <p14:tracePt t="10393" x="679450" y="3625850"/>
          <p14:tracePt t="10402" x="696913" y="3635375"/>
          <p14:tracePt t="10410" x="712788" y="3643313"/>
          <p14:tracePt t="10418" x="722313" y="3643313"/>
          <p14:tracePt t="10439" x="738188" y="3659188"/>
          <p14:tracePt t="10444" x="746125" y="3668713"/>
          <p14:tracePt t="10450" x="755650" y="3684588"/>
          <p14:tracePt t="10466" x="763588" y="3694113"/>
          <p14:tracePt t="10474" x="763588" y="3709988"/>
          <p14:tracePt t="10482" x="781050" y="3727450"/>
          <p14:tracePt t="10488" x="788988" y="3743325"/>
          <p14:tracePt t="10497" x="796925" y="3768725"/>
          <p14:tracePt t="10505" x="814388" y="3802063"/>
          <p14:tracePt t="10514" x="839788" y="3835400"/>
          <p14:tracePt t="10521" x="855663" y="3878263"/>
          <p14:tracePt t="10529" x="881063" y="3929063"/>
          <p14:tracePt t="10539" x="889000" y="3978275"/>
          <p14:tracePt t="10545" x="898525" y="4029075"/>
          <p14:tracePt t="10554" x="906463" y="4071938"/>
          <p14:tracePt t="10561" x="914400" y="4113213"/>
          <p14:tracePt t="10569" x="914400" y="4146550"/>
          <p14:tracePt t="10576" x="922338" y="4189413"/>
          <p14:tracePt t="10585" x="931863" y="4222750"/>
          <p14:tracePt t="10593" x="939800" y="4256088"/>
          <p14:tracePt t="10601" x="947738" y="4289425"/>
          <p14:tracePt t="10609" x="965200" y="4322763"/>
          <p14:tracePt t="10617" x="981075" y="4365625"/>
          <p14:tracePt t="10625" x="998538" y="4381500"/>
          <p14:tracePt t="10633" x="1006475" y="4406900"/>
          <p14:tracePt t="10641" x="1023938" y="4424363"/>
          <p14:tracePt t="10649" x="1031875" y="4424363"/>
          <p14:tracePt t="10657" x="1039813" y="4424363"/>
          <p14:tracePt t="10681" x="1039813" y="4414838"/>
          <p14:tracePt t="10689" x="1039813" y="4398963"/>
          <p14:tracePt t="10697" x="1039813" y="4381500"/>
          <p14:tracePt t="10704" x="1057275" y="4356100"/>
          <p14:tracePt t="10713" x="1065213" y="4348163"/>
          <p14:tracePt t="10721" x="1074738" y="4340225"/>
          <p14:tracePt t="10954" x="1082675" y="4340225"/>
          <p14:tracePt t="10961" x="1090613" y="4356100"/>
          <p14:tracePt t="10969" x="1108075" y="4373563"/>
          <p14:tracePt t="10978" x="1116013" y="4373563"/>
          <p14:tracePt t="11017" x="1116013" y="4381500"/>
          <p14:tracePt t="11026" x="1123950" y="4381500"/>
          <p14:tracePt t="11034" x="1123950" y="4389438"/>
          <p14:tracePt t="11042" x="1133475" y="4406900"/>
          <p14:tracePt t="11050" x="1141413" y="4406900"/>
          <p14:tracePt t="11057" x="1141413" y="4424363"/>
          <p14:tracePt t="11075" x="1149350" y="4440238"/>
          <p14:tracePt t="11081" x="1149350" y="4457700"/>
          <p14:tracePt t="11088" x="1157288" y="4483100"/>
          <p14:tracePt t="11097" x="1157288" y="4506913"/>
          <p14:tracePt t="11106" x="1157288" y="4532313"/>
          <p14:tracePt t="11113" x="1157288" y="4565650"/>
          <p14:tracePt t="11122" x="1157288" y="4600575"/>
          <p14:tracePt t="11130" x="1157288" y="4641850"/>
          <p14:tracePt t="11139" x="1149350" y="4667250"/>
          <p14:tracePt t="11145" x="1141413" y="4708525"/>
          <p14:tracePt t="11156" x="1133475" y="4759325"/>
          <p14:tracePt t="11161" x="1123950" y="4792663"/>
          <p14:tracePt t="11169" x="1123950" y="4826000"/>
          <p14:tracePt t="11177" x="1123950" y="4876800"/>
          <p14:tracePt t="11186" x="1123950" y="4902200"/>
          <p14:tracePt t="11194" x="1123950" y="4927600"/>
          <p14:tracePt t="11201" x="1123950" y="4943475"/>
          <p14:tracePt t="11226" x="1116013" y="4943475"/>
          <p14:tracePt t="11234" x="1116013" y="4919663"/>
          <p14:tracePt t="11242" x="1108075" y="4902200"/>
          <p14:tracePt t="11393" x="1123950" y="4902200"/>
          <p14:tracePt t="11401" x="1133475" y="4910138"/>
          <p14:tracePt t="11410" x="1149350" y="4927600"/>
          <p14:tracePt t="11418" x="1157288" y="4943475"/>
          <p14:tracePt t="11497" x="1157288" y="4953000"/>
          <p14:tracePt t="11504" x="1157288" y="4960938"/>
          <p14:tracePt t="11513" x="1157288" y="4978400"/>
          <p14:tracePt t="11522" x="1141413" y="5002213"/>
          <p14:tracePt t="11529" x="1123950" y="5019675"/>
          <p14:tracePt t="11540" x="1108075" y="5045075"/>
          <p14:tracePt t="11545" x="1090613" y="5086350"/>
          <p14:tracePt t="11555" x="1082675" y="5103813"/>
          <p14:tracePt t="11562" x="1074738" y="5129213"/>
          <p14:tracePt t="11569" x="1065213" y="5154613"/>
          <p14:tracePt t="11577" x="1057275" y="5178425"/>
          <p14:tracePt t="11586" x="1049338" y="5203825"/>
          <p14:tracePt t="11593" x="1039813" y="5213350"/>
          <p14:tracePt t="11602" x="1039813" y="5221288"/>
          <p14:tracePt t="11610" x="1023938" y="5229225"/>
          <p14:tracePt t="11618" x="1023938" y="5237163"/>
          <p14:tracePt t="11626" x="1016000" y="5237163"/>
          <p14:tracePt t="11633" x="1016000" y="5246688"/>
          <p14:tracePt t="11641" x="1016000" y="5254625"/>
          <p14:tracePt t="11649" x="1006475" y="5262563"/>
          <p14:tracePt t="11657" x="998538" y="5272088"/>
          <p14:tracePt t="11665" x="998538" y="5287963"/>
          <p14:tracePt t="11673" x="998538" y="5313363"/>
          <p14:tracePt t="11681" x="981075" y="5330825"/>
          <p14:tracePt t="11688" x="973138" y="5364163"/>
          <p14:tracePt t="11697" x="965200" y="5397500"/>
          <p14:tracePt t="11704" x="957263" y="5422900"/>
          <p14:tracePt t="11713" x="947738" y="5438775"/>
          <p14:tracePt t="11721" x="939800" y="5456238"/>
          <p14:tracePt t="11728" x="939800" y="5473700"/>
          <p14:tracePt t="11737" x="939800" y="5489575"/>
          <p14:tracePt t="11745" x="931863" y="5507038"/>
          <p14:tracePt t="11753" x="922338" y="5532438"/>
          <p14:tracePt t="11761" x="922338" y="5548313"/>
          <p14:tracePt t="11769" x="922338" y="5573713"/>
          <p14:tracePt t="11777" x="922338" y="5591175"/>
          <p14:tracePt t="11786" x="922338" y="5614988"/>
          <p14:tracePt t="11793" x="922338" y="5640388"/>
          <p14:tracePt t="11801" x="922338" y="5657850"/>
          <p14:tracePt t="11809" x="922338" y="5683250"/>
          <p14:tracePt t="11816" x="931863" y="5708650"/>
          <p14:tracePt t="11824" x="931863" y="5716588"/>
          <p14:tracePt t="11832" x="931863" y="5732463"/>
          <p14:tracePt t="11841" x="931863" y="5741988"/>
          <p14:tracePt t="11849" x="931863" y="5749925"/>
          <p14:tracePt t="11857" x="931863" y="5757863"/>
          <p14:tracePt t="11865" x="931863" y="5767388"/>
          <p14:tracePt t="11881" x="931863" y="5775325"/>
          <p14:tracePt t="11897" x="931863" y="5783263"/>
          <p14:tracePt t="11920" x="931863" y="5791200"/>
          <p14:tracePt t="11945" x="931863" y="5800725"/>
          <p14:tracePt t="12097" x="939800" y="5800725"/>
          <p14:tracePt t="12121" x="939800" y="5808663"/>
          <p14:tracePt t="12178" x="939800" y="5816600"/>
          <p14:tracePt t="12186" x="947738" y="5816600"/>
          <p14:tracePt t="12210" x="957263" y="5816600"/>
          <p14:tracePt t="12257" x="957263" y="5826125"/>
          <p14:tracePt t="12297" x="965200" y="5826125"/>
          <p14:tracePt t="12362" x="973138" y="5826125"/>
          <p14:tracePt t="12386" x="981075" y="5826125"/>
          <p14:tracePt t="12402" x="990600" y="5826125"/>
          <p14:tracePt t="12417" x="998538" y="5826125"/>
          <p14:tracePt t="12450" x="1006475" y="5826125"/>
          <p14:tracePt t="12474" x="1016000" y="5826125"/>
          <p14:tracePt t="12482" x="1023938" y="5826125"/>
          <p14:tracePt t="12498" x="1031875" y="5826125"/>
          <p14:tracePt t="12505" x="1039813" y="5816600"/>
          <p14:tracePt t="12513" x="1049338" y="5816600"/>
          <p14:tracePt t="12522" x="1057275" y="5816600"/>
          <p14:tracePt t="12539" x="1065213" y="5816600"/>
          <p14:tracePt t="12561" x="1074738" y="5816600"/>
          <p14:tracePt t="12577" x="1082675" y="5816600"/>
          <p14:tracePt t="12586" x="1082675" y="5808663"/>
          <p14:tracePt t="12593" x="1090613" y="5808663"/>
          <p14:tracePt t="12610" x="1108075" y="5800725"/>
          <p14:tracePt t="12618" x="1116013" y="5791200"/>
          <p14:tracePt t="12626" x="1123950" y="5791200"/>
          <p14:tracePt t="12634" x="1141413" y="5783263"/>
          <p14:tracePt t="12642" x="1141413" y="5775325"/>
          <p14:tracePt t="12649" x="1157288" y="5775325"/>
          <p14:tracePt t="12657" x="1166813" y="5767388"/>
          <p14:tracePt t="12674" x="1174750" y="5757863"/>
          <p14:tracePt t="12697" x="1182688" y="5757863"/>
          <p14:tracePt t="12746" x="1192213" y="5749925"/>
          <p14:tracePt t="12762" x="1208088" y="5741988"/>
          <p14:tracePt t="12770" x="1216025" y="5732463"/>
          <p14:tracePt t="12778" x="1225550" y="5724525"/>
          <p14:tracePt t="12786" x="1241425" y="5708650"/>
          <p14:tracePt t="12794" x="1250950" y="5708650"/>
          <p14:tracePt t="12802" x="1258888" y="5708650"/>
          <p14:tracePt t="12810" x="1258888" y="5699125"/>
          <p14:tracePt t="12826" x="1266825" y="5699125"/>
          <p14:tracePt t="12842" x="1266825" y="5691188"/>
          <p14:tracePt t="12858" x="1274763" y="5683250"/>
          <p14:tracePt t="12874" x="1284288" y="5683250"/>
          <p14:tracePt t="12882" x="1284288" y="5673725"/>
          <p14:tracePt t="12889" x="1300163" y="5665788"/>
          <p14:tracePt t="12897" x="1300163" y="5657850"/>
          <p14:tracePt t="12906" x="1309688" y="5649913"/>
          <p14:tracePt t="12913" x="1333500" y="5640388"/>
          <p14:tracePt t="12922" x="1350963" y="5632450"/>
          <p14:tracePt t="12929" x="1368425" y="5614988"/>
          <p14:tracePt t="12939" x="1384300" y="5614988"/>
          <p14:tracePt t="12945" x="1401763" y="5607050"/>
          <p14:tracePt t="12953" x="1417638" y="5599113"/>
          <p14:tracePt t="12961" x="1427163" y="5599113"/>
          <p14:tracePt t="12968" x="1435100" y="5591175"/>
          <p14:tracePt t="12976" x="1443038" y="5581650"/>
          <p14:tracePt t="12984" x="1450975" y="5581650"/>
          <p14:tracePt t="12992" x="1460500" y="5573713"/>
          <p14:tracePt t="13001" x="1468438" y="5565775"/>
          <p14:tracePt t="13008" x="1485900" y="5565775"/>
          <p14:tracePt t="13016" x="1493838" y="5548313"/>
          <p14:tracePt t="13025" x="1509713" y="5548313"/>
          <p14:tracePt t="13032" x="1527175" y="5540375"/>
          <p14:tracePt t="13041" x="1535113" y="5540375"/>
          <p14:tracePt t="13048" x="1544638" y="5540375"/>
          <p14:tracePt t="13057" x="1560513" y="5532438"/>
          <p14:tracePt t="13065" x="1568450" y="5532438"/>
          <p14:tracePt t="13073" x="1577975" y="5532438"/>
          <p14:tracePt t="13080" x="1585913" y="5532438"/>
          <p14:tracePt t="13088" x="1593850" y="5532438"/>
          <p14:tracePt t="13097" x="1603375" y="5532438"/>
          <p14:tracePt t="13105" x="1611313" y="5532438"/>
          <p14:tracePt t="13113" x="1611313" y="5522913"/>
          <p14:tracePt t="13120" x="1619250" y="5514975"/>
          <p14:tracePt t="13129" x="1627188" y="5507038"/>
          <p14:tracePt t="13137" x="1644650" y="5497513"/>
          <p14:tracePt t="13145" x="1652588" y="5489575"/>
          <p14:tracePt t="13152" x="1670050" y="5481638"/>
          <p14:tracePt t="13160" x="1695450" y="5473700"/>
          <p14:tracePt t="13168" x="1703388" y="5464175"/>
          <p14:tracePt t="13176" x="1711325" y="5456238"/>
          <p14:tracePt t="13185" x="1728788" y="5456238"/>
          <p14:tracePt t="13192" x="1736725" y="5456238"/>
          <p14:tracePt t="13200" x="1744663" y="5456238"/>
          <p14:tracePt t="13208" x="1744663" y="5448300"/>
          <p14:tracePt t="13216" x="1754188" y="5448300"/>
          <p14:tracePt t="13232" x="1754188" y="5438775"/>
          <p14:tracePt t="13241" x="1762125" y="5438775"/>
          <p14:tracePt t="13248" x="1762125" y="5430838"/>
          <p14:tracePt t="13257" x="1770063" y="5430838"/>
          <p14:tracePt t="13264" x="1779588" y="5422900"/>
          <p14:tracePt t="13273" x="1787525" y="5422900"/>
          <p14:tracePt t="13281" x="1787525" y="5414963"/>
          <p14:tracePt t="13288" x="1795463" y="5414963"/>
          <p14:tracePt t="13297" x="1803400" y="5405438"/>
          <p14:tracePt t="13304" x="1812925" y="5397500"/>
          <p14:tracePt t="13320" x="1820863" y="5389563"/>
          <p14:tracePt t="13329" x="1820863" y="5380038"/>
          <p14:tracePt t="13337" x="1820863" y="5372100"/>
          <p14:tracePt t="13345" x="1828800" y="5372100"/>
          <p14:tracePt t="13352" x="1838325" y="5364163"/>
          <p14:tracePt t="13369" x="1846263" y="5356225"/>
          <p14:tracePt t="13393" x="1854200" y="5346700"/>
          <p14:tracePt t="13401" x="1854200" y="5338763"/>
          <p14:tracePt t="13409" x="1862138" y="5338763"/>
          <p14:tracePt t="13416" x="1871663" y="5338763"/>
          <p14:tracePt t="13441" x="1879600" y="5330825"/>
          <p14:tracePt t="13456" x="1879600" y="5321300"/>
          <p14:tracePt t="13465" x="1887538" y="5321300"/>
          <p14:tracePt t="13472" x="1897063" y="5321300"/>
          <p14:tracePt t="13481" x="1905000" y="5313363"/>
          <p14:tracePt t="13488" x="1920875" y="5313363"/>
          <p14:tracePt t="13497" x="1920875" y="5305425"/>
          <p14:tracePt t="13505" x="1930400" y="5305425"/>
          <p14:tracePt t="13513" x="1938338" y="5305425"/>
          <p14:tracePt t="13520" x="1946275" y="5305425"/>
          <p14:tracePt t="13561" x="1955800" y="5305425"/>
          <p14:tracePt t="13568" x="1955800" y="5295900"/>
          <p14:tracePt t="13592" x="1963738" y="5295900"/>
          <p14:tracePt t="13617" x="1971675" y="5295900"/>
          <p14:tracePt t="13633" x="1979613" y="5287963"/>
          <p14:tracePt t="13641" x="1989138" y="5287963"/>
          <p14:tracePt t="13657" x="1997075" y="5287963"/>
          <p14:tracePt t="13665" x="2005013" y="5280025"/>
          <p14:tracePt t="13672" x="2014538" y="5272088"/>
          <p14:tracePt t="13689" x="2022475" y="5272088"/>
          <p14:tracePt t="13696" x="2030413" y="5272088"/>
          <p14:tracePt t="13703" x="2038350" y="5262563"/>
          <p14:tracePt t="13720" x="2047875" y="5262563"/>
          <p14:tracePt t="13737" x="2055813" y="5262563"/>
          <p14:tracePt t="13752" x="2063750" y="5254625"/>
          <p14:tracePt t="13760" x="2073275" y="5246688"/>
          <p14:tracePt t="13776" x="2081213" y="5246688"/>
          <p14:tracePt t="13784" x="2081213" y="5237163"/>
          <p14:tracePt t="13793" x="2089150" y="5237163"/>
          <p14:tracePt t="13816" x="2097088" y="5229225"/>
          <p14:tracePt t="13824" x="2106613" y="5229225"/>
          <p14:tracePt t="13841" x="2114550" y="5229225"/>
          <p14:tracePt t="13849" x="2122488" y="5221288"/>
          <p14:tracePt t="13856" x="2132013" y="5213350"/>
          <p14:tracePt t="13864" x="2139950" y="5213350"/>
          <p14:tracePt t="13872" x="2139950" y="5203825"/>
          <p14:tracePt t="13880" x="2147888" y="5203825"/>
          <p14:tracePt t="13889" x="2155825" y="5203825"/>
          <p14:tracePt t="13896" x="2165350" y="5195888"/>
          <p14:tracePt t="13905" x="2173288" y="5195888"/>
          <p14:tracePt t="13920" x="2190750" y="5195888"/>
          <p14:tracePt t="13937" x="2198688" y="5195888"/>
          <p14:tracePt t="13944" x="2214563" y="5195888"/>
          <p14:tracePt t="13953" x="2224088" y="5195888"/>
          <p14:tracePt t="13961" x="2232025" y="5187950"/>
          <p14:tracePt t="13968" x="2239963" y="5187950"/>
          <p14:tracePt t="13976" x="2249488" y="5178425"/>
          <p14:tracePt t="13985" x="2257425" y="5178425"/>
          <p14:tracePt t="13992" x="2282825" y="5170488"/>
          <p14:tracePt t="14001" x="2298700" y="5162550"/>
          <p14:tracePt t="14009" x="2308225" y="5154613"/>
          <p14:tracePt t="14016" x="2324100" y="5145088"/>
          <p14:tracePt t="14025" x="2341563" y="5145088"/>
          <p14:tracePt t="14032" x="2341563" y="5137150"/>
          <p14:tracePt t="14041" x="2357438" y="5137150"/>
          <p14:tracePt t="14057" x="2366963" y="5137150"/>
          <p14:tracePt t="14088" x="2374900" y="5137150"/>
          <p14:tracePt t="14104" x="2374900" y="5129213"/>
          <p14:tracePt t="14120" x="2390775" y="5119688"/>
          <p14:tracePt t="14137" x="2400300" y="5111750"/>
          <p14:tracePt t="14144" x="2416175" y="5103813"/>
          <p14:tracePt t="14152" x="2425700" y="5103813"/>
          <p14:tracePt t="14161" x="2433638" y="5095875"/>
          <p14:tracePt t="14184" x="2433638" y="5086350"/>
          <p14:tracePt t="14208" x="2441575" y="5086350"/>
          <p14:tracePt t="14217" x="2441575" y="5078413"/>
          <p14:tracePt t="14225" x="2449513" y="5078413"/>
          <p14:tracePt t="14232" x="2466975" y="5070475"/>
          <p14:tracePt t="14241" x="2474913" y="5060950"/>
          <p14:tracePt t="14249" x="2492375" y="5060950"/>
          <p14:tracePt t="14256" x="2500313" y="5060950"/>
          <p14:tracePt t="14264" x="2508250" y="5060950"/>
          <p14:tracePt t="14273" x="2517775" y="5060950"/>
          <p14:tracePt t="14281" x="2517775" y="5053013"/>
          <p14:tracePt t="14289" x="2525713" y="5053013"/>
          <p14:tracePt t="14313" x="2525713" y="5045075"/>
          <p14:tracePt t="14329" x="2525713" y="5037138"/>
          <p14:tracePt t="14337" x="2525713" y="5019675"/>
          <p14:tracePt t="14642" x="2517775" y="5019675"/>
          <p14:tracePt t="14650" x="2500313" y="5019675"/>
          <p14:tracePt t="14657" x="2474913" y="5019675"/>
          <p14:tracePt t="14666" x="2449513" y="5027613"/>
          <p14:tracePt t="14673" x="2433638" y="5037138"/>
          <p14:tracePt t="14682" x="2416175" y="5045075"/>
          <p14:tracePt t="14689" x="2416175" y="5053013"/>
          <p14:tracePt t="14714" x="2433638" y="5045075"/>
          <p14:tracePt t="14722" x="2441575" y="5045075"/>
          <p14:tracePt t="14729" x="2449513" y="5037138"/>
          <p14:tracePt t="14739" x="2466975" y="5027613"/>
          <p14:tracePt t="14745" x="2484438" y="5027613"/>
          <p14:tracePt t="14754" x="2500313" y="5019675"/>
          <p14:tracePt t="14762" x="2517775" y="5011738"/>
          <p14:tracePt t="14769" x="2533650" y="5002213"/>
          <p14:tracePt t="14777" x="2543175" y="5002213"/>
          <p14:tracePt t="14786" x="2551113" y="5002213"/>
          <p14:tracePt t="14794" x="2559050" y="5002213"/>
          <p14:tracePt t="14802" x="2559050" y="4994275"/>
          <p14:tracePt t="14818" x="2566988" y="4994275"/>
          <p14:tracePt t="14826" x="2576513" y="4994275"/>
          <p14:tracePt t="14834" x="2576513" y="4986338"/>
          <p14:tracePt t="14842" x="2584450" y="4978400"/>
          <p14:tracePt t="14850" x="2592388" y="4960938"/>
          <p14:tracePt t="14858" x="2609850" y="4953000"/>
          <p14:tracePt t="14866" x="2625725" y="4943475"/>
          <p14:tracePt t="14872" x="2643188" y="4935538"/>
          <p14:tracePt t="14882" x="2668588" y="4919663"/>
          <p14:tracePt t="14888" x="2684463" y="4910138"/>
          <p14:tracePt t="14897" x="2709863" y="4910138"/>
          <p14:tracePt t="14905" x="2735263" y="4902200"/>
          <p14:tracePt t="14913" x="2752725" y="4894263"/>
          <p14:tracePt t="14922" x="2760663" y="4894263"/>
          <p14:tracePt t="14929" x="2778125" y="4884738"/>
          <p14:tracePt t="14939" x="2794000" y="4884738"/>
          <p14:tracePt t="14945" x="2811463" y="4876800"/>
          <p14:tracePt t="14953" x="2819400" y="4868863"/>
          <p14:tracePt t="14962" x="2836863" y="4868863"/>
          <p14:tracePt t="14970" x="2870200" y="4860925"/>
          <p14:tracePt t="14977" x="2895600" y="4851400"/>
          <p14:tracePt t="14985" x="2919413" y="4843463"/>
          <p14:tracePt t="14994" x="2954338" y="4835525"/>
          <p14:tracePt t="15002" x="2987675" y="4835525"/>
          <p14:tracePt t="15010" x="3028950" y="4826000"/>
          <p14:tracePt t="15018" x="3054350" y="4826000"/>
          <p14:tracePt t="15025" x="3071813" y="4818063"/>
          <p14:tracePt t="15034" x="3079750" y="4810125"/>
          <p14:tracePt t="15042" x="3087688" y="4810125"/>
          <p14:tracePt t="15058" x="3087688" y="4802188"/>
          <p14:tracePt t="15073" x="3095625" y="4792663"/>
          <p14:tracePt t="15082" x="3105150" y="4784725"/>
          <p14:tracePt t="15097" x="3113088" y="4784725"/>
          <p14:tracePt t="15106" x="3113088" y="4776788"/>
          <p14:tracePt t="15113" x="3121025" y="4767263"/>
          <p14:tracePt t="15123" x="3121025" y="4759325"/>
          <p14:tracePt t="15129" x="3130550" y="4759325"/>
          <p14:tracePt t="15138" x="3130550" y="4751388"/>
          <p14:tracePt t="15145" x="3130550" y="4743450"/>
          <p14:tracePt t="15154" x="3138488" y="4733925"/>
          <p14:tracePt t="15161" x="3146425" y="4725988"/>
          <p14:tracePt t="15170" x="3154363" y="4718050"/>
          <p14:tracePt t="15177" x="3171825" y="4700588"/>
          <p14:tracePt t="15184" x="3189288" y="4692650"/>
          <p14:tracePt t="15193" x="3197225" y="4684713"/>
          <p14:tracePt t="15201" x="3222625" y="4675188"/>
          <p14:tracePt t="15209" x="3230563" y="4667250"/>
          <p14:tracePt t="15217" x="3238500" y="4659313"/>
          <p14:tracePt t="15225" x="3255963" y="4659313"/>
          <p14:tracePt t="15232" x="3271838" y="4649788"/>
          <p14:tracePt t="15241" x="3281363" y="4641850"/>
          <p14:tracePt t="15249" x="3297238" y="4633913"/>
          <p14:tracePt t="15257" x="3306763" y="4624388"/>
          <p14:tracePt t="15265" x="3322638" y="4616450"/>
          <p14:tracePt t="15273" x="3330575" y="4616450"/>
          <p14:tracePt t="15281" x="3340100" y="4600575"/>
          <p14:tracePt t="15289" x="3365500" y="4591050"/>
          <p14:tracePt t="15297" x="3381375" y="4575175"/>
          <p14:tracePt t="15304" x="3398838" y="4565650"/>
          <p14:tracePt t="15313" x="3424238" y="4549775"/>
          <p14:tracePt t="15320" x="3457575" y="4541838"/>
          <p14:tracePt t="15329" x="3482975" y="4532313"/>
          <p14:tracePt t="15337" x="3506788" y="4524375"/>
          <p14:tracePt t="15345" x="3541713" y="4506913"/>
          <p14:tracePt t="15353" x="3565525" y="4498975"/>
          <p14:tracePt t="15361" x="3590925" y="4498975"/>
          <p14:tracePt t="15368" x="3616325" y="4498975"/>
          <p14:tracePt t="15376" x="3624263" y="4491038"/>
          <p14:tracePt t="15385" x="3633788" y="4483100"/>
          <p14:tracePt t="15393" x="3649663" y="4483100"/>
          <p14:tracePt t="15401" x="3667125" y="4473575"/>
          <p14:tracePt t="15408" x="3683000" y="4457700"/>
          <p14:tracePt t="15417" x="3708400" y="4448175"/>
          <p14:tracePt t="15425" x="3741738" y="4432300"/>
          <p14:tracePt t="15433" x="3784600" y="4414838"/>
          <p14:tracePt t="15441" x="3835400" y="4389438"/>
          <p14:tracePt t="15449" x="3894138" y="4373563"/>
          <p14:tracePt t="15457" x="3943350" y="4348163"/>
          <p14:tracePt t="15465" x="4002088" y="4340225"/>
          <p14:tracePt t="15473" x="4052888" y="4322763"/>
          <p14:tracePt t="15481" x="4086225" y="4322763"/>
          <p14:tracePt t="15490" x="4119563" y="4322763"/>
          <p14:tracePt t="15497" x="4162425" y="4314825"/>
          <p14:tracePt t="15504" x="4187825" y="4314825"/>
          <p14:tracePt t="15513" x="4211638" y="4306888"/>
          <p14:tracePt t="15521" x="4237038" y="4306888"/>
          <p14:tracePt t="15540" x="4279900" y="4289425"/>
          <p14:tracePt t="15545" x="4305300" y="4271963"/>
          <p14:tracePt t="15552" x="4346575" y="4256088"/>
          <p14:tracePt t="15561" x="4371975" y="4248150"/>
          <p14:tracePt t="15569" x="4413250" y="4222750"/>
          <p14:tracePt t="15577" x="4438650" y="4205288"/>
          <p14:tracePt t="15585" x="4471988" y="4189413"/>
          <p14:tracePt t="15593" x="4514850" y="4179888"/>
          <p14:tracePt t="15601" x="4548188" y="4171950"/>
          <p14:tracePt t="15609" x="4573588" y="4154488"/>
          <p14:tracePt t="15616" x="4589463" y="4146550"/>
          <p14:tracePt t="15625" x="4606925" y="4138613"/>
          <p14:tracePt t="15633" x="4614863" y="4130675"/>
          <p14:tracePt t="15640" x="4632325" y="4121150"/>
          <p14:tracePt t="15648" x="4640263" y="4105275"/>
          <p14:tracePt t="15657" x="4657725" y="4095750"/>
          <p14:tracePt t="15665" x="4673600" y="4079875"/>
          <p14:tracePt t="15673" x="4681538" y="4062413"/>
          <p14:tracePt t="15680" x="4699000" y="4046538"/>
          <p14:tracePt t="15690" x="4706938" y="4037013"/>
          <p14:tracePt t="15696" x="4716463" y="4011613"/>
          <p14:tracePt t="15704" x="4724400" y="4003675"/>
          <p14:tracePt t="15713" x="4732338" y="3995738"/>
          <p14:tracePt t="15721" x="4732338" y="3978275"/>
          <p14:tracePt t="15729" x="4740275" y="3978275"/>
          <p14:tracePt t="15737" x="4740275" y="3970338"/>
          <p14:tracePt t="15744" x="4749800" y="3970338"/>
          <p14:tracePt t="15752" x="4757738" y="3962400"/>
          <p14:tracePt t="15761" x="4765675" y="3962400"/>
          <p14:tracePt t="15777" x="4783138" y="3962400"/>
          <p14:tracePt t="15785" x="4799013" y="3962400"/>
          <p14:tracePt t="15793" x="4816475" y="3962400"/>
          <p14:tracePt t="15801" x="4841875" y="3962400"/>
          <p14:tracePt t="15809" x="4857750" y="3962400"/>
          <p14:tracePt t="16009" x="4849813" y="3962400"/>
          <p14:tracePt t="16018" x="4849813" y="3970338"/>
          <p14:tracePt t="16026" x="4849813" y="3978275"/>
          <p14:tracePt t="16033" x="4849813" y="3987800"/>
          <p14:tracePt t="16058" x="4857750" y="3978275"/>
          <p14:tracePt t="16066" x="4883150" y="3962400"/>
          <p14:tracePt t="16074" x="4900613" y="3944938"/>
          <p14:tracePt t="16082" x="4933950" y="3937000"/>
          <p14:tracePt t="16088" x="4959350" y="3911600"/>
          <p14:tracePt t="16097" x="4984750" y="3903663"/>
          <p14:tracePt t="16106" x="5010150" y="3886200"/>
          <p14:tracePt t="16113" x="5033963" y="3878263"/>
          <p14:tracePt t="16122" x="5051425" y="3860800"/>
          <p14:tracePt t="16130" x="5068888" y="3852863"/>
          <p14:tracePt t="16139" x="5092700" y="3827463"/>
          <p14:tracePt t="16145" x="5127625" y="3819525"/>
          <p14:tracePt t="16154" x="5160963" y="3794125"/>
          <p14:tracePt t="16162" x="5202238" y="3776663"/>
          <p14:tracePt t="16170" x="5235575" y="3760788"/>
          <p14:tracePt t="16178" x="5268913" y="3743325"/>
          <p14:tracePt t="16186" x="5294313" y="3717925"/>
          <p14:tracePt t="16194" x="5319713" y="3702050"/>
          <p14:tracePt t="16202" x="5337175" y="3668713"/>
          <p14:tracePt t="16210" x="5362575" y="3643313"/>
          <p14:tracePt t="16218" x="5386388" y="3609975"/>
          <p14:tracePt t="16226" x="5411788" y="3592513"/>
          <p14:tracePt t="16233" x="5445125" y="3559175"/>
          <p14:tracePt t="16242" x="5470525" y="3541713"/>
          <p14:tracePt t="16250" x="5513388" y="3525838"/>
          <p14:tracePt t="16258" x="5538788" y="3508375"/>
          <p14:tracePt t="16265" x="5572125" y="3492500"/>
          <p14:tracePt t="16274" x="5597525" y="3482975"/>
          <p14:tracePt t="16281" x="5630863" y="3482975"/>
          <p14:tracePt t="16288" x="5664200" y="3475038"/>
          <p14:tracePt t="16297" x="5680075" y="3467100"/>
          <p14:tracePt t="16305" x="5697538" y="3467100"/>
          <p14:tracePt t="16313" x="5705475" y="3459163"/>
          <p14:tracePt t="16329" x="5715000" y="3459163"/>
          <p14:tracePt t="16339" x="5722938" y="3449638"/>
          <p14:tracePt t="16361" x="5722938" y="3441700"/>
          <p14:tracePt t="16386" x="5730875" y="3441700"/>
          <p14:tracePt t="17066" x="5715000" y="3441700"/>
          <p14:tracePt t="17073" x="5705475" y="3459163"/>
          <p14:tracePt t="17081" x="5697538" y="3459163"/>
          <p14:tracePt t="17088" x="5680075" y="3467100"/>
          <p14:tracePt t="17097" x="5672138" y="3475038"/>
          <p14:tracePt t="17106" x="5664200" y="3475038"/>
          <p14:tracePt t="17113" x="5646738" y="3482975"/>
          <p14:tracePt t="17122" x="5630863" y="3492500"/>
          <p14:tracePt t="17129" x="5621338" y="3492500"/>
          <p14:tracePt t="17139" x="5597525" y="3500438"/>
          <p14:tracePt t="17145" x="5588000" y="3517900"/>
          <p14:tracePt t="17154" x="5580063" y="3517900"/>
          <p14:tracePt t="17161" x="5554663" y="3533775"/>
          <p14:tracePt t="17169" x="5538788" y="3541713"/>
          <p14:tracePt t="17177" x="5513388" y="3567113"/>
          <p14:tracePt t="17186" x="5470525" y="3600450"/>
          <p14:tracePt t="17194" x="5429250" y="3625850"/>
          <p14:tracePt t="17202" x="5386388" y="3668713"/>
          <p14:tracePt t="17210" x="5345113" y="3709988"/>
          <p14:tracePt t="17218" x="5294313" y="3776663"/>
          <p14:tracePt t="17226" x="5219700" y="3819525"/>
          <p14:tracePt t="17234" x="5151438" y="3860800"/>
          <p14:tracePt t="17243" x="5059363" y="3911600"/>
          <p14:tracePt t="17249" x="4926013" y="3952875"/>
          <p14:tracePt t="17259" x="4791075" y="3978275"/>
          <p14:tracePt t="17266" x="4665663" y="4003675"/>
          <p14:tracePt t="17274" x="4548188" y="4021138"/>
          <p14:tracePt t="17282" x="4446588" y="4046538"/>
          <p14:tracePt t="17289" x="4354513" y="4079875"/>
          <p14:tracePt t="17298" x="4287838" y="4105275"/>
          <p14:tracePt t="17306" x="4237038" y="4121150"/>
          <p14:tracePt t="17314" x="4195763" y="4146550"/>
          <p14:tracePt t="17322" x="4144963" y="4164013"/>
          <p14:tracePt t="17329" x="4103688" y="4189413"/>
          <p14:tracePt t="17339" x="4035425" y="4230688"/>
          <p14:tracePt t="17346" x="3968750" y="4264025"/>
          <p14:tracePt t="17353" x="3894138" y="4297363"/>
          <p14:tracePt t="17362" x="3810000" y="4348163"/>
          <p14:tracePt t="17370" x="3708400" y="4381500"/>
          <p14:tracePt t="17378" x="3608388" y="4432300"/>
          <p14:tracePt t="17386" x="3516313" y="4473575"/>
          <p14:tracePt t="17394" x="3432175" y="4516438"/>
          <p14:tracePt t="17402" x="3365500" y="4541838"/>
          <p14:tracePt t="17410" x="3314700" y="4549775"/>
          <p14:tracePt t="17417" x="3271838" y="4549775"/>
          <p14:tracePt t="17438" x="3248025" y="4541838"/>
          <p14:tracePt t="17650" x="3248025" y="4549775"/>
          <p14:tracePt t="17657" x="3248025" y="4583113"/>
          <p14:tracePt t="17666" x="3248025" y="4633913"/>
          <p14:tracePt t="17689" x="3248025" y="4641850"/>
          <p14:tracePt t="17697" x="3248025" y="4649788"/>
          <p14:tracePt t="17705" x="3222625" y="4667250"/>
          <p14:tracePt t="17714" x="3171825" y="4708525"/>
          <p14:tracePt t="17722" x="3079750" y="4759325"/>
          <p14:tracePt t="17729" x="2954338" y="4810125"/>
          <p14:tracePt t="17739" x="2811463" y="4860925"/>
          <p14:tracePt t="17745" x="2660650" y="4927600"/>
          <p14:tracePt t="17753" x="2517775" y="4986338"/>
          <p14:tracePt t="17762" x="2416175" y="5037138"/>
          <p14:tracePt t="17769" x="2324100" y="5078413"/>
          <p14:tracePt t="17777" x="2249488" y="5129213"/>
          <p14:tracePt t="17785" x="2190750" y="5170488"/>
          <p14:tracePt t="17793" x="2114550" y="5221288"/>
          <p14:tracePt t="17801" x="2063750" y="5254625"/>
          <p14:tracePt t="17809" x="2005013" y="5280025"/>
          <p14:tracePt t="17816" x="1955800" y="5305425"/>
          <p14:tracePt t="17825" x="1912938" y="5305425"/>
          <p14:tracePt t="17833" x="1854200" y="5313363"/>
          <p14:tracePt t="17841" x="1795463" y="5313363"/>
          <p14:tracePt t="17849" x="1736725" y="5280025"/>
          <p14:tracePt t="17857" x="1662113" y="5246688"/>
          <p14:tracePt t="17865" x="1627188" y="5213350"/>
          <p14:tracePt t="18057" x="1627188" y="5221288"/>
          <p14:tracePt t="18065" x="1627188" y="5262563"/>
          <p14:tracePt t="18073" x="1627188" y="5305425"/>
          <p14:tracePt t="18081" x="1627188" y="5321300"/>
          <p14:tracePt t="18089" x="1627188" y="5330825"/>
          <p14:tracePt t="18113" x="1627188" y="5346700"/>
          <p14:tracePt t="18123" x="1619250" y="5372100"/>
          <p14:tracePt t="18129" x="1611313" y="5397500"/>
          <p14:tracePt t="18139" x="1593850" y="5422900"/>
          <p14:tracePt t="18145" x="1577975" y="5456238"/>
          <p14:tracePt t="18154" x="1552575" y="5497513"/>
          <p14:tracePt t="18161" x="1527175" y="5532438"/>
          <p14:tracePt t="18170" x="1509713" y="5565775"/>
          <p14:tracePt t="18178" x="1485900" y="5599113"/>
          <p14:tracePt t="18186" x="1460500" y="5640388"/>
          <p14:tracePt t="18194" x="1435100" y="5683250"/>
          <p14:tracePt t="18202" x="1417638" y="5716588"/>
          <p14:tracePt t="18210" x="1409700" y="5757863"/>
          <p14:tracePt t="18218" x="1392238" y="5808663"/>
          <p14:tracePt t="18226" x="1376363" y="5849938"/>
          <p14:tracePt t="18234" x="1358900" y="5884863"/>
          <p14:tracePt t="18242" x="1343025" y="5918200"/>
          <p14:tracePt t="18249" x="1343025" y="5943600"/>
          <p14:tracePt t="18258" x="1325563" y="5969000"/>
          <p14:tracePt t="18266" x="1309688" y="5992813"/>
          <p14:tracePt t="18272" x="1300163" y="6002338"/>
          <p14:tracePt t="18282" x="1292225" y="6010275"/>
          <p14:tracePt t="18288" x="1284288" y="6010275"/>
          <p14:tracePt t="18306" x="1274763" y="6010275"/>
          <p14:tracePt t="18314" x="1266825" y="5992813"/>
          <p14:tracePt t="18322" x="1258888" y="5959475"/>
          <p14:tracePt t="18330" x="1250950" y="5943600"/>
          <p14:tracePt t="18339" x="1250950" y="5918200"/>
          <p14:tracePt t="18346" x="1250950" y="5908675"/>
          <p14:tracePt t="18353" x="1250950" y="5892800"/>
          <p14:tracePt t="18377" x="1241425" y="5892800"/>
          <p14:tracePt t="18410" x="1233488" y="5900738"/>
          <p14:tracePt t="18417" x="1216025" y="5918200"/>
          <p14:tracePt t="18439" x="1192213" y="5943600"/>
          <p14:tracePt t="18444" x="1192213" y="5951538"/>
          <p14:tracePt t="18450" x="1182688" y="5951538"/>
          <p14:tracePt t="18457" x="1174750" y="5951538"/>
          <p14:tracePt t="18472" x="1174750" y="5943600"/>
          <p14:tracePt t="18482" x="1174750" y="5926138"/>
          <p14:tracePt t="18489" x="1174750" y="5900738"/>
          <p14:tracePt t="18497" x="1174750" y="5875338"/>
          <p14:tracePt t="18506" x="1192213" y="5849938"/>
          <p14:tracePt t="18513" x="1200150" y="5826125"/>
          <p14:tracePt t="18522" x="1200150" y="5808663"/>
          <p14:tracePt t="18529" x="1200150" y="5800725"/>
          <p14:tracePt t="18539" x="1200150" y="5791200"/>
          <p14:tracePt t="18545" x="1200150" y="5775325"/>
          <p14:tracePt t="18698" x="1200150" y="5767388"/>
          <p14:tracePt t="18714" x="1200150" y="5757863"/>
          <p14:tracePt t="18722" x="1200150" y="5749925"/>
          <p14:tracePt t="18729" x="1200150" y="5741988"/>
          <p14:tracePt t="18737" x="1200150" y="5732463"/>
          <p14:tracePt t="18753" x="1200150" y="5724525"/>
          <p14:tracePt t="18850" x="1200150" y="5716588"/>
          <p14:tracePt t="18874" x="1200150" y="5708650"/>
          <p14:tracePt t="18994" x="1200150" y="5716588"/>
          <p14:tracePt t="19002" x="1192213" y="5741988"/>
          <p14:tracePt t="19010" x="1182688" y="5775325"/>
          <p14:tracePt t="19017" x="1166813" y="5800725"/>
          <p14:tracePt t="19026" x="1149350" y="5826125"/>
          <p14:tracePt t="19033" x="1141413" y="5849938"/>
          <p14:tracePt t="19041" x="1123950" y="5875338"/>
          <p14:tracePt t="19050" x="1116013" y="5884863"/>
          <p14:tracePt t="19058" x="1116013" y="5892800"/>
          <p14:tracePt t="19145" x="1116013" y="5884863"/>
          <p14:tracePt t="19154" x="1116013" y="5859463"/>
          <p14:tracePt t="19161" x="1133475" y="5816600"/>
          <p14:tracePt t="19170" x="1141413" y="5791200"/>
          <p14:tracePt t="19178" x="1149350" y="5767388"/>
          <p14:tracePt t="19186" x="1149350" y="5741988"/>
          <p14:tracePt t="19194" x="1157288" y="5724525"/>
          <p14:tracePt t="19201" x="1166813" y="5699125"/>
          <p14:tracePt t="19210" x="1166813" y="5691188"/>
          <p14:tracePt t="19217" x="1174750" y="5683250"/>
          <p14:tracePt t="19226" x="1174750" y="5673725"/>
          <p14:tracePt t="19305" x="1174750" y="5699125"/>
          <p14:tracePt t="19313" x="1174750" y="5724525"/>
          <p14:tracePt t="19322" x="1174750" y="5749925"/>
          <p14:tracePt t="19329" x="1174750" y="5783263"/>
          <p14:tracePt t="19339" x="1174750" y="5800725"/>
          <p14:tracePt t="19345" x="1174750" y="5816600"/>
          <p14:tracePt t="19354" x="1174750" y="5826125"/>
          <p14:tracePt t="19433" x="1182688" y="5816600"/>
          <p14:tracePt t="19441" x="1192213" y="5800725"/>
          <p14:tracePt t="19449" x="1216025" y="5783263"/>
          <p14:tracePt t="19458" x="1241425" y="5775325"/>
          <p14:tracePt t="19466" x="1258888" y="5767388"/>
          <p14:tracePt t="19472" x="1284288" y="5749925"/>
          <p14:tracePt t="19481" x="1333500" y="5732463"/>
          <p14:tracePt t="19489" x="1376363" y="5708650"/>
          <p14:tracePt t="19497" x="1417638" y="5683250"/>
          <p14:tracePt t="19506" x="1468438" y="5649913"/>
          <p14:tracePt t="19513" x="1552575" y="5607050"/>
          <p14:tracePt t="19522" x="1662113" y="5548313"/>
          <p14:tracePt t="19529" x="1779588" y="5464175"/>
          <p14:tracePt t="19539" x="1912938" y="5380038"/>
          <p14:tracePt t="19545" x="2022475" y="5321300"/>
          <p14:tracePt t="19553" x="2155825" y="5246688"/>
          <p14:tracePt t="19562" x="2249488" y="5187950"/>
          <p14:tracePt t="19570" x="2332038" y="5145088"/>
          <p14:tracePt t="19577" x="2416175" y="5095875"/>
          <p14:tracePt t="19586" x="2441575" y="5070475"/>
          <p14:tracePt t="19594" x="2466975" y="5045075"/>
          <p14:tracePt t="19602" x="2466975" y="5037138"/>
          <p14:tracePt t="19610" x="2474913" y="5019675"/>
          <p14:tracePt t="19617" x="2474913" y="5011738"/>
          <p14:tracePt t="19626" x="2474913" y="5002213"/>
          <p14:tracePt t="19641" x="2474913" y="4994275"/>
          <p14:tracePt t="19666" x="2466975" y="4994275"/>
          <p14:tracePt t="19698" x="2466975" y="4986338"/>
          <p14:tracePt t="19713" x="2466975" y="4978400"/>
          <p14:tracePt t="19722" x="2484438" y="4968875"/>
          <p14:tracePt t="19730" x="2492375" y="4968875"/>
          <p14:tracePt t="19739" x="2517775" y="4960938"/>
          <p14:tracePt t="19745" x="2533650" y="4953000"/>
          <p14:tracePt t="19754" x="2543175" y="4943475"/>
          <p14:tracePt t="19761" x="2559050" y="4943475"/>
          <p14:tracePt t="19770" x="2559050" y="4935538"/>
          <p14:tracePt t="19777" x="2566988" y="4935538"/>
          <p14:tracePt t="19786" x="2566988" y="4927600"/>
          <p14:tracePt t="19794" x="2576513" y="4919663"/>
          <p14:tracePt t="19801" x="2584450" y="4910138"/>
          <p14:tracePt t="19809" x="2592388" y="4910138"/>
          <p14:tracePt t="19817" x="2592388" y="4902200"/>
          <p14:tracePt t="19825" x="2592388" y="4894263"/>
          <p14:tracePt t="19833" x="2601913" y="4894263"/>
          <p14:tracePt t="19841" x="2609850" y="4884738"/>
          <p14:tracePt t="19849" x="2617788" y="4884738"/>
          <p14:tracePt t="19857" x="2625725" y="4876800"/>
          <p14:tracePt t="19865" x="2643188" y="4868863"/>
          <p14:tracePt t="19873" x="2660650" y="4860925"/>
          <p14:tracePt t="19881" x="2676525" y="4851400"/>
          <p14:tracePt t="19890" x="2701925" y="4835525"/>
          <p14:tracePt t="19897" x="2719388" y="4826000"/>
          <p14:tracePt t="19904" x="2727325" y="4818063"/>
          <p14:tracePt t="19913" x="2735263" y="4810125"/>
          <p14:tracePt t="19921" x="2735263" y="4802188"/>
          <p14:tracePt t="19937" x="2735263" y="4792663"/>
          <p14:tracePt t="20057" x="2735263" y="4784725"/>
          <p14:tracePt t="20073" x="2743200" y="4776788"/>
          <p14:tracePt t="20082" x="2743200" y="4767263"/>
          <p14:tracePt t="20266" x="2743200" y="4784725"/>
          <p14:tracePt t="20273" x="2743200" y="4810125"/>
          <p14:tracePt t="20281" x="2743200" y="4843463"/>
          <p14:tracePt t="20289" x="2743200" y="4868863"/>
          <p14:tracePt t="20297" x="2735263" y="4884738"/>
          <p14:tracePt t="20306" x="2727325" y="4910138"/>
          <p14:tracePt t="20313" x="2709863" y="4935538"/>
          <p14:tracePt t="20322" x="2709863" y="4943475"/>
          <p14:tracePt t="20329" x="2701925" y="4953000"/>
          <p14:tracePt t="20338" x="2701925" y="4960938"/>
          <p14:tracePt t="20345" x="2693988" y="4968875"/>
          <p14:tracePt t="20353" x="2693988" y="4986338"/>
          <p14:tracePt t="20362" x="2693988" y="5002213"/>
          <p14:tracePt t="20369" x="2693988" y="5011738"/>
          <p14:tracePt t="20378" x="2693988" y="5027613"/>
          <p14:tracePt t="20386" x="2693988" y="5045075"/>
          <p14:tracePt t="20394" x="2693988" y="5060950"/>
          <p14:tracePt t="20410" x="2684463" y="5070475"/>
          <p14:tracePt t="20465" x="2684463" y="5053013"/>
          <p14:tracePt t="20473" x="2684463" y="5045075"/>
          <p14:tracePt t="20481" x="2684463" y="5027613"/>
          <p14:tracePt t="20489" x="2684463" y="5019675"/>
          <p14:tracePt t="20497" x="2684463" y="5002213"/>
          <p14:tracePt t="20506" x="2684463" y="4994275"/>
          <p14:tracePt t="20513" x="2684463" y="4986338"/>
          <p14:tracePt t="20523" x="2684463" y="4960938"/>
          <p14:tracePt t="20529" x="2684463" y="4953000"/>
          <p14:tracePt t="20539" x="2684463" y="4935538"/>
          <p14:tracePt t="20545" x="2684463" y="4919663"/>
          <p14:tracePt t="20554" x="2684463" y="4902200"/>
          <p14:tracePt t="20561" x="2684463" y="4884738"/>
          <p14:tracePt t="20570" x="2684463" y="4868863"/>
          <p14:tracePt t="20577" x="2684463" y="4860925"/>
          <p14:tracePt t="20586" x="2684463" y="4851400"/>
          <p14:tracePt t="20601" x="2684463" y="4843463"/>
          <p14:tracePt t="20673" x="2684463" y="4868863"/>
          <p14:tracePt t="20682" x="2676525" y="4902200"/>
          <p14:tracePt t="20689" x="2668588" y="4927600"/>
          <p14:tracePt t="20697" x="2668588" y="4943475"/>
          <p14:tracePt t="20706" x="2668588" y="4968875"/>
          <p14:tracePt t="20713" x="2660650" y="4986338"/>
          <p14:tracePt t="20722" x="2660650" y="5002213"/>
          <p14:tracePt t="20729" x="2660650" y="5011738"/>
          <p14:tracePt t="20739" x="2651125" y="5027613"/>
          <p14:tracePt t="20745" x="2651125" y="5037138"/>
          <p14:tracePt t="20754" x="2651125" y="5045075"/>
          <p14:tracePt t="20762" x="2651125" y="5053013"/>
          <p14:tracePt t="21170" x="2651125" y="5045075"/>
          <p14:tracePt t="21234" x="2635250" y="5053013"/>
          <p14:tracePt t="21242" x="2625725" y="5053013"/>
          <p14:tracePt t="21553" x="2625725" y="5060950"/>
          <p14:tracePt t="21562" x="2625725" y="5078413"/>
          <p14:tracePt t="21570" x="2651125" y="5095875"/>
          <p14:tracePt t="21578" x="2660650" y="5095875"/>
          <p14:tracePt t="21586" x="2668588" y="5095875"/>
          <p14:tracePt t="21594" x="2693988" y="5070475"/>
          <p14:tracePt t="21602" x="2709863" y="5060950"/>
          <p14:tracePt t="21610" x="2735263" y="5060950"/>
          <p14:tracePt t="21618" x="2743200" y="5053013"/>
          <p14:tracePt t="21625" x="2768600" y="5053013"/>
          <p14:tracePt t="21641" x="2778125" y="5053013"/>
          <p14:tracePt t="21714" x="2786063" y="5053013"/>
          <p14:tracePt t="21722" x="2786063" y="5045075"/>
          <p14:tracePt t="21730" x="2801938" y="5045075"/>
          <p14:tracePt t="21738" x="2811463" y="5037138"/>
          <p14:tracePt t="21745" x="2827338" y="5027613"/>
          <p14:tracePt t="21754" x="2852738" y="5019675"/>
          <p14:tracePt t="21761" x="2870200" y="5019675"/>
          <p14:tracePt t="21770" x="2886075" y="5011738"/>
          <p14:tracePt t="21778" x="2895600" y="5011738"/>
          <p14:tracePt t="21786" x="2903538" y="5002213"/>
          <p14:tracePt t="21826" x="2911475" y="5002213"/>
          <p14:tracePt t="21834" x="2911475" y="4994275"/>
          <p14:tracePt t="21850" x="2919413" y="4994275"/>
          <p14:tracePt t="21857" x="2919413" y="4986338"/>
          <p14:tracePt t="21865" x="2928938" y="4986338"/>
          <p14:tracePt t="21881" x="2936875" y="4978400"/>
          <p14:tracePt t="21889" x="2936875" y="4968875"/>
          <p14:tracePt t="21897" x="2944813" y="4968875"/>
          <p14:tracePt t="21905" x="2944813" y="4960938"/>
          <p14:tracePt t="21914" x="2954338" y="4960938"/>
          <p14:tracePt t="21923" x="2962275" y="4960938"/>
          <p14:tracePt t="21929" x="2978150" y="4953000"/>
          <p14:tracePt t="21939" x="2978150" y="4943475"/>
          <p14:tracePt t="21946" x="2987675" y="4943475"/>
          <p14:tracePt t="21953" x="3003550" y="4927600"/>
          <p14:tracePt t="21962" x="3013075" y="4927600"/>
          <p14:tracePt t="21970" x="3021013" y="4910138"/>
          <p14:tracePt t="21978" x="3028950" y="4902200"/>
          <p14:tracePt t="21986" x="3036888" y="4884738"/>
          <p14:tracePt t="21994" x="3046413" y="4876800"/>
          <p14:tracePt t="22002" x="3054350" y="4868863"/>
          <p14:tracePt t="22010" x="3071813" y="4843463"/>
          <p14:tracePt t="22018" x="3071813" y="4835525"/>
          <p14:tracePt t="22026" x="3087688" y="4826000"/>
          <p14:tracePt t="22033" x="3095625" y="4818063"/>
          <p14:tracePt t="22042" x="3113088" y="4810125"/>
          <p14:tracePt t="22049" x="3130550" y="4810125"/>
          <p14:tracePt t="22059" x="3138488" y="4792663"/>
          <p14:tracePt t="22066" x="3154363" y="4784725"/>
          <p14:tracePt t="22072" x="3171825" y="4776788"/>
          <p14:tracePt t="22081" x="3189288" y="4767263"/>
          <p14:tracePt t="22089" x="3197225" y="4759325"/>
          <p14:tracePt t="22097" x="3213100" y="4751388"/>
          <p14:tracePt t="22106" x="3213100" y="4743450"/>
          <p14:tracePt t="22114" x="3222625" y="4725988"/>
          <p14:tracePt t="22123" x="3230563" y="4718050"/>
          <p14:tracePt t="22129" x="3238500" y="4708525"/>
          <p14:tracePt t="22137" x="3238500" y="4700588"/>
          <p14:tracePt t="22145" x="3248025" y="4692650"/>
          <p14:tracePt t="22153" x="3248025" y="4684713"/>
          <p14:tracePt t="22161" x="3255963" y="4684713"/>
          <p14:tracePt t="22170" x="3255963" y="4675188"/>
          <p14:tracePt t="22177" x="3263900" y="4667250"/>
          <p14:tracePt t="22185" x="3271838" y="4659313"/>
          <p14:tracePt t="22202" x="3281363" y="4641850"/>
          <p14:tracePt t="22210" x="3289300" y="4641850"/>
          <p14:tracePt t="22217" x="3297238" y="4633913"/>
          <p14:tracePt t="22226" x="3314700" y="4608513"/>
          <p14:tracePt t="22233" x="3322638" y="4600575"/>
          <p14:tracePt t="22242" x="3330575" y="4583113"/>
          <p14:tracePt t="22249" x="3340100" y="4565650"/>
          <p14:tracePt t="22258" x="3348038" y="4549775"/>
          <p14:tracePt t="22265" x="3355975" y="4541838"/>
          <p14:tracePt t="22272" x="3365500" y="4524375"/>
          <p14:tracePt t="22281" x="3373438" y="4516438"/>
          <p14:tracePt t="22289" x="3373438" y="4506913"/>
          <p14:tracePt t="22297" x="3381375" y="4498975"/>
          <p14:tracePt t="22306" x="3389313" y="4498975"/>
          <p14:tracePt t="22314" x="3389313" y="4483100"/>
          <p14:tracePt t="22323" x="3398838" y="4483100"/>
          <p14:tracePt t="22329" x="3398838" y="4473575"/>
          <p14:tracePt t="22337" x="3406775" y="4473575"/>
          <p14:tracePt t="22345" x="3414713" y="4457700"/>
          <p14:tracePt t="22353" x="3424238" y="4457700"/>
          <p14:tracePt t="22360" x="3432175" y="4440238"/>
          <p14:tracePt t="22368" x="3432175" y="4432300"/>
          <p14:tracePt t="22376" x="3448050" y="4414838"/>
          <p14:tracePt t="22384" x="3457575" y="4389438"/>
          <p14:tracePt t="22392" x="3473450" y="4373563"/>
          <p14:tracePt t="22400" x="3482975" y="4348163"/>
          <p14:tracePt t="22408" x="3506788" y="4340225"/>
          <p14:tracePt t="22416" x="3516313" y="4314825"/>
          <p14:tracePt t="22424" x="3532188" y="4306888"/>
          <p14:tracePt t="22432" x="3541713" y="4289425"/>
          <p14:tracePt t="22441" x="3549650" y="4281488"/>
          <p14:tracePt t="22448" x="3565525" y="4271963"/>
          <p14:tracePt t="22457" x="3575050" y="4264025"/>
          <p14:tracePt t="22464" x="3582988" y="4256088"/>
          <p14:tracePt t="22472" x="3590925" y="4248150"/>
          <p14:tracePt t="22480" x="3600450" y="4238625"/>
          <p14:tracePt t="22488" x="3608388" y="4238625"/>
          <p14:tracePt t="22496" x="3616325" y="4230688"/>
          <p14:tracePt t="22503" x="3633788" y="4222750"/>
          <p14:tracePt t="22512" x="3649663" y="4205288"/>
          <p14:tracePt t="22520" x="3667125" y="4197350"/>
          <p14:tracePt t="22528" x="3692525" y="4179888"/>
          <p14:tracePt t="22536" x="3725863" y="4171950"/>
          <p14:tracePt t="22544" x="3751263" y="4146550"/>
          <p14:tracePt t="22552" x="3767138" y="4130675"/>
          <p14:tracePt t="22560" x="3792538" y="4113213"/>
          <p14:tracePt t="22568" x="3810000" y="4105275"/>
          <p14:tracePt t="22576" x="3825875" y="4095750"/>
          <p14:tracePt t="22584" x="3843338" y="4087813"/>
          <p14:tracePt t="22592" x="3859213" y="4079875"/>
          <p14:tracePt t="22600" x="3876675" y="4062413"/>
          <p14:tracePt t="22608" x="3894138" y="4054475"/>
          <p14:tracePt t="22616" x="3917950" y="4046538"/>
          <p14:tracePt t="22624" x="3943350" y="4037013"/>
          <p14:tracePt t="22632" x="3960813" y="4029075"/>
          <p14:tracePt t="22640" x="3968750" y="4011613"/>
          <p14:tracePt t="22648" x="3986213" y="4011613"/>
          <p14:tracePt t="22657" x="3994150" y="4003675"/>
          <p14:tracePt t="22664" x="3994150" y="3995738"/>
          <p14:tracePt t="22673" x="4011613" y="3987800"/>
          <p14:tracePt t="22680" x="4019550" y="3978275"/>
          <p14:tracePt t="22688" x="4035425" y="3978275"/>
          <p14:tracePt t="22696" x="4060825" y="3962400"/>
          <p14:tracePt t="22705" x="4078288" y="3962400"/>
          <p14:tracePt t="22712" x="4103688" y="3944938"/>
          <p14:tracePt t="22721" x="4119563" y="3929063"/>
          <p14:tracePt t="22728" x="4144963" y="3929063"/>
          <p14:tracePt t="22736" x="4162425" y="3911600"/>
          <p14:tracePt t="22744" x="4170363" y="3911600"/>
          <p14:tracePt t="22752" x="4178300" y="3903663"/>
          <p14:tracePt t="22792" x="4178300" y="3894138"/>
          <p14:tracePt t="22800" x="4187825" y="3894138"/>
          <p14:tracePt t="22816" x="4203700" y="3886200"/>
          <p14:tracePt t="22824" x="4221163" y="3886200"/>
          <p14:tracePt t="22832" x="4246563" y="3870325"/>
          <p14:tracePt t="22841" x="4270375" y="3860800"/>
          <p14:tracePt t="22848" x="4279900" y="3852863"/>
          <p14:tracePt t="22856" x="4295775" y="3844925"/>
          <p14:tracePt t="22864" x="4305300" y="3835400"/>
          <p14:tracePt t="22944" x="4305300" y="3844925"/>
          <p14:tracePt t="23024" x="4295775" y="3852863"/>
          <p14:tracePt t="23032" x="4279900" y="3860800"/>
          <p14:tracePt t="23041" x="4254500" y="3894138"/>
          <p14:tracePt t="23048" x="4211638" y="3937000"/>
          <p14:tracePt t="23057" x="4178300" y="3995738"/>
          <p14:tracePt t="23064" x="4119563" y="4062413"/>
          <p14:tracePt t="23072" x="4086225" y="4138613"/>
          <p14:tracePt t="23080" x="4052888" y="4222750"/>
          <p14:tracePt t="23088" x="4019550" y="4271963"/>
          <p14:tracePt t="23096" x="3986213" y="4314825"/>
          <p14:tracePt t="23103" x="3943350" y="4340225"/>
          <p14:tracePt t="23112" x="3902075" y="4365625"/>
          <p14:tracePt t="23120" x="3884613" y="4381500"/>
          <p14:tracePt t="23128" x="3859213" y="4381500"/>
          <p14:tracePt t="23136" x="3851275" y="4398963"/>
          <p14:tracePt t="23144" x="3835400" y="4406900"/>
          <p14:tracePt t="23152" x="3825875" y="4406900"/>
          <p14:tracePt t="23160" x="3810000" y="4424363"/>
          <p14:tracePt t="23168" x="3800475" y="4432300"/>
          <p14:tracePt t="23176" x="3776663" y="4457700"/>
          <p14:tracePt t="23184" x="3751263" y="4483100"/>
          <p14:tracePt t="23192" x="3708400" y="4524375"/>
          <p14:tracePt t="23200" x="3675063" y="4549775"/>
          <p14:tracePt t="23208" x="3641725" y="4583113"/>
          <p14:tracePt t="23216" x="3616325" y="4608513"/>
          <p14:tracePt t="23224" x="3600450" y="4624388"/>
          <p14:tracePt t="23232" x="3582988" y="4633913"/>
          <p14:tracePt t="23240" x="3575050" y="4641850"/>
          <p14:tracePt t="23248" x="3575050" y="4649788"/>
          <p14:tracePt t="23288" x="3565525" y="4649788"/>
          <p14:tracePt t="23296" x="3565525" y="4641850"/>
          <p14:tracePt t="23304" x="3557588" y="4633913"/>
          <p14:tracePt t="23312" x="3557588" y="4624388"/>
          <p14:tracePt t="23320" x="3549650" y="4608513"/>
          <p14:tracePt t="23328" x="3549650" y="4591050"/>
          <p14:tracePt t="23336" x="3541713" y="4583113"/>
          <p14:tracePt t="23344" x="3541713" y="4565650"/>
          <p14:tracePt t="23352" x="3532188" y="4549775"/>
          <p14:tracePt t="23360" x="3532188" y="4524375"/>
          <p14:tracePt t="23368" x="3524250" y="4506913"/>
          <p14:tracePt t="23376" x="3524250" y="4491038"/>
          <p14:tracePt t="23384" x="3524250" y="4465638"/>
          <p14:tracePt t="23392" x="3524250" y="4448175"/>
          <p14:tracePt t="23400" x="3524250" y="4424363"/>
          <p14:tracePt t="23408" x="3516313" y="4398963"/>
          <p14:tracePt t="23416" x="3516313" y="4381500"/>
          <p14:tracePt t="23425" x="3516313" y="4365625"/>
          <p14:tracePt t="23433" x="3506788" y="4356100"/>
          <p14:tracePt t="23441" x="3506788" y="4348163"/>
          <p14:tracePt t="23522" x="3506788" y="4356100"/>
          <p14:tracePt t="23529" x="3506788" y="4373563"/>
          <p14:tracePt t="23538" x="3498850" y="4381500"/>
          <p14:tracePt t="23545" x="3498850" y="4398963"/>
          <p14:tracePt t="23554" x="3498850" y="4424363"/>
          <p14:tracePt t="23561" x="3498850" y="4440238"/>
          <p14:tracePt t="23570" x="3498850" y="4473575"/>
          <p14:tracePt t="23578" x="3490913" y="4498975"/>
          <p14:tracePt t="23585" x="3490913" y="4532313"/>
          <p14:tracePt t="23593" x="3490913" y="4575175"/>
          <p14:tracePt t="23601" x="3490913" y="4600575"/>
          <p14:tracePt t="23610" x="3490913" y="4608513"/>
          <p14:tracePt t="23617" x="3482975" y="4608513"/>
          <p14:tracePt t="23625" x="3482975" y="4616450"/>
          <p14:tracePt t="23673" x="3482975" y="4608513"/>
          <p14:tracePt t="23689" x="3482975" y="4600575"/>
          <p14:tracePt t="23698" x="3482975" y="4591050"/>
          <p14:tracePt t="23706" x="3482975" y="4583113"/>
          <p14:tracePt t="23722" x="3482975" y="4575175"/>
          <p14:tracePt t="23729" x="3482975" y="4565650"/>
          <p14:tracePt t="23745" x="3482975" y="4557713"/>
          <p14:tracePt t="23754" x="3473450" y="4549775"/>
          <p14:tracePt t="23761" x="3473450" y="4532313"/>
          <p14:tracePt t="23770" x="3473450" y="4524375"/>
          <p14:tracePt t="23778" x="3473450" y="4506913"/>
          <p14:tracePt t="23786" x="3473450" y="4491038"/>
          <p14:tracePt t="23794" x="3473450" y="4465638"/>
          <p14:tracePt t="23802" x="3473450" y="4448175"/>
          <p14:tracePt t="23809" x="3473450" y="4440238"/>
          <p14:tracePt t="23817" x="3473450" y="4432300"/>
          <p14:tracePt t="23825" x="3473450" y="4414838"/>
          <p14:tracePt t="23922" x="3473450" y="4424363"/>
          <p14:tracePt t="23929" x="3473450" y="4440238"/>
          <p14:tracePt t="23938" x="3465513" y="4473575"/>
          <p14:tracePt t="23945" x="3457575" y="4498975"/>
          <p14:tracePt t="23954" x="3448050" y="4532313"/>
          <p14:tracePt t="23961" x="3448050" y="4565650"/>
          <p14:tracePt t="23970" x="3440113" y="4608513"/>
          <p14:tracePt t="23978" x="3440113" y="4624388"/>
          <p14:tracePt t="23986" x="3440113" y="4633913"/>
          <p14:tracePt t="23993" x="3440113" y="4641850"/>
          <p14:tracePt t="24906" x="3440113" y="4649788"/>
          <p14:tracePt t="24937" x="3457575" y="4649788"/>
          <p14:tracePt t="24945" x="3457575" y="4633913"/>
          <p14:tracePt t="24953" x="3473450" y="4624388"/>
          <p14:tracePt t="25457" x="3490913" y="4616450"/>
          <p14:tracePt t="25466" x="3498850" y="4616450"/>
          <p14:tracePt t="25472" x="3506788" y="4616450"/>
          <p14:tracePt t="25481" x="3524250" y="4608513"/>
          <p14:tracePt t="25490" x="3532188" y="4608513"/>
          <p14:tracePt t="25497" x="3541713" y="4600575"/>
          <p14:tracePt t="25506" x="3557588" y="4591050"/>
          <p14:tracePt t="25523" x="3565525" y="4591050"/>
          <p14:tracePt t="25538" x="3575050" y="4583113"/>
          <p14:tracePt t="25601" x="3582988" y="4583113"/>
          <p14:tracePt t="25610" x="3590925" y="4583113"/>
          <p14:tracePt t="30489" x="3590925" y="4600575"/>
          <p14:tracePt t="30497" x="3575050" y="4616450"/>
          <p14:tracePt t="30506" x="3565525" y="4633913"/>
          <p14:tracePt t="30513" x="3549650" y="4649788"/>
          <p14:tracePt t="30523" x="3532188" y="4659313"/>
          <p14:tracePt t="30529" x="3506788" y="4684713"/>
          <p14:tracePt t="30538" x="3482975" y="4700588"/>
          <p14:tracePt t="30545" x="3432175" y="4725988"/>
          <p14:tracePt t="30554" x="3365500" y="4759325"/>
          <p14:tracePt t="30561" x="3289300" y="4802188"/>
          <p14:tracePt t="30569" x="3205163" y="4826000"/>
          <p14:tracePt t="30577" x="3105150" y="4851400"/>
          <p14:tracePt t="30586" x="2995613" y="4902200"/>
          <p14:tracePt t="30594" x="2928938" y="4927600"/>
          <p14:tracePt t="30602" x="2852738" y="4968875"/>
          <p14:tracePt t="30610" x="2794000" y="5011738"/>
          <p14:tracePt t="30617" x="2735263" y="5037138"/>
          <p14:tracePt t="30626" x="2676525" y="5070475"/>
          <p14:tracePt t="30633" x="2635250" y="5095875"/>
          <p14:tracePt t="30643" x="2576513" y="5119688"/>
          <p14:tracePt t="30649" x="2525713" y="5137150"/>
          <p14:tracePt t="30656" x="2492375" y="5145088"/>
          <p14:tracePt t="30665" x="2441575" y="5170488"/>
          <p14:tracePt t="30673" x="2390775" y="5187950"/>
          <p14:tracePt t="30681" x="2332038" y="5203825"/>
          <p14:tracePt t="30690" x="2282825" y="5221288"/>
          <p14:tracePt t="30697" x="2249488" y="5237163"/>
          <p14:tracePt t="30706" x="2214563" y="5262563"/>
          <p14:tracePt t="30713" x="2181225" y="5272088"/>
          <p14:tracePt t="30723" x="2139950" y="5287963"/>
          <p14:tracePt t="30729" x="2089150" y="5313363"/>
          <p14:tracePt t="30738" x="2022475" y="5330825"/>
          <p14:tracePt t="30745" x="1955800" y="5346700"/>
          <p14:tracePt t="30754" x="1862138" y="5364163"/>
          <p14:tracePt t="30761" x="1795463" y="5389563"/>
          <p14:tracePt t="30770" x="1736725" y="5405438"/>
          <p14:tracePt t="30777" x="1695450" y="5422900"/>
          <p14:tracePt t="30786" x="1670050" y="5438775"/>
          <p14:tracePt t="30794" x="1619250" y="5464175"/>
          <p14:tracePt t="30801" x="1585913" y="5489575"/>
          <p14:tracePt t="30809" x="1535113" y="5497513"/>
          <p14:tracePt t="30817" x="1509713" y="5522913"/>
          <p14:tracePt t="30826" x="1468438" y="5540375"/>
          <p14:tracePt t="30833" x="1443038" y="5556250"/>
          <p14:tracePt t="30842" x="1427163" y="5565775"/>
          <p14:tracePt t="30849" x="1409700" y="5573713"/>
          <p14:tracePt t="30856" x="1384300" y="5581650"/>
          <p14:tracePt t="30865" x="1376363" y="5581650"/>
          <p14:tracePt t="30873" x="1368425" y="5591175"/>
          <p14:tracePt t="30881" x="1350963" y="5599113"/>
          <p14:tracePt t="30890" x="1325563" y="5599113"/>
          <p14:tracePt t="30897" x="1309688" y="5607050"/>
          <p14:tracePt t="30907" x="1284288" y="5614988"/>
          <p14:tracePt t="30913" x="1274763" y="5624513"/>
          <p14:tracePt t="30923" x="1266825" y="5624513"/>
          <p14:tracePt t="30929" x="1266825" y="5632450"/>
          <p14:tracePt t="30961" x="1258888" y="5632450"/>
          <p14:tracePt t="30986" x="1250950" y="5632450"/>
          <p14:tracePt t="30994" x="1241425" y="5640388"/>
          <p14:tracePt t="31002" x="1233488" y="5649913"/>
          <p14:tracePt t="31010" x="1225550" y="5649913"/>
          <p14:tracePt t="31025" x="1216025" y="5657850"/>
          <p14:tracePt t="31313" x="1225550" y="5657850"/>
          <p14:tracePt t="31323" x="1233488" y="5649913"/>
          <p14:tracePt t="31330" x="1241425" y="5640388"/>
          <p14:tracePt t="31337" x="1250950" y="5640388"/>
          <p14:tracePt t="31345" x="1258888" y="5640388"/>
          <p14:tracePt t="31354" x="1274763" y="5632450"/>
          <p14:tracePt t="31361" x="1284288" y="5624513"/>
          <p14:tracePt t="31370" x="1292225" y="5624513"/>
          <p14:tracePt t="31377" x="1317625" y="5614988"/>
          <p14:tracePt t="31386" x="1343025" y="5607050"/>
          <p14:tracePt t="31394" x="1368425" y="5599113"/>
          <p14:tracePt t="31402" x="1401763" y="5581650"/>
          <p14:tracePt t="31410" x="1435100" y="5565775"/>
          <p14:tracePt t="31417" x="1476375" y="5548313"/>
          <p14:tracePt t="31441" x="1603375" y="5489575"/>
          <p14:tracePt t="31449" x="1652588" y="5473700"/>
          <p14:tracePt t="31457" x="1703388" y="5448300"/>
          <p14:tracePt t="31465" x="1762125" y="5430838"/>
          <p14:tracePt t="31473" x="1812925" y="5405438"/>
          <p14:tracePt t="31481" x="1871663" y="5389563"/>
          <p14:tracePt t="31490" x="1930400" y="5364163"/>
          <p14:tracePt t="31497" x="1979613" y="5338763"/>
          <p14:tracePt t="31507" x="2038350" y="5313363"/>
          <p14:tracePt t="31513" x="2081213" y="5287963"/>
          <p14:tracePt t="31523" x="2132013" y="5272088"/>
          <p14:tracePt t="31530" x="2155825" y="5254625"/>
          <p14:tracePt t="31537" x="2181225" y="5246688"/>
          <p14:tracePt t="31546" x="2224088" y="5221288"/>
          <p14:tracePt t="31553" x="2257425" y="5203825"/>
          <p14:tracePt t="31562" x="2324100" y="5178425"/>
          <p14:tracePt t="31570" x="2374900" y="5170488"/>
          <p14:tracePt t="31578" x="2425700" y="5154613"/>
          <p14:tracePt t="31586" x="2484438" y="5129213"/>
          <p14:tracePt t="31594" x="2508250" y="5119688"/>
          <p14:tracePt t="31602" x="2525713" y="5119688"/>
          <p14:tracePt t="31642" x="2525713" y="5111750"/>
          <p14:tracePt t="31682" x="2533650" y="5111750"/>
          <p14:tracePt t="31689" x="2543175" y="5103813"/>
          <p14:tracePt t="31697" x="2559050" y="5095875"/>
          <p14:tracePt t="31706" x="2592388" y="5078413"/>
          <p14:tracePt t="31713" x="2601913" y="5078413"/>
          <p14:tracePt t="31722" x="2609850" y="5070475"/>
          <p14:tracePt t="32105" x="2625725" y="5070475"/>
          <p14:tracePt t="32113" x="2643188" y="5060950"/>
          <p14:tracePt t="32123" x="2660650" y="5060950"/>
          <p14:tracePt t="32129" x="2693988" y="5060950"/>
          <p14:tracePt t="32137" x="2727325" y="5053013"/>
          <p14:tracePt t="32146" x="2760663" y="5053013"/>
          <p14:tracePt t="32154" x="2811463" y="5045075"/>
          <p14:tracePt t="32162" x="2844800" y="5045075"/>
          <p14:tracePt t="32170" x="2878138" y="5045075"/>
          <p14:tracePt t="32178" x="2903538" y="5037138"/>
          <p14:tracePt t="32186" x="2936875" y="5027613"/>
          <p14:tracePt t="32194" x="2970213" y="5019675"/>
          <p14:tracePt t="32202" x="2995613" y="5011738"/>
          <p14:tracePt t="32210" x="3013075" y="5011738"/>
          <p14:tracePt t="32218" x="3036888" y="5002213"/>
          <p14:tracePt t="32225" x="3062288" y="4994275"/>
          <p14:tracePt t="32234" x="3087688" y="4986338"/>
          <p14:tracePt t="32242" x="3105150" y="4986338"/>
          <p14:tracePt t="32249" x="3121025" y="4978400"/>
          <p14:tracePt t="32256" x="3146425" y="4978400"/>
          <p14:tracePt t="32265" x="3163888" y="4968875"/>
          <p14:tracePt t="32273" x="3179763" y="4960938"/>
          <p14:tracePt t="32282" x="3205163" y="4960938"/>
          <p14:tracePt t="32290" x="3222625" y="4960938"/>
          <p14:tracePt t="32297" x="3238500" y="4953000"/>
          <p14:tracePt t="32307" x="3255963" y="4943475"/>
          <p14:tracePt t="32313" x="3263900" y="4943475"/>
          <p14:tracePt t="32323" x="3271838" y="4943475"/>
          <p14:tracePt t="32329" x="3271838" y="4935538"/>
          <p14:tracePt t="32337" x="3289300" y="4935538"/>
          <p14:tracePt t="32354" x="3297238" y="4927600"/>
          <p14:tracePt t="32361" x="3306763" y="4919663"/>
          <p14:tracePt t="32370" x="3322638" y="4919663"/>
          <p14:tracePt t="32377" x="3330575" y="4902200"/>
          <p14:tracePt t="32385" x="3348038" y="4894263"/>
          <p14:tracePt t="32393" x="3355975" y="4876800"/>
          <p14:tracePt t="32401" x="3365500" y="4876800"/>
          <p14:tracePt t="32409" x="3373438" y="4860925"/>
          <p14:tracePt t="32417" x="3389313" y="4860925"/>
          <p14:tracePt t="32425" x="3398838" y="4851400"/>
          <p14:tracePt t="32433" x="3414713" y="4843463"/>
          <p14:tracePt t="32441" x="3432175" y="4835525"/>
          <p14:tracePt t="32449" x="3457575" y="4818063"/>
          <p14:tracePt t="32458" x="3473450" y="4810125"/>
          <p14:tracePt t="32465" x="3498850" y="4802188"/>
          <p14:tracePt t="32472" x="3524250" y="4784725"/>
          <p14:tracePt t="32480" x="3541713" y="4784725"/>
          <p14:tracePt t="32489" x="3549650" y="4767263"/>
          <p14:tracePt t="32497" x="3565525" y="4759325"/>
          <p14:tracePt t="32505" x="3565525" y="4751388"/>
          <p14:tracePt t="32513" x="3565525" y="4743450"/>
          <p14:tracePt t="32521" x="3575050" y="4743450"/>
          <p14:tracePt t="32528" x="3575050" y="4733925"/>
          <p14:tracePt t="37225" x="3575050" y="4725988"/>
          <p14:tracePt t="37233" x="3582988" y="4725988"/>
          <p14:tracePt t="37241" x="3582988" y="4718050"/>
          <p14:tracePt t="37249" x="3582988" y="4708525"/>
          <p14:tracePt t="37257" x="3590925" y="4700588"/>
          <p14:tracePt t="37266" x="3600450" y="4684713"/>
          <p14:tracePt t="37274" x="3608388" y="4675188"/>
          <p14:tracePt t="37281" x="3624263" y="4659313"/>
          <p14:tracePt t="37290" x="3649663" y="4641850"/>
          <p14:tracePt t="37697" x="3659188" y="4641850"/>
          <p14:tracePt t="37722" x="3667125" y="4641850"/>
          <p14:tracePt t="37729" x="3675063" y="4624388"/>
          <p14:tracePt t="37737" x="3683000" y="4616450"/>
          <p14:tracePt t="37754" x="3683000" y="4608513"/>
          <p14:tracePt t="38145" x="3692525" y="4608513"/>
          <p14:tracePt t="38154" x="3692525" y="4600575"/>
          <p14:tracePt t="38170" x="3700463" y="4600575"/>
          <p14:tracePt t="38186" x="3700463" y="4591050"/>
          <p14:tracePt t="38217" x="3700463" y="4583113"/>
          <p14:tracePt t="38241" x="3708400" y="4583113"/>
          <p14:tracePt t="38256" x="3708400" y="4575175"/>
          <p14:tracePt t="38386" x="3708400" y="4565650"/>
          <p14:tracePt t="38410" x="3717925" y="4565650"/>
          <p14:tracePt t="38433" x="3717925" y="4557713"/>
          <p14:tracePt t="38554" x="3717925" y="4549775"/>
          <p14:tracePt t="38561" x="3725863" y="4549775"/>
          <p14:tracePt t="38586" x="3725863" y="4541838"/>
          <p14:tracePt t="38617" x="3733800" y="4541838"/>
          <p14:tracePt t="39154" x="3733800" y="4532313"/>
          <p14:tracePt t="39169" x="3741738" y="4532313"/>
          <p14:tracePt t="39697" x="3751263" y="4532313"/>
          <p14:tracePt t="39778" x="3759200" y="4532313"/>
          <p14:tracePt t="39785" x="3759200" y="4524375"/>
          <p14:tracePt t="39794" x="3767138" y="4524375"/>
          <p14:tracePt t="39810" x="3776663" y="4524375"/>
          <p14:tracePt t="39825" x="3776663" y="4516438"/>
          <p14:tracePt t="39833" x="3792538" y="4516438"/>
          <p14:tracePt t="39842" x="3792538" y="4506913"/>
          <p14:tracePt t="39849" x="3800475" y="4506913"/>
          <p14:tracePt t="39857" x="3810000" y="4506913"/>
          <p14:tracePt t="39865" x="3810000" y="4498975"/>
          <p14:tracePt t="39874" x="3817938" y="4498975"/>
          <p14:tracePt t="39907" x="3825875" y="4498975"/>
          <p14:tracePt t="39962" x="3835400" y="4498975"/>
          <p14:tracePt t="39978" x="3835400" y="4491038"/>
          <p14:tracePt t="40017" x="3843338" y="4491038"/>
          <p14:tracePt t="40089" x="3851275" y="4491038"/>
          <p14:tracePt t="40097" x="3859213" y="4491038"/>
          <p14:tracePt t="40121" x="3868738" y="4491038"/>
          <p14:tracePt t="40129" x="3876675" y="4491038"/>
          <p14:tracePt t="40138" x="3884613" y="4491038"/>
          <p14:tracePt t="40153" x="3894138" y="4491038"/>
          <p14:tracePt t="40169" x="3902075" y="4491038"/>
          <p14:tracePt t="40194" x="3910013" y="4483100"/>
          <p14:tracePt t="40226" x="3917950" y="4483100"/>
          <p14:tracePt t="40241" x="3927475" y="4483100"/>
          <p14:tracePt t="40265" x="3935413" y="4483100"/>
          <p14:tracePt t="40274" x="3935413" y="4473575"/>
          <p14:tracePt t="40290" x="3943350" y="4473575"/>
          <p14:tracePt t="40321" x="3952875" y="4473575"/>
          <p14:tracePt t="40329" x="3960813" y="4473575"/>
          <p14:tracePt t="40449" x="3968750" y="4473575"/>
          <p14:tracePt t="40514" x="3968750" y="4465638"/>
          <p14:tracePt t="40545" x="3976688" y="4465638"/>
          <p14:tracePt t="40857" x="3986213" y="4465638"/>
          <p14:tracePt t="40890" x="3994150" y="4465638"/>
          <p14:tracePt t="40922" x="4002088" y="4465638"/>
          <p14:tracePt t="40938" x="4011613" y="4465638"/>
          <p14:tracePt t="41001" x="4019550" y="4465638"/>
          <p14:tracePt t="41034" x="4027488" y="4465638"/>
          <p14:tracePt t="41066" x="4027488" y="4457700"/>
          <p14:tracePt t="41081" x="4035425" y="4457700"/>
          <p14:tracePt t="41122" x="4044950" y="4457700"/>
          <p14:tracePt t="41194" x="4052888" y="4457700"/>
          <p14:tracePt t="41217" x="4060825" y="4457700"/>
          <p14:tracePt t="41226" x="4070350" y="4457700"/>
          <p14:tracePt t="41241" x="4078288" y="4457700"/>
          <p14:tracePt t="41249" x="4078288" y="4448175"/>
          <p14:tracePt t="41258" x="4086225" y="4448175"/>
          <p14:tracePt t="41265" x="4094163" y="4448175"/>
          <p14:tracePt t="41274" x="4094163" y="4440238"/>
          <p14:tracePt t="41282" x="4103688" y="4440238"/>
          <p14:tracePt t="41297" x="4111625" y="4440238"/>
          <p14:tracePt t="41314" x="4129088" y="4440238"/>
          <p14:tracePt t="41321" x="4137025" y="4432300"/>
          <p14:tracePt t="41329" x="4144963" y="4432300"/>
          <p14:tracePt t="41337" x="4162425" y="4432300"/>
          <p14:tracePt t="41346" x="4178300" y="4432300"/>
          <p14:tracePt t="41354" x="4187825" y="4432300"/>
          <p14:tracePt t="41362" x="4203700" y="4432300"/>
          <p14:tracePt t="41369" x="4211638" y="4432300"/>
          <p14:tracePt t="41377" x="4237038" y="4424363"/>
          <p14:tracePt t="41385" x="4246563" y="4424363"/>
          <p14:tracePt t="41394" x="4254500" y="4414838"/>
          <p14:tracePt t="41402" x="4262438" y="4414838"/>
          <p14:tracePt t="41410" x="4270375" y="4414838"/>
          <p14:tracePt t="41424" x="4305300" y="4406900"/>
          <p14:tracePt t="41433" x="4321175" y="4406900"/>
          <p14:tracePt t="41440" x="4329113" y="4398963"/>
          <p14:tracePt t="41450" x="4354513" y="4398963"/>
          <p14:tracePt t="41458" x="4364038" y="4389438"/>
          <p14:tracePt t="41465" x="4379913" y="4389438"/>
          <p14:tracePt t="41473" x="4387850" y="4389438"/>
          <p14:tracePt t="41481" x="4397375" y="4389438"/>
          <p14:tracePt t="41491" x="4405313" y="4381500"/>
          <p14:tracePt t="41497" x="4413250" y="4381500"/>
          <p14:tracePt t="41513" x="4422775" y="4381500"/>
          <p14:tracePt t="41521" x="4430713" y="4373563"/>
          <p14:tracePt t="41529" x="4438650" y="4365625"/>
          <p14:tracePt t="41537" x="4456113" y="4365625"/>
          <p14:tracePt t="41546" x="4471988" y="4356100"/>
          <p14:tracePt t="41553" x="4489450" y="4348163"/>
          <p14:tracePt t="41561" x="4505325" y="4348163"/>
          <p14:tracePt t="41569" x="4514850" y="4340225"/>
          <p14:tracePt t="41577" x="4522788" y="4330700"/>
          <p14:tracePt t="41586" x="4530725" y="4330700"/>
          <p14:tracePt t="41594" x="4540250" y="4330700"/>
          <p14:tracePt t="41601" x="4548188" y="4322763"/>
          <p14:tracePt t="41609" x="4556125" y="4322763"/>
          <p14:tracePt t="41617" x="4573588" y="4314825"/>
          <p14:tracePt t="41626" x="4589463" y="4314825"/>
          <p14:tracePt t="41633" x="4614863" y="4306888"/>
          <p14:tracePt t="41640" x="4640263" y="4297363"/>
          <p14:tracePt t="41649" x="4673600" y="4289425"/>
          <p14:tracePt t="41657" x="4706938" y="4281488"/>
          <p14:tracePt t="41664" x="4724400" y="4264025"/>
          <p14:tracePt t="41672" x="4740275" y="4256088"/>
          <p14:tracePt t="41689" x="4740275" y="4248150"/>
          <p14:tracePt t="41705" x="4724400" y="4248150"/>
          <p14:tracePt t="41713" x="4699000" y="4248150"/>
          <p14:tracePt t="41720" x="4665663" y="4248150"/>
          <p14:tracePt t="41729" x="4622800" y="4248150"/>
          <p14:tracePt t="41736" x="4589463" y="4248150"/>
          <p14:tracePt t="41745" x="4564063" y="4248150"/>
          <p14:tracePt t="41753" x="4556125" y="4248150"/>
          <p14:tracePt t="41985" x="4548188" y="4281488"/>
          <p14:tracePt t="41993" x="4548188" y="4289425"/>
          <p14:tracePt t="42017" x="4556125" y="4289425"/>
          <p14:tracePt t="42025" x="4573588" y="4289425"/>
          <p14:tracePt t="42034" x="4598988" y="4289425"/>
          <p14:tracePt t="42040" x="4640263" y="4289425"/>
          <p14:tracePt t="42050" x="4699000" y="4289425"/>
          <p14:tracePt t="42058" x="4765675" y="4289425"/>
          <p14:tracePt t="42065" x="4816475" y="4289425"/>
          <p14:tracePt t="42074" x="4892675" y="4289425"/>
          <p14:tracePt t="42081" x="4959350" y="4289425"/>
          <p14:tracePt t="42091" x="5010150" y="4289425"/>
          <p14:tracePt t="42097" x="5059363" y="4289425"/>
          <p14:tracePt t="42107" x="5092700" y="4297363"/>
          <p14:tracePt t="42114" x="5127625" y="4306888"/>
          <p14:tracePt t="42122" x="5143500" y="4314825"/>
          <p14:tracePt t="42129" x="5151438" y="4330700"/>
          <p14:tracePt t="42138" x="5168900" y="4340225"/>
          <p14:tracePt t="42147" x="5168900" y="4356100"/>
          <p14:tracePt t="42153" x="5176838" y="4373563"/>
          <p14:tracePt t="42162" x="5186363" y="4389438"/>
          <p14:tracePt t="42170" x="5202238" y="4406900"/>
          <p14:tracePt t="42178" x="5227638" y="4424363"/>
          <p14:tracePt t="42185" x="5245100" y="4440238"/>
          <p14:tracePt t="42194" x="5286375" y="4465638"/>
          <p14:tracePt t="42202" x="5327650" y="4483100"/>
          <p14:tracePt t="42211" x="5362575" y="4491038"/>
          <p14:tracePt t="42217" x="5411788" y="4498975"/>
          <p14:tracePt t="42225" x="5462588" y="4516438"/>
          <p14:tracePt t="42234" x="5480050" y="4532313"/>
          <p14:tracePt t="42240" x="5495925" y="4532313"/>
          <p14:tracePt t="42249" x="5503863" y="4549775"/>
          <p14:tracePt t="42265" x="5503863" y="4557713"/>
          <p14:tracePt t="42273" x="5503863" y="4565650"/>
          <p14:tracePt t="42281" x="5503863" y="4583113"/>
          <p14:tracePt t="42291" x="5513388" y="4600575"/>
          <p14:tracePt t="42297" x="5521325" y="4608513"/>
          <p14:tracePt t="42306" x="5521325" y="4633913"/>
          <p14:tracePt t="42313" x="5529263" y="4649788"/>
          <p14:tracePt t="42322" x="5538788" y="4667250"/>
          <p14:tracePt t="42329" x="5546725" y="4692650"/>
          <p14:tracePt t="42337" x="5572125" y="4708525"/>
          <p14:tracePt t="42346" x="5588000" y="4725988"/>
          <p14:tracePt t="42354" x="5605463" y="4733925"/>
          <p14:tracePt t="42362" x="5621338" y="4743450"/>
          <p14:tracePt t="42377" x="5630863" y="4751388"/>
          <p14:tracePt t="42402" x="5621338" y="4751388"/>
          <p14:tracePt t="42410" x="5621338" y="4743450"/>
          <p14:tracePt t="42417" x="5621338" y="4725988"/>
          <p14:tracePt t="42610" x="5621338" y="4759325"/>
          <p14:tracePt t="42617" x="5621338" y="4784725"/>
          <p14:tracePt t="42682" x="5621338" y="4792663"/>
          <p14:tracePt t="42690" x="5630863" y="4792663"/>
          <p14:tracePt t="42697" x="5638800" y="4792663"/>
          <p14:tracePt t="42714" x="5646738" y="4792663"/>
          <p14:tracePt t="42730" x="5656263" y="4792663"/>
          <p14:tracePt t="42754" x="5656263" y="4784725"/>
          <p14:tracePt t="42777" x="5656263" y="4776788"/>
          <p14:tracePt t="42785" x="5664200" y="4776788"/>
          <p14:tracePt t="42793" x="5672138" y="4776788"/>
          <p14:tracePt t="42802" x="5672138" y="4767263"/>
          <p14:tracePt t="42818" x="5680075" y="4767263"/>
          <p14:tracePt t="42826" x="5680075" y="4759325"/>
          <p14:tracePt t="42833" x="5689600" y="4759325"/>
          <p14:tracePt t="42840" x="5697538" y="4759325"/>
          <p14:tracePt t="42849" x="5705475" y="4751388"/>
          <p14:tracePt t="42857" x="5738813" y="4733925"/>
          <p14:tracePt t="42865" x="5764213" y="4725988"/>
          <p14:tracePt t="42874" x="5789613" y="4725988"/>
          <p14:tracePt t="42881" x="5822950" y="4718050"/>
          <p14:tracePt t="42890" x="5856288" y="4708525"/>
          <p14:tracePt t="42897" x="5907088" y="4692650"/>
          <p14:tracePt t="42907" x="5949950" y="4675188"/>
          <p14:tracePt t="42914" x="5983288" y="4659313"/>
          <p14:tracePt t="42922" x="6016625" y="4641850"/>
          <p14:tracePt t="42930" x="6032500" y="4624388"/>
          <p14:tracePt t="42937" x="6049963" y="4600575"/>
          <p14:tracePt t="42946" x="6057900" y="4583113"/>
          <p14:tracePt t="42953" x="6075363" y="4575175"/>
          <p14:tracePt t="42962" x="6091238" y="4565650"/>
          <p14:tracePt t="42970" x="6100763" y="4549775"/>
          <p14:tracePt t="42977" x="6108700" y="4549775"/>
          <p14:tracePt t="42986" x="6116638" y="4549775"/>
          <p14:tracePt t="42994" x="6116638" y="4541838"/>
          <p14:tracePt t="43001" x="6124575" y="4541838"/>
          <p14:tracePt t="43009" x="6134100" y="4541838"/>
          <p14:tracePt t="43026" x="6142038" y="4541838"/>
          <p14:tracePt t="43040" x="6149975" y="4541838"/>
          <p14:tracePt t="49922" x="6159500" y="4532313"/>
          <p14:tracePt t="49929" x="6159500" y="4524375"/>
          <p14:tracePt t="49937" x="6167438" y="4516438"/>
          <p14:tracePt t="49945" x="6167438" y="4506913"/>
          <p14:tracePt t="49954" x="6167438" y="4498975"/>
          <p14:tracePt t="49961" x="6167438" y="4483100"/>
          <p14:tracePt t="49970" x="6175375" y="4473575"/>
          <p14:tracePt t="49977" x="6175375" y="4465638"/>
          <p14:tracePt t="49986" x="6175375" y="4457700"/>
          <p14:tracePt t="49993" x="6183313" y="4440238"/>
          <p14:tracePt t="50002" x="6183313" y="4424363"/>
          <p14:tracePt t="50009" x="6200775" y="4406900"/>
          <p14:tracePt t="50017" x="6208713" y="4389438"/>
          <p14:tracePt t="50024" x="6208713" y="4381500"/>
          <p14:tracePt t="50033" x="6226175" y="4373563"/>
          <p14:tracePt t="50041" x="6226175" y="4365625"/>
          <p14:tracePt t="50049" x="6234113" y="4356100"/>
          <p14:tracePt t="50098" x="6234113" y="4348163"/>
          <p14:tracePt t="50106" x="6234113" y="4340225"/>
          <p14:tracePt t="50113" x="6242050" y="4330700"/>
          <p14:tracePt t="50122" x="6251575" y="4314825"/>
          <p14:tracePt t="50130" x="6259513" y="4297363"/>
          <p14:tracePt t="50137" x="6259513" y="4281488"/>
          <p14:tracePt t="50146" x="6276975" y="4271963"/>
          <p14:tracePt t="50154" x="6284913" y="4256088"/>
          <p14:tracePt t="50162" x="6300788" y="4248150"/>
          <p14:tracePt t="50170" x="6318250" y="4238625"/>
          <p14:tracePt t="50178" x="6326188" y="4230688"/>
          <p14:tracePt t="50185" x="6335713" y="4230688"/>
          <p14:tracePt t="50202" x="6335713" y="4222750"/>
          <p14:tracePt t="50210" x="6343650" y="4213225"/>
          <p14:tracePt t="50217" x="6351588" y="4197350"/>
          <p14:tracePt t="50224" x="6351588" y="4171950"/>
          <p14:tracePt t="50233" x="6351588" y="4146550"/>
          <p14:tracePt t="50241" x="6359525" y="4121150"/>
          <p14:tracePt t="50249" x="6369050" y="4079875"/>
          <p14:tracePt t="50258" x="6376988" y="4046538"/>
          <p14:tracePt t="50266" x="6384925" y="4021138"/>
          <p14:tracePt t="50274" x="6384925" y="4003675"/>
          <p14:tracePt t="50281" x="6394450" y="3978275"/>
          <p14:tracePt t="50291" x="6402388" y="3952875"/>
          <p14:tracePt t="50297" x="6410325" y="3937000"/>
          <p14:tracePt t="50306" x="6410325" y="3919538"/>
          <p14:tracePt t="50313" x="6410325" y="3911600"/>
          <p14:tracePt t="50321" x="6418263" y="3886200"/>
          <p14:tracePt t="50329" x="6418263" y="3870325"/>
          <p14:tracePt t="50338" x="6427788" y="3852863"/>
          <p14:tracePt t="50346" x="6435725" y="3827463"/>
          <p14:tracePt t="50354" x="6435725" y="3802063"/>
          <p14:tracePt t="50362" x="6435725" y="3768725"/>
          <p14:tracePt t="50369" x="6443663" y="3735388"/>
          <p14:tracePt t="50378" x="6453188" y="3702050"/>
          <p14:tracePt t="50386" x="6461125" y="3668713"/>
          <p14:tracePt t="50394" x="6461125" y="3643313"/>
          <p14:tracePt t="50402" x="6461125" y="3617913"/>
          <p14:tracePt t="50410" x="6461125" y="3600450"/>
          <p14:tracePt t="50417" x="6461125" y="3584575"/>
          <p14:tracePt t="50426" x="6469063" y="3567113"/>
          <p14:tracePt t="50442" x="6469063" y="3525838"/>
          <p14:tracePt t="50450" x="6469063" y="3508375"/>
          <p14:tracePt t="50457" x="6469063" y="3492500"/>
          <p14:tracePt t="50466" x="6469063" y="3475038"/>
          <p14:tracePt t="50475" x="6469063" y="3449638"/>
          <p14:tracePt t="50481" x="6477000" y="3424238"/>
          <p14:tracePt t="50492" x="6477000" y="3398838"/>
          <p14:tracePt t="50497" x="6477000" y="3375025"/>
          <p14:tracePt t="50505" x="6477000" y="3349625"/>
          <p14:tracePt t="50513" x="6477000" y="3332163"/>
          <p14:tracePt t="50521" x="6477000" y="3306763"/>
          <p14:tracePt t="50529" x="6477000" y="3290888"/>
          <p14:tracePt t="50537" x="6477000" y="3273425"/>
          <p14:tracePt t="50545" x="6477000" y="3248025"/>
          <p14:tracePt t="50553" x="6477000" y="3232150"/>
          <p14:tracePt t="50562" x="6477000" y="3214688"/>
          <p14:tracePt t="50570" x="6477000" y="3198813"/>
          <p14:tracePt t="50577" x="6477000" y="3181350"/>
          <p14:tracePt t="50585" x="6477000" y="3163888"/>
          <p14:tracePt t="50593" x="6477000" y="3148013"/>
          <p14:tracePt t="50601" x="6469063" y="3140075"/>
          <p14:tracePt t="50610" x="6469063" y="3122613"/>
          <p14:tracePt t="50617" x="6461125" y="3105150"/>
          <p14:tracePt t="50626" x="6461125" y="3089275"/>
          <p14:tracePt t="50633" x="6443663" y="3071813"/>
          <p14:tracePt t="50640" x="6435725" y="3055938"/>
          <p14:tracePt t="50649" x="6435725" y="3038475"/>
          <p14:tracePt t="50658" x="6427788" y="3038475"/>
          <p14:tracePt t="50665" x="6427788" y="3030538"/>
          <p14:tracePt t="50674" x="6418263" y="3022600"/>
          <p14:tracePt t="50681" x="6418263" y="3013075"/>
          <p14:tracePt t="50691" x="6418263" y="3005138"/>
          <p14:tracePt t="50706" x="6410325" y="2997200"/>
          <p14:tracePt t="50722" x="6410325" y="2987675"/>
          <p14:tracePt t="50738" x="6402388" y="2979738"/>
          <p14:tracePt t="50762" x="6402388" y="2971800"/>
          <p14:tracePt t="50770" x="6394450" y="2971800"/>
          <p14:tracePt t="50778" x="6384925" y="2963863"/>
          <p14:tracePt t="50785" x="6384925" y="2954338"/>
          <p14:tracePt t="50793" x="6384925" y="2946400"/>
          <p14:tracePt t="50802" x="6376988" y="2946400"/>
          <p14:tracePt t="50810" x="6376988" y="2938463"/>
          <p14:tracePt t="50817" x="6369050" y="2928938"/>
          <p14:tracePt t="50826" x="6369050" y="2921000"/>
          <p14:tracePt t="50842" x="6359525" y="2921000"/>
          <p14:tracePt t="50849" x="6359525" y="2913063"/>
          <p14:tracePt t="50858" x="6351588" y="2913063"/>
          <p14:tracePt t="50874" x="6343650" y="2905125"/>
          <p14:tracePt t="50891" x="6335713" y="2895600"/>
          <p14:tracePt t="50897" x="6335713" y="2887663"/>
          <p14:tracePt t="50905" x="6326188" y="2879725"/>
          <p14:tracePt t="50913" x="6318250" y="2870200"/>
          <p14:tracePt t="50921" x="6300788" y="2862263"/>
          <p14:tracePt t="50929" x="6292850" y="2846388"/>
          <p14:tracePt t="50938" x="6276975" y="2836863"/>
          <p14:tracePt t="50945" x="6259513" y="2828925"/>
          <p14:tracePt t="50954" x="6251575" y="2820988"/>
          <p14:tracePt t="50961" x="6242050" y="2811463"/>
          <p14:tracePt t="50970" x="6234113" y="2811463"/>
          <p14:tracePt t="50978" x="6226175" y="2803525"/>
          <p14:tracePt t="50993" x="6226175" y="2795588"/>
          <p14:tracePt t="51002" x="6218238" y="2795588"/>
          <p14:tracePt t="51025" x="6208713" y="2795588"/>
          <p14:tracePt t="51034" x="6208713" y="2786063"/>
          <p14:tracePt t="51050" x="6192838" y="2778125"/>
          <p14:tracePt t="51065" x="6175375" y="2778125"/>
          <p14:tracePt t="51074" x="6159500" y="2778125"/>
          <p14:tracePt t="51081" x="6142038" y="2770188"/>
          <p14:tracePt t="51091" x="6124575" y="2762250"/>
          <p14:tracePt t="51097" x="6116638" y="2762250"/>
          <p14:tracePt t="51114" x="6108700" y="2762250"/>
          <p14:tracePt t="51161" x="6100763" y="2762250"/>
          <p14:tracePt t="51177" x="6091238" y="2762250"/>
          <p14:tracePt t="51185" x="6083300" y="2762250"/>
          <p14:tracePt t="51202" x="6075363" y="2762250"/>
          <p14:tracePt t="51218" x="6067425" y="2762250"/>
          <p14:tracePt t="51234" x="6057900" y="2762250"/>
          <p14:tracePt t="51240" x="6049963" y="2762250"/>
          <p14:tracePt t="51249" x="6042025" y="2762250"/>
          <p14:tracePt t="51258" x="6032500" y="2762250"/>
          <p14:tracePt t="51266" x="6024563" y="2762250"/>
          <p14:tracePt t="51275" x="6016625" y="2762250"/>
          <p14:tracePt t="51281" x="5999163" y="2762250"/>
          <p14:tracePt t="51292" x="5991225" y="2762250"/>
          <p14:tracePt t="51297" x="5983288" y="2762250"/>
          <p14:tracePt t="51305" x="5965825" y="2762250"/>
          <p14:tracePt t="51313" x="5957888" y="2762250"/>
          <p14:tracePt t="51330" x="5949950" y="2762250"/>
          <p14:tracePt t="51346" x="5940425" y="2762250"/>
          <p14:tracePt t="51369" x="5932488" y="2762250"/>
          <p14:tracePt t="51377" x="5924550" y="2762250"/>
          <p14:tracePt t="51385" x="5907088" y="2762250"/>
          <p14:tracePt t="51394" x="5891213" y="2770188"/>
          <p14:tracePt t="51401" x="5873750" y="2778125"/>
          <p14:tracePt t="51410" x="5848350" y="2778125"/>
          <p14:tracePt t="51417" x="5815013" y="2778125"/>
          <p14:tracePt t="51428" x="5789613" y="2786063"/>
          <p14:tracePt t="51433" x="5764213" y="2795588"/>
          <p14:tracePt t="51441" x="5748338" y="2795588"/>
          <p14:tracePt t="51449" x="5730875" y="2795588"/>
          <p14:tracePt t="51458" x="5722938" y="2795588"/>
          <p14:tracePt t="51546" x="5715000" y="2795588"/>
          <p14:tracePt t="51554" x="5705475" y="2811463"/>
          <p14:tracePt t="51561" x="5697538" y="2811463"/>
          <p14:tracePt t="51570" x="5672138" y="2820988"/>
          <p14:tracePt t="51577" x="5664200" y="2828925"/>
          <p14:tracePt t="51586" x="5656263" y="2836863"/>
          <p14:tracePt t="51593" x="5638800" y="2846388"/>
          <p14:tracePt t="51610" x="5638800" y="2854325"/>
          <p14:tracePt t="51625" x="5630863" y="2862263"/>
          <p14:tracePt t="51642" x="5621338" y="2862263"/>
          <p14:tracePt t="51649" x="5621338" y="2870200"/>
          <p14:tracePt t="51666" x="5621338" y="2879725"/>
          <p14:tracePt t="51681" x="5613400" y="2879725"/>
          <p14:tracePt t="51691" x="5613400" y="2887663"/>
          <p14:tracePt t="51697" x="5613400" y="2895600"/>
          <p14:tracePt t="51713" x="5605463" y="2905125"/>
          <p14:tracePt t="51721" x="5597525" y="2921000"/>
          <p14:tracePt t="51730" x="5597525" y="2928938"/>
          <p14:tracePt t="51738" x="5588000" y="2946400"/>
          <p14:tracePt t="51745" x="5580063" y="2963863"/>
          <p14:tracePt t="51754" x="5580063" y="2971800"/>
          <p14:tracePt t="51762" x="5572125" y="2979738"/>
          <p14:tracePt t="51769" x="5572125" y="2997200"/>
          <p14:tracePt t="51778" x="5572125" y="3005138"/>
          <p14:tracePt t="51786" x="5572125" y="3013075"/>
          <p14:tracePt t="51793" x="5572125" y="3030538"/>
          <p14:tracePt t="51802" x="5572125" y="3038475"/>
          <p14:tracePt t="51817" x="5572125" y="3055938"/>
          <p14:tracePt t="51833" x="5572125" y="3063875"/>
          <p14:tracePt t="51841" x="5572125" y="3071813"/>
          <p14:tracePt t="51849" x="5572125" y="3081338"/>
          <p14:tracePt t="51858" x="5572125" y="3089275"/>
          <p14:tracePt t="51865" x="5572125" y="3097213"/>
          <p14:tracePt t="51875" x="5572125" y="3105150"/>
          <p14:tracePt t="51881" x="5572125" y="3114675"/>
          <p14:tracePt t="51892" x="5562600" y="3122613"/>
          <p14:tracePt t="51897" x="5562600" y="3140075"/>
          <p14:tracePt t="51906" x="5562600" y="3155950"/>
          <p14:tracePt t="51913" x="5562600" y="3163888"/>
          <p14:tracePt t="51929" x="5562600" y="3181350"/>
          <p14:tracePt t="51938" x="5562600" y="3189288"/>
          <p14:tracePt t="51946" x="5562600" y="3198813"/>
          <p14:tracePt t="51954" x="5562600" y="3214688"/>
          <p14:tracePt t="51961" x="5572125" y="3222625"/>
          <p14:tracePt t="51969" x="5572125" y="3232150"/>
          <p14:tracePt t="51977" x="5580063" y="3248025"/>
          <p14:tracePt t="51985" x="5588000" y="3257550"/>
          <p14:tracePt t="51994" x="5588000" y="3265488"/>
          <p14:tracePt t="52001" x="5597525" y="3281363"/>
          <p14:tracePt t="52011" x="5597525" y="3290888"/>
          <p14:tracePt t="52017" x="5597525" y="3298825"/>
          <p14:tracePt t="52024" x="5605463" y="3306763"/>
          <p14:tracePt t="52033" x="5605463" y="3316288"/>
          <p14:tracePt t="52041" x="5613400" y="3332163"/>
          <p14:tracePt t="52049" x="5613400" y="3340100"/>
          <p14:tracePt t="52058" x="5630863" y="3349625"/>
          <p14:tracePt t="52065" x="5630863" y="3365500"/>
          <p14:tracePt t="52074" x="5638800" y="3375025"/>
          <p14:tracePt t="52081" x="5646738" y="3382963"/>
          <p14:tracePt t="52091" x="5646738" y="3390900"/>
          <p14:tracePt t="52097" x="5656263" y="3398838"/>
          <p14:tracePt t="52105" x="5664200" y="3416300"/>
          <p14:tracePt t="52113" x="5672138" y="3424238"/>
          <p14:tracePt t="52121" x="5680075" y="3433763"/>
          <p14:tracePt t="52129" x="5697538" y="3449638"/>
          <p14:tracePt t="52138" x="5705475" y="3449638"/>
          <p14:tracePt t="52145" x="5722938" y="3475038"/>
          <p14:tracePt t="52154" x="5730875" y="3482975"/>
          <p14:tracePt t="52162" x="5748338" y="3500438"/>
          <p14:tracePt t="52170" x="5756275" y="3508375"/>
          <p14:tracePt t="52177" x="5764213" y="3517900"/>
          <p14:tracePt t="52193" x="5773738" y="3525838"/>
          <p14:tracePt t="52202" x="5781675" y="3525838"/>
          <p14:tracePt t="52210" x="5789613" y="3525838"/>
          <p14:tracePt t="52218" x="5807075" y="3533775"/>
          <p14:tracePt t="52224" x="5815013" y="3541713"/>
          <p14:tracePt t="52234" x="5822950" y="3541713"/>
          <p14:tracePt t="52241" x="5840413" y="3551238"/>
          <p14:tracePt t="52249" x="5848350" y="3559175"/>
          <p14:tracePt t="52258" x="5856288" y="3559175"/>
          <p14:tracePt t="52265" x="5873750" y="3559175"/>
          <p14:tracePt t="52274" x="5881688" y="3567113"/>
          <p14:tracePt t="52281" x="5891213" y="3567113"/>
          <p14:tracePt t="52291" x="5907088" y="3567113"/>
          <p14:tracePt t="52297" x="5907088" y="3576638"/>
          <p14:tracePt t="52306" x="5915025" y="3576638"/>
          <p14:tracePt t="52313" x="5932488" y="3576638"/>
          <p14:tracePt t="52329" x="5940425" y="3576638"/>
          <p14:tracePt t="52338" x="5957888" y="3576638"/>
          <p14:tracePt t="52346" x="5965825" y="3576638"/>
          <p14:tracePt t="52354" x="5973763" y="3576638"/>
          <p14:tracePt t="52362" x="5991225" y="3576638"/>
          <p14:tracePt t="52377" x="5999163" y="3576638"/>
          <p14:tracePt t="52393" x="6008688" y="3576638"/>
          <p14:tracePt t="52409" x="6016625" y="3576638"/>
          <p14:tracePt t="52416" x="6024563" y="3576638"/>
          <p14:tracePt t="52433" x="6032500" y="3567113"/>
          <p14:tracePt t="52440" x="6049963" y="3559175"/>
          <p14:tracePt t="52449" x="6067425" y="3551238"/>
          <p14:tracePt t="52456" x="6075363" y="3551238"/>
          <p14:tracePt t="52465" x="6100763" y="3541713"/>
          <p14:tracePt t="52473" x="6124575" y="3533775"/>
          <p14:tracePt t="52481" x="6134100" y="3533775"/>
          <p14:tracePt t="52491" x="6149975" y="3525838"/>
          <p14:tracePt t="52497" x="6159500" y="3525838"/>
          <p14:tracePt t="52506" x="6159500" y="3517900"/>
          <p14:tracePt t="52537" x="6167438" y="3517900"/>
          <p14:tracePt t="52546" x="6167438" y="3508375"/>
          <p14:tracePt t="52561" x="6183313" y="3492500"/>
          <p14:tracePt t="52578" x="6192838" y="3482975"/>
          <p14:tracePt t="52585" x="6200775" y="3467100"/>
          <p14:tracePt t="52594" x="6208713" y="3459163"/>
          <p14:tracePt t="52602" x="6218238" y="3449638"/>
          <p14:tracePt t="52617" x="6226175" y="3433763"/>
          <p14:tracePt t="52624" x="6234113" y="3424238"/>
          <p14:tracePt t="52633" x="6251575" y="3416300"/>
          <p14:tracePt t="52641" x="6251575" y="3408363"/>
          <p14:tracePt t="52649" x="6259513" y="3398838"/>
          <p14:tracePt t="52665" x="6259513" y="3382963"/>
          <p14:tracePt t="52675" x="6267450" y="3382963"/>
          <p14:tracePt t="52681" x="6267450" y="3375025"/>
          <p14:tracePt t="52691" x="6267450" y="3357563"/>
          <p14:tracePt t="52697" x="6276975" y="3349625"/>
          <p14:tracePt t="52705" x="6276975" y="3340100"/>
          <p14:tracePt t="52714" x="6284913" y="3324225"/>
          <p14:tracePt t="52722" x="6292850" y="3324225"/>
          <p14:tracePt t="52729" x="6292850" y="3306763"/>
          <p14:tracePt t="52737" x="6292850" y="3298825"/>
          <p14:tracePt t="52745" x="6300788" y="3298825"/>
          <p14:tracePt t="52753" x="6300788" y="3281363"/>
          <p14:tracePt t="52770" x="6300788" y="3273425"/>
          <p14:tracePt t="52777" x="6300788" y="3257550"/>
          <p14:tracePt t="52793" x="6300788" y="3248025"/>
          <p14:tracePt t="52801" x="6300788" y="3232150"/>
          <p14:tracePt t="52808" x="6300788" y="3222625"/>
          <p14:tracePt t="52817" x="6300788" y="3214688"/>
          <p14:tracePt t="52824" x="6300788" y="3206750"/>
          <p14:tracePt t="52841" x="6300788" y="3189288"/>
          <p14:tracePt t="52858" x="6300788" y="3181350"/>
          <p14:tracePt t="52865" x="6300788" y="3173413"/>
          <p14:tracePt t="52876" x="6300788" y="3163888"/>
          <p14:tracePt t="52881" x="6300788" y="3148013"/>
          <p14:tracePt t="52891" x="6292850" y="3130550"/>
          <p14:tracePt t="52897" x="6284913" y="3114675"/>
          <p14:tracePt t="52906" x="6267450" y="3097213"/>
          <p14:tracePt t="52913" x="6259513" y="3081338"/>
          <p14:tracePt t="52922" x="6251575" y="3063875"/>
          <p14:tracePt t="52929" x="6242050" y="3055938"/>
          <p14:tracePt t="52938" x="6242050" y="3046413"/>
          <p14:tracePt t="52945" x="6234113" y="3046413"/>
          <p14:tracePt t="52954" x="6234113" y="3038475"/>
          <p14:tracePt t="52961" x="6234113" y="3030538"/>
          <p14:tracePt t="53177" x="6234113" y="3022600"/>
          <p14:tracePt t="53185" x="6234113" y="3013075"/>
          <p14:tracePt t="53193" x="6234113" y="2997200"/>
          <p14:tracePt t="53201" x="6234113" y="2963863"/>
          <p14:tracePt t="53209" x="6251575" y="2921000"/>
          <p14:tracePt t="53217" x="6267450" y="2854325"/>
          <p14:tracePt t="53224" x="6284913" y="2770188"/>
          <p14:tracePt t="53233" x="6310313" y="2686050"/>
          <p14:tracePt t="53241" x="6335713" y="2568575"/>
          <p14:tracePt t="53250" x="6376988" y="2451100"/>
          <p14:tracePt t="53258" x="6427788" y="2308225"/>
          <p14:tracePt t="53265" x="6494463" y="2157413"/>
          <p14:tracePt t="53275" x="6570663" y="2006600"/>
          <p14:tracePt t="53281" x="6637338" y="1863725"/>
          <p14:tracePt t="53291" x="6688138" y="1738313"/>
          <p14:tracePt t="53297" x="6737350" y="1636713"/>
          <p14:tracePt t="53306" x="6780213" y="1527175"/>
          <p14:tracePt t="53313" x="6821488" y="1427163"/>
          <p14:tracePt t="53321" x="6854825" y="1325563"/>
          <p14:tracePt t="53329" x="6905625" y="1217613"/>
          <p14:tracePt t="53337" x="6956425" y="1125538"/>
          <p14:tracePt t="53346" x="7015163" y="1031875"/>
          <p14:tracePt t="53354" x="7073900" y="949325"/>
          <p14:tracePt t="53362" x="7123113" y="865188"/>
          <p14:tracePt t="53369" x="7181850" y="806450"/>
          <p14:tracePt t="53377" x="7224713" y="738188"/>
          <p14:tracePt t="53386" x="7265988" y="688975"/>
          <p14:tracePt t="53395" x="7308850" y="646113"/>
          <p14:tracePt t="53402" x="7358063" y="620713"/>
          <p14:tracePt t="53410" x="7426325" y="595313"/>
          <p14:tracePt t="53417" x="7475538" y="587375"/>
          <p14:tracePt t="53428" x="7543800" y="587375"/>
          <p14:tracePt t="53433" x="7551738" y="587375"/>
          <p14:tracePt t="53706" x="7551738" y="554038"/>
          <p14:tracePt t="53713" x="7543800" y="520700"/>
          <p14:tracePt t="53722" x="7551738" y="469900"/>
          <p14:tracePt t="53729" x="7577138" y="385763"/>
          <p14:tracePt t="53737" x="7635875" y="285750"/>
          <p14:tracePt t="53746" x="7702550" y="201613"/>
          <p14:tracePt t="53753" x="7769225" y="100013"/>
          <p14:tracePt t="53762" x="7812088" y="333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B163-DE90-4E3E-82B5-3966C8CD629C}"/>
              </a:ext>
            </a:extLst>
          </p:cNvPr>
          <p:cNvSpPr>
            <a:spLocks noGrp="1"/>
          </p:cNvSpPr>
          <p:nvPr>
            <p:ph type="title"/>
          </p:nvPr>
        </p:nvSpPr>
        <p:spPr>
          <a:xfrm>
            <a:off x="839788" y="365126"/>
            <a:ext cx="10515600" cy="398272"/>
          </a:xfrm>
        </p:spPr>
        <p:txBody>
          <a:bodyPr>
            <a:normAutofit fontScale="90000"/>
          </a:bodyPr>
          <a:lstStyle/>
          <a:p>
            <a:r>
              <a:rPr lang="en-US" sz="2800" b="1" dirty="0">
                <a:latin typeface="+mn-lt"/>
              </a:rPr>
              <a:t>Volcanoes and Aviation</a:t>
            </a:r>
          </a:p>
        </p:txBody>
      </p:sp>
      <p:sp>
        <p:nvSpPr>
          <p:cNvPr id="3" name="Text Placeholder 2">
            <a:extLst>
              <a:ext uri="{FF2B5EF4-FFF2-40B4-BE49-F238E27FC236}">
                <a16:creationId xmlns:a16="http://schemas.microsoft.com/office/drawing/2014/main" id="{BB1A35E9-D872-4DE8-A2BF-5827D73F61DD}"/>
              </a:ext>
            </a:extLst>
          </p:cNvPr>
          <p:cNvSpPr>
            <a:spLocks noGrp="1"/>
          </p:cNvSpPr>
          <p:nvPr>
            <p:ph type="body" idx="1"/>
          </p:nvPr>
        </p:nvSpPr>
        <p:spPr>
          <a:xfrm>
            <a:off x="115887" y="964735"/>
            <a:ext cx="8207049" cy="562062"/>
          </a:xfrm>
        </p:spPr>
        <p:txBody>
          <a:bodyPr>
            <a:normAutofit fontScale="92500"/>
          </a:bodyPr>
          <a:lstStyle/>
          <a:p>
            <a:r>
              <a:rPr lang="en-US" dirty="0"/>
              <a:t>Eruption seen from ISS (Cleveland Volcano, Aleutians, 23 May 2006)</a:t>
            </a:r>
          </a:p>
        </p:txBody>
      </p:sp>
      <p:sp>
        <p:nvSpPr>
          <p:cNvPr id="5" name="Text Placeholder 4">
            <a:extLst>
              <a:ext uri="{FF2B5EF4-FFF2-40B4-BE49-F238E27FC236}">
                <a16:creationId xmlns:a16="http://schemas.microsoft.com/office/drawing/2014/main" id="{DE34370A-49F7-4CB7-9922-3A2AA944E155}"/>
              </a:ext>
            </a:extLst>
          </p:cNvPr>
          <p:cNvSpPr>
            <a:spLocks noGrp="1"/>
          </p:cNvSpPr>
          <p:nvPr>
            <p:ph type="body" sz="quarter" idx="3"/>
          </p:nvPr>
        </p:nvSpPr>
        <p:spPr>
          <a:xfrm>
            <a:off x="8848724" y="1285874"/>
            <a:ext cx="2506663" cy="771525"/>
          </a:xfrm>
        </p:spPr>
        <p:txBody>
          <a:bodyPr>
            <a:normAutofit fontScale="92500"/>
          </a:bodyPr>
          <a:lstStyle/>
          <a:p>
            <a:r>
              <a:rPr lang="en-US" dirty="0"/>
              <a:t>Volcanoes and airplanes don’t mix!</a:t>
            </a:r>
          </a:p>
        </p:txBody>
      </p:sp>
      <p:pic>
        <p:nvPicPr>
          <p:cNvPr id="14" name="Content Placeholder 13" descr="Text&#10;&#10;Description automatically generated">
            <a:extLst>
              <a:ext uri="{FF2B5EF4-FFF2-40B4-BE49-F238E27FC236}">
                <a16:creationId xmlns:a16="http://schemas.microsoft.com/office/drawing/2014/main" id="{89EFE9E6-9CB7-4B1A-9047-806FBDA82DB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15888" y="1676401"/>
            <a:ext cx="7872180" cy="4463942"/>
          </a:xfrm>
        </p:spPr>
      </p:pic>
      <p:pic>
        <p:nvPicPr>
          <p:cNvPr id="18" name="Content Placeholder 17" descr="Text&#10;&#10;Description automatically generated">
            <a:extLst>
              <a:ext uri="{FF2B5EF4-FFF2-40B4-BE49-F238E27FC236}">
                <a16:creationId xmlns:a16="http://schemas.microsoft.com/office/drawing/2014/main" id="{D56E1571-2A41-4711-9643-DA145C86F6E3}"/>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8322937" y="2194718"/>
            <a:ext cx="3753175" cy="4298156"/>
          </a:xfrm>
        </p:spPr>
      </p:pic>
      <p:pic>
        <p:nvPicPr>
          <p:cNvPr id="6" name="Audio 5">
            <a:hlinkClick r:id="" action="ppaction://media"/>
            <a:extLst>
              <a:ext uri="{FF2B5EF4-FFF2-40B4-BE49-F238E27FC236}">
                <a16:creationId xmlns:a16="http://schemas.microsoft.com/office/drawing/2014/main" id="{D4FD45B1-FDFF-4DFE-BAC8-9EC9A1ADD5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161417"/>
      </p:ext>
    </p:extLst>
  </p:cSld>
  <p:clrMapOvr>
    <a:masterClrMapping/>
  </p:clrMapOvr>
  <mc:AlternateContent xmlns:mc="http://schemas.openxmlformats.org/markup-compatibility/2006" xmlns:p14="http://schemas.microsoft.com/office/powerpoint/2010/main">
    <mc:Choice Requires="p14">
      <p:transition spd="slow" p14:dur="2000" advTm="21256"/>
    </mc:Choice>
    <mc:Fallback xmlns="">
      <p:transition spd="slow" advTm="2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794" x="1090613" y="4516438"/>
          <p14:tracePt t="2802" x="1082675" y="4516438"/>
          <p14:tracePt t="2810" x="1065213" y="4516438"/>
          <p14:tracePt t="2818" x="1057275" y="4516438"/>
          <p14:tracePt t="2826" x="1039813" y="4516438"/>
          <p14:tracePt t="2834" x="1016000" y="4516438"/>
          <p14:tracePt t="2841" x="1006475" y="4516438"/>
          <p14:tracePt t="2850" x="990600" y="4524375"/>
          <p14:tracePt t="2857" x="981075" y="4524375"/>
          <p14:tracePt t="2866" x="965200" y="4524375"/>
          <p14:tracePt t="2882" x="957263" y="4524375"/>
          <p14:tracePt t="2890" x="947738" y="4524375"/>
          <p14:tracePt t="2906" x="931863" y="4524375"/>
          <p14:tracePt t="2922" x="914400" y="4532313"/>
          <p14:tracePt t="2930" x="914400" y="4541838"/>
          <p14:tracePt t="2938" x="906463" y="4541838"/>
          <p14:tracePt t="2945" x="889000" y="4549775"/>
          <p14:tracePt t="2954" x="881063" y="4557713"/>
          <p14:tracePt t="2962" x="863600" y="4565650"/>
          <p14:tracePt t="2970" x="847725" y="4575175"/>
          <p14:tracePt t="2978" x="839788" y="4583113"/>
          <p14:tracePt t="2985" x="830263" y="4591050"/>
          <p14:tracePt t="2995" x="814388" y="4600575"/>
          <p14:tracePt t="3010" x="804863" y="4600575"/>
          <p14:tracePt t="3026" x="796925" y="4600575"/>
          <p14:tracePt t="3057" x="796925" y="4608513"/>
          <p14:tracePt t="3066" x="788988" y="4608513"/>
          <p14:tracePt t="3073" x="781050" y="4616450"/>
          <p14:tracePt t="3082" x="771525" y="4624388"/>
          <p14:tracePt t="3090" x="755650" y="4633913"/>
          <p14:tracePt t="3097" x="746125" y="4641850"/>
          <p14:tracePt t="3106" x="730250" y="4659313"/>
          <p14:tracePt t="3122" x="722313" y="4667250"/>
          <p14:tracePt t="3128" x="712788" y="4675188"/>
          <p14:tracePt t="3145" x="712788" y="4684713"/>
          <p14:tracePt t="3153" x="704850" y="4684713"/>
          <p14:tracePt t="3162" x="704850" y="4692650"/>
          <p14:tracePt t="3179" x="704850" y="4708525"/>
          <p14:tracePt t="3195" x="704850" y="4718050"/>
          <p14:tracePt t="3202" x="704850" y="4733925"/>
          <p14:tracePt t="3218" x="704850" y="4751388"/>
          <p14:tracePt t="3234" x="704850" y="4759325"/>
          <p14:tracePt t="3250" x="704850" y="4767263"/>
          <p14:tracePt t="3266" x="704850" y="4776788"/>
          <p14:tracePt t="3273" x="704850" y="4784725"/>
          <p14:tracePt t="3282" x="712788" y="4802188"/>
          <p14:tracePt t="3290" x="722313" y="4810125"/>
          <p14:tracePt t="3297" x="730250" y="4818063"/>
          <p14:tracePt t="3315" x="730250" y="4826000"/>
          <p14:tracePt t="3322" x="738188" y="4835525"/>
          <p14:tracePt t="3328" x="738188" y="4843463"/>
          <p14:tracePt t="3338" x="746125" y="4843463"/>
          <p14:tracePt t="3345" x="755650" y="4851400"/>
          <p14:tracePt t="3354" x="763588" y="4860925"/>
          <p14:tracePt t="3362" x="771525" y="4868863"/>
          <p14:tracePt t="3370" x="781050" y="4884738"/>
          <p14:tracePt t="3378" x="796925" y="4894263"/>
          <p14:tracePt t="3385" x="804863" y="4910138"/>
          <p14:tracePt t="3395" x="814388" y="4919663"/>
          <p14:tracePt t="3401" x="822325" y="4927600"/>
          <p14:tracePt t="3410" x="830263" y="4927600"/>
          <p14:tracePt t="3418" x="830263" y="4935538"/>
          <p14:tracePt t="3426" x="839788" y="4935538"/>
          <p14:tracePt t="3434" x="847725" y="4935538"/>
          <p14:tracePt t="3442" x="855663" y="4943475"/>
          <p14:tracePt t="3450" x="873125" y="4943475"/>
          <p14:tracePt t="3457" x="873125" y="4953000"/>
          <p14:tracePt t="3473" x="881063" y="4953000"/>
          <p14:tracePt t="3514" x="889000" y="4953000"/>
          <p14:tracePt t="3522" x="898525" y="4960938"/>
          <p14:tracePt t="3545" x="906463" y="4960938"/>
          <p14:tracePt t="3554" x="922338" y="4960938"/>
          <p14:tracePt t="3562" x="939800" y="4960938"/>
          <p14:tracePt t="3569" x="965200" y="4960938"/>
          <p14:tracePt t="3579" x="990600" y="4960938"/>
          <p14:tracePt t="3585" x="1016000" y="4960938"/>
          <p14:tracePt t="3593" x="1039813" y="4960938"/>
          <p14:tracePt t="3602" x="1057275" y="4960938"/>
          <p14:tracePt t="3609" x="1065213" y="4968875"/>
          <p14:tracePt t="3617" x="1074738" y="4968875"/>
          <p14:tracePt t="3624" x="1090613" y="4968875"/>
          <p14:tracePt t="3641" x="1098550" y="4968875"/>
          <p14:tracePt t="3656" x="1108075" y="4968875"/>
          <p14:tracePt t="3665" x="1116013" y="4968875"/>
          <p14:tracePt t="3681" x="1123950" y="4968875"/>
          <p14:tracePt t="3689" x="1141413" y="4968875"/>
          <p14:tracePt t="3697" x="1149350" y="4960938"/>
          <p14:tracePt t="3704" x="1166813" y="4953000"/>
          <p14:tracePt t="3713" x="1182688" y="4943475"/>
          <p14:tracePt t="3720" x="1200150" y="4935538"/>
          <p14:tracePt t="3729" x="1208088" y="4935538"/>
          <p14:tracePt t="3736" x="1216025" y="4927600"/>
          <p14:tracePt t="3745" x="1225550" y="4919663"/>
          <p14:tracePt t="3752" x="1233488" y="4919663"/>
          <p14:tracePt t="3776" x="1241425" y="4919663"/>
          <p14:tracePt t="3784" x="1250950" y="4910138"/>
          <p14:tracePt t="3808" x="1266825" y="4902200"/>
          <p14:tracePt t="3816" x="1266825" y="4894263"/>
          <p14:tracePt t="3824" x="1292225" y="4868863"/>
          <p14:tracePt t="3832" x="1317625" y="4851400"/>
          <p14:tracePt t="3840" x="1358900" y="4818063"/>
          <p14:tracePt t="3848" x="1409700" y="4784725"/>
          <p14:tracePt t="3856" x="1450975" y="4751388"/>
          <p14:tracePt t="3864" x="1468438" y="4743450"/>
          <p14:tracePt t="3872" x="1476375" y="4725988"/>
          <p14:tracePt t="3880" x="1493838" y="4725988"/>
          <p14:tracePt t="3888" x="1493838" y="4718050"/>
          <p14:tracePt t="3896" x="1493838" y="4708525"/>
          <p14:tracePt t="3904" x="1501775" y="4700588"/>
          <p14:tracePt t="3912" x="1509713" y="4692650"/>
          <p14:tracePt t="3920" x="1509713" y="4684713"/>
          <p14:tracePt t="3928" x="1519238" y="4667250"/>
          <p14:tracePt t="3936" x="1527175" y="4649788"/>
          <p14:tracePt t="3944" x="1535113" y="4633913"/>
          <p14:tracePt t="3952" x="1552575" y="4608513"/>
          <p14:tracePt t="3960" x="1568450" y="4575175"/>
          <p14:tracePt t="3968" x="1577975" y="4557713"/>
          <p14:tracePt t="3976" x="1585913" y="4549775"/>
          <p14:tracePt t="3984" x="1593850" y="4532313"/>
          <p14:tracePt t="3992" x="1593850" y="4524375"/>
          <p14:tracePt t="4000" x="1593850" y="4516438"/>
          <p14:tracePt t="4008" x="1593850" y="4506913"/>
          <p14:tracePt t="4016" x="1593850" y="4498975"/>
          <p14:tracePt t="4024" x="1593850" y="4491038"/>
          <p14:tracePt t="4032" x="1593850" y="4483100"/>
          <p14:tracePt t="4040" x="1593850" y="4465638"/>
          <p14:tracePt t="4048" x="1593850" y="4440238"/>
          <p14:tracePt t="4056" x="1593850" y="4414838"/>
          <p14:tracePt t="4064" x="1593850" y="4381500"/>
          <p14:tracePt t="4072" x="1593850" y="4365625"/>
          <p14:tracePt t="4080" x="1593850" y="4330700"/>
          <p14:tracePt t="4088" x="1585913" y="4314825"/>
          <p14:tracePt t="4096" x="1577975" y="4306888"/>
          <p14:tracePt t="4104" x="1560513" y="4289425"/>
          <p14:tracePt t="4112" x="1544638" y="4271963"/>
          <p14:tracePt t="4120" x="1527175" y="4264025"/>
          <p14:tracePt t="4129" x="1527175" y="4256088"/>
          <p14:tracePt t="4136" x="1509713" y="4248150"/>
          <p14:tracePt t="4145" x="1501775" y="4238625"/>
          <p14:tracePt t="4152" x="1493838" y="4230688"/>
          <p14:tracePt t="4159" x="1485900" y="4230688"/>
          <p14:tracePt t="4168" x="1476375" y="4222750"/>
          <p14:tracePt t="4192" x="1476375" y="4213225"/>
          <p14:tracePt t="4889" x="1485900" y="4213225"/>
          <p14:tracePt t="4897" x="1493838" y="4205288"/>
          <p14:tracePt t="4905" x="1501775" y="4205288"/>
          <p14:tracePt t="4912" x="1519238" y="4205288"/>
          <p14:tracePt t="4921" x="1544638" y="4205288"/>
          <p14:tracePt t="4929" x="1585913" y="4197350"/>
          <p14:tracePt t="4937" x="1644650" y="4197350"/>
          <p14:tracePt t="4944" x="1711325" y="4197350"/>
          <p14:tracePt t="4953" x="1795463" y="4197350"/>
          <p14:tracePt t="4961" x="1871663" y="4197350"/>
          <p14:tracePt t="4969" x="1938338" y="4197350"/>
          <p14:tracePt t="4977" x="2014538" y="4197350"/>
          <p14:tracePt t="4985" x="2073275" y="4197350"/>
          <p14:tracePt t="4992" x="2139950" y="4205288"/>
          <p14:tracePt t="5000" x="2198688" y="4205288"/>
          <p14:tracePt t="5008" x="2232025" y="4213225"/>
          <p14:tracePt t="5017" x="2282825" y="4213225"/>
          <p14:tracePt t="5025" x="2316163" y="4222750"/>
          <p14:tracePt t="5033" x="2357438" y="4222750"/>
          <p14:tracePt t="5041" x="2416175" y="4222750"/>
          <p14:tracePt t="5049" x="2474913" y="4222750"/>
          <p14:tracePt t="5057" x="2533650" y="4222750"/>
          <p14:tracePt t="5065" x="2617788" y="4222750"/>
          <p14:tracePt t="5074" x="2709863" y="4222750"/>
          <p14:tracePt t="5081" x="2811463" y="4222750"/>
          <p14:tracePt t="5089" x="2895600" y="4222750"/>
          <p14:tracePt t="5097" x="2978150" y="4222750"/>
          <p14:tracePt t="5106" x="3054350" y="4222750"/>
          <p14:tracePt t="5113" x="3113088" y="4222750"/>
          <p14:tracePt t="5121" x="3179763" y="4222750"/>
          <p14:tracePt t="5129" x="3255963" y="4222750"/>
          <p14:tracePt t="5136" x="3348038" y="4222750"/>
          <p14:tracePt t="5144" x="3457575" y="4222750"/>
          <p14:tracePt t="5153" x="3582988" y="4222750"/>
          <p14:tracePt t="5161" x="3717925" y="4205288"/>
          <p14:tracePt t="5169" x="3927475" y="4205288"/>
          <p14:tracePt t="5177" x="4111625" y="4205288"/>
          <p14:tracePt t="5185" x="4346575" y="4197350"/>
          <p14:tracePt t="5193" x="4573588" y="4197350"/>
          <p14:tracePt t="5201" x="4757738" y="4197350"/>
          <p14:tracePt t="5209" x="4916488" y="4197350"/>
          <p14:tracePt t="5217" x="5051425" y="4197350"/>
          <p14:tracePt t="5225" x="5202238" y="4189413"/>
          <p14:tracePt t="5233" x="5311775" y="4164013"/>
          <p14:tracePt t="5241" x="5411788" y="4154488"/>
          <p14:tracePt t="5249" x="5538788" y="4138613"/>
          <p14:tracePt t="5257" x="5638800" y="4130675"/>
          <p14:tracePt t="5265" x="5764213" y="4121150"/>
          <p14:tracePt t="5273" x="5848350" y="4113213"/>
          <p14:tracePt t="5281" x="5940425" y="4113213"/>
          <p14:tracePt t="5289" x="6016625" y="4113213"/>
          <p14:tracePt t="5297" x="6083300" y="4113213"/>
          <p14:tracePt t="5305" x="6134100" y="4113213"/>
          <p14:tracePt t="5313" x="6159500" y="4113213"/>
          <p14:tracePt t="5321" x="6183313" y="4113213"/>
          <p14:tracePt t="5329" x="6192838" y="4121150"/>
          <p14:tracePt t="5337" x="6200775" y="4130675"/>
          <p14:tracePt t="5626" x="6175375" y="4146550"/>
          <p14:tracePt t="5657" x="6183313" y="4146550"/>
          <p14:tracePt t="5666" x="6192838" y="4146550"/>
          <p14:tracePt t="5674" x="6208713" y="4146550"/>
          <p14:tracePt t="5681" x="6242050" y="4146550"/>
          <p14:tracePt t="5690" x="6284913" y="4138613"/>
          <p14:tracePt t="5697" x="6318250" y="4138613"/>
          <p14:tracePt t="5706" x="6351588" y="4130675"/>
          <p14:tracePt t="5714" x="6376988" y="4130675"/>
          <p14:tracePt t="5722" x="6394450" y="4121150"/>
          <p14:tracePt t="5728" x="6418263" y="4113213"/>
          <p14:tracePt t="5737" x="6435725" y="4113213"/>
          <p14:tracePt t="5745" x="6453188" y="4105275"/>
          <p14:tracePt t="5753" x="6486525" y="4105275"/>
          <p14:tracePt t="5762" x="6519863" y="4105275"/>
          <p14:tracePt t="5770" x="6578600" y="4095750"/>
          <p14:tracePt t="5781" x="6653213" y="4095750"/>
          <p14:tracePt t="5786" x="6746875" y="4095750"/>
          <p14:tracePt t="5794" x="6846888" y="4095750"/>
          <p14:tracePt t="5802" x="6956425" y="4095750"/>
          <p14:tracePt t="5810" x="7064375" y="4087813"/>
          <p14:tracePt t="5818" x="7191375" y="4087813"/>
          <p14:tracePt t="5826" x="7299325" y="4087813"/>
          <p14:tracePt t="5834" x="7426325" y="4087813"/>
          <p14:tracePt t="5842" x="7518400" y="4087813"/>
          <p14:tracePt t="5850" x="7618413" y="4087813"/>
          <p14:tracePt t="5858" x="7720013" y="4087813"/>
          <p14:tracePt t="5866" x="7812088" y="4087813"/>
          <p14:tracePt t="5874" x="7912100" y="4087813"/>
          <p14:tracePt t="5882" x="7996238" y="4087813"/>
          <p14:tracePt t="5890" x="8097838" y="4087813"/>
          <p14:tracePt t="5898" x="8189913" y="4079875"/>
          <p14:tracePt t="5906" x="8289925" y="4079875"/>
          <p14:tracePt t="5914" x="8382000" y="4071938"/>
          <p14:tracePt t="5922" x="8466138" y="4071938"/>
          <p14:tracePt t="5928" x="8567738" y="4062413"/>
          <p14:tracePt t="5937" x="8667750" y="4062413"/>
          <p14:tracePt t="5945" x="8785225" y="4062413"/>
          <p14:tracePt t="5954" x="8869363" y="4054475"/>
          <p14:tracePt t="5962" x="8969375" y="4054475"/>
          <p14:tracePt t="5969" x="9061450" y="4054475"/>
          <p14:tracePt t="5979" x="9137650" y="4046538"/>
          <p14:tracePt t="5985" x="9221788" y="4046538"/>
          <p14:tracePt t="5995" x="9288463" y="4046538"/>
          <p14:tracePt t="6002" x="9355138" y="4029075"/>
          <p14:tracePt t="6010" x="9423400" y="4029075"/>
          <p14:tracePt t="6018" x="9490075" y="4021138"/>
          <p14:tracePt t="6026" x="9556750" y="4011613"/>
          <p14:tracePt t="6034" x="9632950" y="4003675"/>
          <p14:tracePt t="6042" x="9683750" y="3995738"/>
          <p14:tracePt t="6049" x="9758363" y="3987800"/>
          <p14:tracePt t="6057" x="9809163" y="3978275"/>
          <p14:tracePt t="6065" x="9867900" y="3978275"/>
          <p14:tracePt t="6073" x="9926638" y="3970338"/>
          <p14:tracePt t="6081" x="9993313" y="3970338"/>
          <p14:tracePt t="6089" x="10052050" y="3962400"/>
          <p14:tracePt t="6097" x="10085388" y="3952875"/>
          <p14:tracePt t="6104" x="10136188" y="3944938"/>
          <p14:tracePt t="6113" x="10153650" y="3937000"/>
          <p14:tracePt t="6120" x="10169525" y="3937000"/>
          <p14:tracePt t="6128" x="10186988" y="3929063"/>
          <p14:tracePt t="6137" x="10194925" y="3911600"/>
          <p14:tracePt t="6144" x="10212388" y="3911600"/>
          <p14:tracePt t="6152" x="10228263" y="3903663"/>
          <p14:tracePt t="6159" x="10253663" y="3894138"/>
          <p14:tracePt t="6168" x="10287000" y="3878263"/>
          <p14:tracePt t="6176" x="10329863" y="3878263"/>
          <p14:tracePt t="6184" x="10363200" y="3870325"/>
          <p14:tracePt t="6193" x="10396538" y="3870325"/>
          <p14:tracePt t="6200" x="10429875" y="3860800"/>
          <p14:tracePt t="6208" x="10455275" y="3860800"/>
          <p14:tracePt t="6216" x="10480675" y="3860800"/>
          <p14:tracePt t="6224" x="10506075" y="3860800"/>
          <p14:tracePt t="6232" x="10529888" y="3852863"/>
          <p14:tracePt t="6240" x="10539413" y="3852863"/>
          <p14:tracePt t="6249" x="10555288" y="3852863"/>
          <p14:tracePt t="6256" x="10572750" y="3852863"/>
          <p14:tracePt t="6264" x="10580688" y="3844925"/>
          <p14:tracePt t="6273" x="10606088" y="3844925"/>
          <p14:tracePt t="6281" x="10631488" y="3844925"/>
          <p14:tracePt t="6288" x="10639425" y="3844925"/>
          <p14:tracePt t="6296" x="10656888" y="3844925"/>
          <p14:tracePt t="6304" x="10664825" y="3844925"/>
          <p14:tracePt t="6312" x="10682288" y="3844925"/>
          <p14:tracePt t="6328" x="10690225" y="3844925"/>
          <p14:tracePt t="6336" x="10698163" y="3844925"/>
          <p14:tracePt t="6344" x="10706100" y="3844925"/>
          <p14:tracePt t="6384" x="10715625" y="3844925"/>
          <p14:tracePt t="6458" x="10723563" y="3844925"/>
          <p14:tracePt t="6697" x="10723563" y="3835400"/>
          <p14:tracePt t="6762" x="10723563" y="3827463"/>
          <p14:tracePt t="6786" x="10723563" y="3819525"/>
          <p14:tracePt t="6810" x="10723563" y="3811588"/>
          <p14:tracePt t="6818" x="10715625" y="3802063"/>
          <p14:tracePt t="6826" x="10706100" y="3794125"/>
          <p14:tracePt t="6835" x="10706100" y="3786188"/>
          <p14:tracePt t="6841" x="10698163" y="3776663"/>
          <p14:tracePt t="6850" x="10698163" y="3768725"/>
          <p14:tracePt t="6857" x="10690225" y="3768725"/>
          <p14:tracePt t="6865" x="10682288" y="3768725"/>
          <p14:tracePt t="6872" x="10682288" y="3760788"/>
          <p14:tracePt t="6889" x="10672763" y="3760788"/>
          <p14:tracePt t="6929" x="10664825" y="3752850"/>
          <p14:tracePt t="6936" x="10656888" y="3752850"/>
          <p14:tracePt t="6944" x="10647363" y="3752850"/>
          <p14:tracePt t="6960" x="10639425" y="3752850"/>
          <p14:tracePt t="7000" x="10631488" y="3752850"/>
          <p14:tracePt t="7250" x="10639425" y="3752850"/>
          <p14:tracePt t="7258" x="10656888" y="3752850"/>
          <p14:tracePt t="7682" x="10656888" y="3743325"/>
          <p14:tracePt t="7697" x="10664825" y="3735388"/>
          <p14:tracePt t="7722" x="10664825" y="3727450"/>
          <p14:tracePt t="7745" x="10664825" y="3717925"/>
          <p14:tracePt t="7753" x="10664825" y="3709988"/>
          <p14:tracePt t="7760" x="10664825" y="3702050"/>
          <p14:tracePt t="7769" x="10664825" y="3694113"/>
          <p14:tracePt t="7778" x="10664825" y="3676650"/>
          <p14:tracePt t="7785" x="10664825" y="3659188"/>
          <p14:tracePt t="7792" x="10664825" y="3651250"/>
          <p14:tracePt t="7801" x="10656888" y="3635375"/>
          <p14:tracePt t="7809" x="10647363" y="3625850"/>
          <p14:tracePt t="7817" x="10639425" y="3617913"/>
          <p14:tracePt t="7825" x="10631488" y="3600450"/>
          <p14:tracePt t="7833" x="10623550" y="3584575"/>
          <p14:tracePt t="7841" x="10606088" y="3567113"/>
          <p14:tracePt t="7848" x="10598150" y="3551238"/>
          <p14:tracePt t="7857" x="10588625" y="3525838"/>
          <p14:tracePt t="7865" x="10572750" y="3508375"/>
          <p14:tracePt t="7873" x="10572750" y="3475038"/>
          <p14:tracePt t="7881" x="10555288" y="3433763"/>
          <p14:tracePt t="7889" x="10529888" y="3375025"/>
          <p14:tracePt t="7897" x="10514013" y="3324225"/>
          <p14:tracePt t="7905" x="10496550" y="3265488"/>
          <p14:tracePt t="7912" x="10480675" y="3206750"/>
          <p14:tracePt t="7921" x="10463213" y="3148013"/>
          <p14:tracePt t="7929" x="10447338" y="3089275"/>
          <p14:tracePt t="7936" x="10437813" y="3022600"/>
          <p14:tracePt t="7945" x="10421938" y="2954338"/>
          <p14:tracePt t="7952" x="10412413" y="2887663"/>
          <p14:tracePt t="7960" x="10396538" y="2811463"/>
          <p14:tracePt t="7968" x="10388600" y="2736850"/>
          <p14:tracePt t="7976" x="10363200" y="2644775"/>
          <p14:tracePt t="7984" x="10345738" y="2568575"/>
          <p14:tracePt t="7992" x="10329863" y="2476500"/>
          <p14:tracePt t="8000" x="10312400" y="2384425"/>
          <p14:tracePt t="8008" x="10287000" y="2282825"/>
          <p14:tracePt t="8016" x="10253663" y="2173288"/>
          <p14:tracePt t="8024" x="10228263" y="2098675"/>
          <p14:tracePt t="8032" x="10194925" y="2014538"/>
          <p14:tracePt t="8040" x="10153650" y="1930400"/>
          <p14:tracePt t="8048" x="10128250" y="1863725"/>
          <p14:tracePt t="8056" x="10102850" y="1812925"/>
          <p14:tracePt t="8065" x="10085388" y="1762125"/>
          <p14:tracePt t="8072" x="10077450" y="1720850"/>
          <p14:tracePt t="8080" x="10059988" y="1670050"/>
          <p14:tracePt t="8088" x="10052050" y="1611313"/>
          <p14:tracePt t="8096" x="10052050" y="1562100"/>
          <p14:tracePt t="8104" x="10044113" y="1501775"/>
          <p14:tracePt t="8112" x="10036175" y="1435100"/>
          <p14:tracePt t="8120" x="10026650" y="1368425"/>
          <p14:tracePt t="8128" x="10001250" y="1301750"/>
          <p14:tracePt t="8136" x="9977438" y="1225550"/>
          <p14:tracePt t="8144" x="9952038" y="1149350"/>
          <p14:tracePt t="8152" x="9909175" y="1082675"/>
          <p14:tracePt t="8159" x="9875838" y="1031875"/>
          <p14:tracePt t="8168" x="9859963" y="990600"/>
          <p14:tracePt t="8177" x="9842500" y="949325"/>
          <p14:tracePt t="8185" x="9825038" y="914400"/>
          <p14:tracePt t="8193" x="9817100" y="873125"/>
          <p14:tracePt t="8201" x="9801225" y="822325"/>
          <p14:tracePt t="8209" x="9783763" y="781050"/>
          <p14:tracePt t="8217" x="9766300" y="730250"/>
          <p14:tracePt t="8224" x="9742488" y="679450"/>
          <p14:tracePt t="8233" x="9707563" y="630238"/>
          <p14:tracePt t="8241" x="9658350" y="571500"/>
          <p14:tracePt t="8249" x="9615488" y="503238"/>
          <p14:tracePt t="8256" x="9574213" y="454025"/>
          <p14:tracePt t="8265" x="9531350" y="403225"/>
          <p14:tracePt t="8273" x="9498013" y="344488"/>
          <p14:tracePt t="8281" x="9464675" y="293688"/>
          <p14:tracePt t="8290" x="9439275" y="242888"/>
          <p14:tracePt t="8297" x="9405938" y="201613"/>
          <p14:tracePt t="8305" x="9372600" y="158750"/>
          <p14:tracePt t="8313" x="9347200" y="109538"/>
          <p14:tracePt t="8321" x="9305925" y="66675"/>
          <p14:tracePt t="8330" x="9263063" y="174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0FDE-59B6-4D0C-AB96-1ACEF0300294}"/>
              </a:ext>
            </a:extLst>
          </p:cNvPr>
          <p:cNvSpPr>
            <a:spLocks noGrp="1"/>
          </p:cNvSpPr>
          <p:nvPr>
            <p:ph type="title"/>
          </p:nvPr>
        </p:nvSpPr>
        <p:spPr>
          <a:xfrm>
            <a:off x="839788" y="365126"/>
            <a:ext cx="10515600" cy="439208"/>
          </a:xfrm>
        </p:spPr>
        <p:txBody>
          <a:bodyPr>
            <a:normAutofit fontScale="90000"/>
          </a:bodyPr>
          <a:lstStyle/>
          <a:p>
            <a:r>
              <a:rPr lang="en-US" sz="2800" b="1" dirty="0">
                <a:latin typeface="+mn-lt"/>
              </a:rPr>
              <a:t>Two volcanoes that caused aviation problems and closed airspace</a:t>
            </a:r>
          </a:p>
        </p:txBody>
      </p:sp>
      <p:sp>
        <p:nvSpPr>
          <p:cNvPr id="3" name="Text Placeholder 2">
            <a:extLst>
              <a:ext uri="{FF2B5EF4-FFF2-40B4-BE49-F238E27FC236}">
                <a16:creationId xmlns:a16="http://schemas.microsoft.com/office/drawing/2014/main" id="{4CC15E01-57AB-4CE0-97F8-FE0A1BAB1CCD}"/>
              </a:ext>
            </a:extLst>
          </p:cNvPr>
          <p:cNvSpPr>
            <a:spLocks noGrp="1"/>
          </p:cNvSpPr>
          <p:nvPr>
            <p:ph type="body" idx="1"/>
          </p:nvPr>
        </p:nvSpPr>
        <p:spPr>
          <a:xfrm>
            <a:off x="839788" y="1176867"/>
            <a:ext cx="5157787" cy="745066"/>
          </a:xfrm>
        </p:spPr>
        <p:txBody>
          <a:bodyPr>
            <a:normAutofit/>
          </a:bodyPr>
          <a:lstStyle/>
          <a:p>
            <a:r>
              <a:rPr lang="en-US" sz="2000" dirty="0"/>
              <a:t>Mt. St. Helen’s, Washington State (18 May 1980 eruption)</a:t>
            </a:r>
          </a:p>
        </p:txBody>
      </p:sp>
      <p:sp>
        <p:nvSpPr>
          <p:cNvPr id="5" name="Text Placeholder 4">
            <a:extLst>
              <a:ext uri="{FF2B5EF4-FFF2-40B4-BE49-F238E27FC236}">
                <a16:creationId xmlns:a16="http://schemas.microsoft.com/office/drawing/2014/main" id="{B9F2F56B-CFAC-4EF2-9AF9-2BF58ACB9B3C}"/>
              </a:ext>
            </a:extLst>
          </p:cNvPr>
          <p:cNvSpPr>
            <a:spLocks noGrp="1"/>
          </p:cNvSpPr>
          <p:nvPr>
            <p:ph type="body" sz="quarter" idx="3"/>
          </p:nvPr>
        </p:nvSpPr>
        <p:spPr>
          <a:xfrm>
            <a:off x="7909167" y="1007534"/>
            <a:ext cx="4020366" cy="745066"/>
          </a:xfrm>
        </p:spPr>
        <p:txBody>
          <a:bodyPr>
            <a:normAutofit/>
          </a:bodyPr>
          <a:lstStyle/>
          <a:p>
            <a:r>
              <a:rPr lang="en-US" sz="2000" dirty="0" err="1"/>
              <a:t>Eyjafjallajokull</a:t>
            </a:r>
            <a:r>
              <a:rPr lang="en-US" sz="2000" dirty="0"/>
              <a:t> (Iceland, April 2010 eruption)</a:t>
            </a:r>
          </a:p>
        </p:txBody>
      </p:sp>
      <p:pic>
        <p:nvPicPr>
          <p:cNvPr id="14" name="Content Placeholder 13" descr="A picture containing text&#10;&#10;Description automatically generated">
            <a:extLst>
              <a:ext uri="{FF2B5EF4-FFF2-40B4-BE49-F238E27FC236}">
                <a16:creationId xmlns:a16="http://schemas.microsoft.com/office/drawing/2014/main" id="{8B6BE73C-9688-4E61-960D-94306C198C8C}"/>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909168" y="1829012"/>
            <a:ext cx="4020365" cy="4917862"/>
          </a:xfrm>
        </p:spPr>
      </p:pic>
      <p:pic>
        <p:nvPicPr>
          <p:cNvPr id="12" name="Content Placeholder 11" descr="Text&#10;&#10;Description automatically generated with medium confidence">
            <a:extLst>
              <a:ext uri="{FF2B5EF4-FFF2-40B4-BE49-F238E27FC236}">
                <a16:creationId xmlns:a16="http://schemas.microsoft.com/office/drawing/2014/main" id="{5F8BF81B-C6C4-4F13-8482-C0E44F6CFD5E}"/>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0" y="2006600"/>
            <a:ext cx="7455804" cy="4301067"/>
          </a:xfrm>
        </p:spPr>
      </p:pic>
      <p:pic>
        <p:nvPicPr>
          <p:cNvPr id="4" name="Audio 3">
            <a:hlinkClick r:id="" action="ppaction://media"/>
            <a:extLst>
              <a:ext uri="{FF2B5EF4-FFF2-40B4-BE49-F238E27FC236}">
                <a16:creationId xmlns:a16="http://schemas.microsoft.com/office/drawing/2014/main" id="{24350726-828B-42FD-991F-73D835336F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4737885"/>
      </p:ext>
    </p:extLst>
  </p:cSld>
  <p:clrMapOvr>
    <a:masterClrMapping/>
  </p:clrMapOvr>
  <mc:AlternateContent xmlns:mc="http://schemas.openxmlformats.org/markup-compatibility/2006" xmlns:p14="http://schemas.microsoft.com/office/powerpoint/2010/main">
    <mc:Choice Requires="p14">
      <p:transition spd="slow" p14:dur="2000" advTm="48702"/>
    </mc:Choice>
    <mc:Fallback xmlns="">
      <p:transition spd="slow" advTm="4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394" x="1695450" y="1217613"/>
          <p14:tracePt t="6273" x="1695450" y="1208088"/>
          <p14:tracePt t="6369" x="1685925" y="1208088"/>
          <p14:tracePt t="6385" x="1670050" y="1208088"/>
          <p14:tracePt t="6401" x="1662113" y="1208088"/>
          <p14:tracePt t="6409" x="1652588" y="1217613"/>
          <p14:tracePt t="6417" x="1644650" y="1217613"/>
          <p14:tracePt t="6433" x="1636713" y="1217613"/>
          <p14:tracePt t="6441" x="1627188" y="1225550"/>
          <p14:tracePt t="6449" x="1619250" y="1225550"/>
          <p14:tracePt t="6457" x="1611313" y="1225550"/>
          <p14:tracePt t="6478" x="1593850" y="1243013"/>
          <p14:tracePt t="6496" x="1585913" y="1243013"/>
          <p14:tracePt t="6529" x="1577975" y="1250950"/>
          <p14:tracePt t="6544" x="1568450" y="1250950"/>
          <p14:tracePt t="6553" x="1560513" y="1258888"/>
          <p14:tracePt t="6561" x="1552575" y="1266825"/>
          <p14:tracePt t="6568" x="1544638" y="1266825"/>
          <p14:tracePt t="6578" x="1527175" y="1276350"/>
          <p14:tracePt t="6584" x="1519238" y="1284288"/>
          <p14:tracePt t="6592" x="1509713" y="1292225"/>
          <p14:tracePt t="6599" x="1501775" y="1292225"/>
          <p14:tracePt t="6615" x="1501775" y="1301750"/>
          <p14:tracePt t="6656" x="1493838" y="1301750"/>
          <p14:tracePt t="6671" x="1493838" y="1309688"/>
          <p14:tracePt t="6688" x="1485900" y="1317625"/>
          <p14:tracePt t="6705" x="1476375" y="1317625"/>
          <p14:tracePt t="6744" x="1476375" y="1325563"/>
          <p14:tracePt t="6760" x="1476375" y="1343025"/>
          <p14:tracePt t="6768" x="1485900" y="1368425"/>
          <p14:tracePt t="6776" x="1493838" y="1376363"/>
          <p14:tracePt t="6784" x="1501775" y="1401763"/>
          <p14:tracePt t="6793" x="1509713" y="1427163"/>
          <p14:tracePt t="6800" x="1519238" y="1435100"/>
          <p14:tracePt t="6808" x="1527175" y="1443038"/>
          <p14:tracePt t="6816" x="1527175" y="1452563"/>
          <p14:tracePt t="6824" x="1535113" y="1452563"/>
          <p14:tracePt t="6832" x="1544638" y="1452563"/>
          <p14:tracePt t="6849" x="1552575" y="1452563"/>
          <p14:tracePt t="6856" x="1560513" y="1452563"/>
          <p14:tracePt t="6865" x="1568450" y="1452563"/>
          <p14:tracePt t="6872" x="1577975" y="1452563"/>
          <p14:tracePt t="6896" x="1585913" y="1452563"/>
          <p14:tracePt t="6912" x="1585913" y="1460500"/>
          <p14:tracePt t="6920" x="1593850" y="1460500"/>
          <p14:tracePt t="6929" x="1603375" y="1468438"/>
          <p14:tracePt t="6968" x="1611313" y="1468438"/>
          <p14:tracePt t="7081" x="1619250" y="1468438"/>
          <p14:tracePt t="7137" x="1619250" y="1460500"/>
          <p14:tracePt t="7217" x="1627188" y="1460500"/>
          <p14:tracePt t="7233" x="1627188" y="1452563"/>
          <p14:tracePt t="7249" x="1636713" y="1452563"/>
          <p14:tracePt t="7417" x="1644650" y="1452563"/>
          <p14:tracePt t="8185" x="1644650" y="1443038"/>
          <p14:tracePt t="8194" x="1652588" y="1443038"/>
          <p14:tracePt t="8345" x="1662113" y="1435100"/>
          <p14:tracePt t="8361" x="1662113" y="1427163"/>
          <p14:tracePt t="8377" x="1677988" y="1427163"/>
          <p14:tracePt t="8385" x="1677988" y="1419225"/>
          <p14:tracePt t="8394" x="1695450" y="1409700"/>
          <p14:tracePt t="8401" x="1720850" y="1384300"/>
          <p14:tracePt t="8409" x="1736725" y="1360488"/>
          <p14:tracePt t="8417" x="1762125" y="1343025"/>
          <p14:tracePt t="8425" x="1779588" y="1317625"/>
          <p14:tracePt t="8433" x="1795463" y="1309688"/>
          <p14:tracePt t="8441" x="1812925" y="1292225"/>
          <p14:tracePt t="8449" x="1820863" y="1266825"/>
          <p14:tracePt t="8464" x="1854200" y="1233488"/>
          <p14:tracePt t="8473" x="1871663" y="1217613"/>
          <p14:tracePt t="8481" x="1887538" y="1192213"/>
          <p14:tracePt t="8488" x="1897063" y="1184275"/>
          <p14:tracePt t="8497" x="1912938" y="1166813"/>
          <p14:tracePt t="8505" x="1920875" y="1133475"/>
          <p14:tracePt t="8515" x="1946275" y="1100138"/>
          <p14:tracePt t="8521" x="1979613" y="1057275"/>
          <p14:tracePt t="8529" x="2014538" y="1008063"/>
          <p14:tracePt t="8537" x="2047875" y="965200"/>
          <p14:tracePt t="8544" x="2073275" y="923925"/>
          <p14:tracePt t="8553" x="2081213" y="898525"/>
          <p14:tracePt t="8561" x="2081213" y="873125"/>
          <p14:tracePt t="8569" x="2089150" y="847725"/>
          <p14:tracePt t="8577" x="2097088" y="822325"/>
          <p14:tracePt t="8585" x="2106613" y="806450"/>
          <p14:tracePt t="8594" x="2114550" y="781050"/>
          <p14:tracePt t="8601" x="2132013" y="747713"/>
          <p14:tracePt t="8609" x="2147888" y="722313"/>
          <p14:tracePt t="8617" x="2181225" y="688975"/>
          <p14:tracePt t="8625" x="2214563" y="638175"/>
          <p14:tracePt t="8633" x="2249488" y="587375"/>
          <p14:tracePt t="8641" x="2290763" y="546100"/>
          <p14:tracePt t="8649" x="2316163" y="512763"/>
          <p14:tracePt t="8657" x="2341563" y="469900"/>
          <p14:tracePt t="8665" x="2349500" y="444500"/>
          <p14:tracePt t="8673" x="2366963" y="403225"/>
          <p14:tracePt t="8681" x="2382838" y="385763"/>
          <p14:tracePt t="8689" x="2390775" y="360363"/>
          <p14:tracePt t="8698" x="2400300" y="336550"/>
          <p14:tracePt t="8705" x="2416175" y="301625"/>
          <p14:tracePt t="8714" x="2416175" y="285750"/>
          <p14:tracePt t="8721" x="2433638" y="260350"/>
          <p14:tracePt t="8730" x="2449513" y="234950"/>
          <p14:tracePt t="8737" x="2459038" y="193675"/>
          <p14:tracePt t="8744" x="2484438" y="158750"/>
          <p14:tracePt t="8753" x="2500313" y="117475"/>
          <p14:tracePt t="8761" x="2525713" y="66675"/>
          <p14:tracePt t="8769" x="2559050" y="25400"/>
          <p14:tracePt t="32186" x="10345738" y="50800"/>
          <p14:tracePt t="32193" x="10329863" y="66675"/>
          <p14:tracePt t="32202" x="10312400" y="100013"/>
          <p14:tracePt t="32208" x="10294938" y="117475"/>
          <p14:tracePt t="32216" x="10279063" y="142875"/>
          <p14:tracePt t="32224" x="10261600" y="176213"/>
          <p14:tracePt t="32232" x="10236200" y="201613"/>
          <p14:tracePt t="32240" x="10202863" y="242888"/>
          <p14:tracePt t="32248" x="10177463" y="276225"/>
          <p14:tracePt t="32256" x="10144125" y="327025"/>
          <p14:tracePt t="32264" x="10118725" y="352425"/>
          <p14:tracePt t="32272" x="10102850" y="385763"/>
          <p14:tracePt t="32280" x="10085388" y="411163"/>
          <p14:tracePt t="32288" x="10069513" y="436563"/>
          <p14:tracePt t="32297" x="10059988" y="461963"/>
          <p14:tracePt t="32304" x="10052050" y="495300"/>
          <p14:tracePt t="32312" x="10044113" y="512763"/>
          <p14:tracePt t="32320" x="10036175" y="528638"/>
          <p14:tracePt t="32328" x="10036175" y="546100"/>
          <p14:tracePt t="32336" x="10026650" y="561975"/>
          <p14:tracePt t="32344" x="10018713" y="587375"/>
          <p14:tracePt t="32352" x="10010775" y="612775"/>
          <p14:tracePt t="32360" x="10001250" y="630238"/>
          <p14:tracePt t="32368" x="9985375" y="654050"/>
          <p14:tracePt t="32376" x="9977438" y="679450"/>
          <p14:tracePt t="32384" x="9959975" y="712788"/>
          <p14:tracePt t="32393" x="9942513" y="730250"/>
          <p14:tracePt t="32400" x="9926638" y="747713"/>
          <p14:tracePt t="32408" x="9909175" y="755650"/>
          <p14:tracePt t="32416" x="9901238" y="763588"/>
          <p14:tracePt t="32424" x="9875838" y="763588"/>
          <p14:tracePt t="32432" x="9867900" y="763588"/>
          <p14:tracePt t="32673" x="9867900" y="781050"/>
          <p14:tracePt t="32681" x="9867900" y="796925"/>
          <p14:tracePt t="32689" x="9875838" y="796925"/>
          <p14:tracePt t="32729" x="9875838" y="806450"/>
          <p14:tracePt t="32753" x="9867900" y="814388"/>
          <p14:tracePt t="32761" x="9834563" y="839788"/>
          <p14:tracePt t="32769" x="9783763" y="873125"/>
          <p14:tracePt t="32777" x="9725025" y="914400"/>
          <p14:tracePt t="32785" x="9666288" y="949325"/>
          <p14:tracePt t="32793" x="9615488" y="990600"/>
          <p14:tracePt t="32801" x="9574213" y="1016000"/>
          <p14:tracePt t="32809" x="9548813" y="1041400"/>
          <p14:tracePt t="32817" x="9523413" y="1057275"/>
          <p14:tracePt t="32825" x="9507538" y="1074738"/>
          <p14:tracePt t="32833" x="9490075" y="1082675"/>
          <p14:tracePt t="32840" x="9472613" y="1090613"/>
          <p14:tracePt t="32849" x="9448800" y="1100138"/>
          <p14:tracePt t="32857" x="9423400" y="1116013"/>
          <p14:tracePt t="32866" x="9372600" y="1133475"/>
          <p14:tracePt t="32873" x="9305925" y="1149350"/>
          <p14:tracePt t="32882" x="9221788" y="1174750"/>
          <p14:tracePt t="32889" x="9155113" y="1200150"/>
          <p14:tracePt t="32896" x="9096375" y="1217613"/>
          <p14:tracePt t="32905" x="9053513" y="1225550"/>
          <p14:tracePt t="32913" x="9020175" y="1233488"/>
          <p14:tracePt t="32921" x="9002713" y="1243013"/>
          <p14:tracePt t="32929" x="8986838" y="1243013"/>
          <p14:tracePt t="32937" x="8969375" y="1250950"/>
          <p14:tracePt t="32946" x="8953500" y="1250950"/>
          <p14:tracePt t="32961" x="8943975" y="1250950"/>
          <p14:tracePt t="33009" x="8936038" y="1250950"/>
          <p14:tracePt t="33025" x="8928100" y="1243013"/>
          <p14:tracePt t="33033" x="8920163" y="1243013"/>
          <p14:tracePt t="33041" x="8902700" y="1233488"/>
          <p14:tracePt t="33049" x="8885238" y="1225550"/>
          <p14:tracePt t="33057" x="8861425" y="1217613"/>
          <p14:tracePt t="33066" x="8851900" y="1217613"/>
          <p14:tracePt t="33073" x="8851900" y="1208088"/>
          <p14:tracePt t="33145" x="8843963" y="1200150"/>
          <p14:tracePt t="33153" x="8843963" y="1192213"/>
          <p14:tracePt t="33162" x="8843963" y="1184275"/>
          <p14:tracePt t="33168" x="8836025" y="1166813"/>
          <p14:tracePt t="33177" x="8836025" y="1158875"/>
          <p14:tracePt t="33185" x="8836025" y="1149350"/>
          <p14:tracePt t="33193" x="8826500" y="1141413"/>
          <p14:tracePt t="33201" x="8826500" y="1133475"/>
          <p14:tracePt t="33409" x="8826500" y="1125538"/>
          <p14:tracePt t="41001" x="8818563" y="1125538"/>
          <p14:tracePt t="41161" x="8818563" y="1116013"/>
          <p14:tracePt t="41177" x="8826500" y="1100138"/>
          <p14:tracePt t="41185" x="8836025" y="1090613"/>
          <p14:tracePt t="41193" x="8843963" y="1082675"/>
          <p14:tracePt t="41201" x="8851900" y="1066800"/>
          <p14:tracePt t="41209" x="8851900" y="1057275"/>
          <p14:tracePt t="41217" x="8861425" y="1041400"/>
          <p14:tracePt t="41225" x="8869363" y="1031875"/>
          <p14:tracePt t="41233" x="8869363" y="1023938"/>
          <p14:tracePt t="41241" x="8877300" y="1008063"/>
          <p14:tracePt t="41250" x="8885238" y="998538"/>
          <p14:tracePt t="41257" x="8894763" y="990600"/>
          <p14:tracePt t="41266" x="8910638" y="973138"/>
          <p14:tracePt t="41273" x="8936038" y="957263"/>
          <p14:tracePt t="41279" x="8953500" y="931863"/>
          <p14:tracePt t="41289" x="8978900" y="914400"/>
          <p14:tracePt t="41296" x="9020175" y="881063"/>
          <p14:tracePt t="41305" x="9070975" y="847725"/>
          <p14:tracePt t="41314" x="9112250" y="822325"/>
          <p14:tracePt t="41321" x="9137650" y="806450"/>
          <p14:tracePt t="41330" x="9170988" y="781050"/>
          <p14:tracePt t="41337" x="9178925" y="763588"/>
          <p14:tracePt t="41346" x="9204325" y="747713"/>
          <p14:tracePt t="41353" x="9213850" y="730250"/>
          <p14:tracePt t="41361" x="9221788" y="722313"/>
          <p14:tracePt t="41369" x="9229725" y="696913"/>
          <p14:tracePt t="41377" x="9247188" y="688975"/>
          <p14:tracePt t="41385" x="9255125" y="671513"/>
          <p14:tracePt t="41393" x="9263063" y="654050"/>
          <p14:tracePt t="41401" x="9272588" y="630238"/>
          <p14:tracePt t="41410" x="9296400" y="604838"/>
          <p14:tracePt t="41417" x="9305925" y="579438"/>
          <p14:tracePt t="41425" x="9331325" y="546100"/>
          <p14:tracePt t="41433" x="9364663" y="520700"/>
          <p14:tracePt t="41441" x="9380538" y="495300"/>
          <p14:tracePt t="41450" x="9398000" y="477838"/>
          <p14:tracePt t="41456" x="9423400" y="461963"/>
          <p14:tracePt t="41466" x="9431338" y="436563"/>
          <p14:tracePt t="41473" x="9448800" y="419100"/>
          <p14:tracePt t="41479" x="9472613" y="403225"/>
          <p14:tracePt t="41489" x="9482138" y="385763"/>
          <p14:tracePt t="41497" x="9498013" y="360363"/>
          <p14:tracePt t="41504" x="9515475" y="336550"/>
          <p14:tracePt t="41513" x="9531350" y="311150"/>
          <p14:tracePt t="41521" x="9548813" y="276225"/>
          <p14:tracePt t="41530" x="9566275" y="252413"/>
          <p14:tracePt t="41537" x="9582150" y="234950"/>
          <p14:tracePt t="41546" x="9599613" y="209550"/>
          <p14:tracePt t="41553" x="9607550" y="193675"/>
          <p14:tracePt t="41561" x="9607550" y="184150"/>
          <p14:tracePt t="41569" x="9615488" y="168275"/>
          <p14:tracePt t="41577" x="9615488" y="158750"/>
          <p14:tracePt t="41585" x="9615488" y="142875"/>
          <p14:tracePt t="41592" x="9625013" y="125413"/>
          <p14:tracePt t="41601" x="9625013" y="117475"/>
          <p14:tracePt t="41608" x="9632950" y="92075"/>
          <p14:tracePt t="41617" x="9640888" y="66675"/>
          <p14:tracePt t="41624" x="9648825" y="50800"/>
          <p14:tracePt t="41632" x="9648825" y="33338"/>
          <p14:tracePt t="41640" x="9658350" y="174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62254-C17D-4C29-AFF0-2B25970D6F0A}"/>
              </a:ext>
            </a:extLst>
          </p:cNvPr>
          <p:cNvSpPr>
            <a:spLocks noGrp="1"/>
          </p:cNvSpPr>
          <p:nvPr>
            <p:ph type="title"/>
          </p:nvPr>
        </p:nvSpPr>
        <p:spPr>
          <a:xfrm>
            <a:off x="4076700" y="365125"/>
            <a:ext cx="2117727" cy="482163"/>
          </a:xfrm>
        </p:spPr>
        <p:txBody>
          <a:bodyPr>
            <a:normAutofit/>
          </a:bodyPr>
          <a:lstStyle/>
          <a:p>
            <a:r>
              <a:rPr lang="en-US" sz="2800" b="1" dirty="0">
                <a:latin typeface="+mn-lt"/>
              </a:rPr>
              <a:t>Ocean SST</a:t>
            </a:r>
          </a:p>
        </p:txBody>
      </p:sp>
      <p:sp>
        <p:nvSpPr>
          <p:cNvPr id="3" name="Text Placeholder 2">
            <a:extLst>
              <a:ext uri="{FF2B5EF4-FFF2-40B4-BE49-F238E27FC236}">
                <a16:creationId xmlns:a16="http://schemas.microsoft.com/office/drawing/2014/main" id="{FCB25768-A55B-455C-81E5-13CE87AAA1C1}"/>
              </a:ext>
            </a:extLst>
          </p:cNvPr>
          <p:cNvSpPr>
            <a:spLocks noGrp="1"/>
          </p:cNvSpPr>
          <p:nvPr>
            <p:ph type="body" idx="1"/>
          </p:nvPr>
        </p:nvSpPr>
        <p:spPr>
          <a:xfrm>
            <a:off x="1677880" y="847289"/>
            <a:ext cx="4319695" cy="481012"/>
          </a:xfrm>
        </p:spPr>
        <p:txBody>
          <a:bodyPr>
            <a:normAutofit/>
          </a:bodyPr>
          <a:lstStyle/>
          <a:p>
            <a:r>
              <a:rPr lang="en-US" dirty="0"/>
              <a:t>Satellite observations</a:t>
            </a:r>
          </a:p>
        </p:txBody>
      </p:sp>
      <p:pic>
        <p:nvPicPr>
          <p:cNvPr id="8" name="Content Placeholder 7" descr="Diagram&#10;&#10;Description automatically generated with medium confidence">
            <a:extLst>
              <a:ext uri="{FF2B5EF4-FFF2-40B4-BE49-F238E27FC236}">
                <a16:creationId xmlns:a16="http://schemas.microsoft.com/office/drawing/2014/main" id="{17B235FE-F668-4166-B1CD-EB8DAD77ED9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433155" y="1285852"/>
            <a:ext cx="3682766" cy="5207023"/>
          </a:xfrm>
        </p:spPr>
      </p:pic>
      <p:sp>
        <p:nvSpPr>
          <p:cNvPr id="5" name="Text Placeholder 4">
            <a:extLst>
              <a:ext uri="{FF2B5EF4-FFF2-40B4-BE49-F238E27FC236}">
                <a16:creationId xmlns:a16="http://schemas.microsoft.com/office/drawing/2014/main" id="{44A36EBD-2D4F-4051-9373-E00CCCFC9B37}"/>
              </a:ext>
            </a:extLst>
          </p:cNvPr>
          <p:cNvSpPr>
            <a:spLocks noGrp="1"/>
          </p:cNvSpPr>
          <p:nvPr>
            <p:ph type="body" sz="quarter" idx="3"/>
          </p:nvPr>
        </p:nvSpPr>
        <p:spPr>
          <a:xfrm>
            <a:off x="7917032" y="366275"/>
            <a:ext cx="2038350" cy="962025"/>
          </a:xfrm>
        </p:spPr>
        <p:txBody>
          <a:bodyPr>
            <a:normAutofit/>
          </a:bodyPr>
          <a:lstStyle/>
          <a:p>
            <a:r>
              <a:rPr lang="en-US" dirty="0"/>
              <a:t>Weather buoy observations</a:t>
            </a:r>
          </a:p>
        </p:txBody>
      </p:sp>
      <p:pic>
        <p:nvPicPr>
          <p:cNvPr id="9" name="Content Placeholder 8" descr="A picture containing text, clipart&#10;&#10;Description automatically generated">
            <a:extLst>
              <a:ext uri="{FF2B5EF4-FFF2-40B4-BE49-F238E27FC236}">
                <a16:creationId xmlns:a16="http://schemas.microsoft.com/office/drawing/2014/main" id="{F0FC4F40-24A1-48A2-B801-C17B8D116E75}"/>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025751" y="1456258"/>
            <a:ext cx="4082083" cy="5126585"/>
          </a:xfrm>
        </p:spPr>
      </p:pic>
      <p:pic>
        <p:nvPicPr>
          <p:cNvPr id="10" name="Audio 9">
            <a:hlinkClick r:id="" action="ppaction://media"/>
            <a:extLst>
              <a:ext uri="{FF2B5EF4-FFF2-40B4-BE49-F238E27FC236}">
                <a16:creationId xmlns:a16="http://schemas.microsoft.com/office/drawing/2014/main" id="{B1FC745F-C985-483D-8DBA-3EE68DA70D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3635339"/>
      </p:ext>
    </p:extLst>
  </p:cSld>
  <p:clrMapOvr>
    <a:masterClrMapping/>
  </p:clrMapOvr>
  <mc:AlternateContent xmlns:mc="http://schemas.openxmlformats.org/markup-compatibility/2006" xmlns:p14="http://schemas.microsoft.com/office/powerpoint/2010/main">
    <mc:Choice Requires="p14">
      <p:transition spd="slow" p14:dur="2000" advTm="21516"/>
    </mc:Choice>
    <mc:Fallback xmlns="">
      <p:transition spd="slow" advTm="2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12" x="3297238" y="4238625"/>
          <p14:tracePt t="260" x="3289300" y="4238625"/>
          <p14:tracePt t="10454" x="3289300" y="4230688"/>
          <p14:tracePt t="10461" x="3281363" y="4222750"/>
          <p14:tracePt t="10471" x="3281363" y="4213225"/>
          <p14:tracePt t="10493" x="3271838" y="4205288"/>
          <p14:tracePt t="10517" x="3263900" y="4205288"/>
          <p14:tracePt t="10533" x="3263900" y="4197350"/>
          <p14:tracePt t="10542" x="3255963" y="4197350"/>
          <p14:tracePt t="10565" x="3248025" y="4189413"/>
          <p14:tracePt t="10581" x="3238500" y="4189413"/>
          <p14:tracePt t="10589" x="3230563" y="4189413"/>
          <p14:tracePt t="10604" x="3222625" y="4179888"/>
          <p14:tracePt t="10613" x="3213100" y="4179888"/>
          <p14:tracePt t="10629" x="3197225" y="4179888"/>
          <p14:tracePt t="10638" x="3189288" y="4179888"/>
          <p14:tracePt t="10645" x="3179763" y="4179888"/>
          <p14:tracePt t="10655" x="3163888" y="4179888"/>
          <p14:tracePt t="10670" x="3154363" y="4179888"/>
          <p14:tracePt t="10686" x="3146425" y="4179888"/>
          <p14:tracePt t="10709" x="3138488" y="4179888"/>
          <p14:tracePt t="10726" x="3130550" y="4179888"/>
          <p14:tracePt t="10758" x="3121025" y="4179888"/>
          <p14:tracePt t="10773" x="3113088" y="4179888"/>
          <p14:tracePt t="10781" x="3105150" y="4179888"/>
          <p14:tracePt t="10789" x="3095625" y="4179888"/>
          <p14:tracePt t="10797" x="3087688" y="4179888"/>
          <p14:tracePt t="10804" x="3079750" y="4179888"/>
          <p14:tracePt t="10813" x="3071813" y="4179888"/>
          <p14:tracePt t="10822" x="3062288" y="4179888"/>
          <p14:tracePt t="10829" x="3054350" y="4179888"/>
          <p14:tracePt t="10838" x="3054350" y="4189413"/>
          <p14:tracePt t="10845" x="3046413" y="4189413"/>
          <p14:tracePt t="10861" x="3036888" y="4189413"/>
          <p14:tracePt t="10877" x="3028950" y="4197350"/>
          <p14:tracePt t="10885" x="3021013" y="4197350"/>
          <p14:tracePt t="10901" x="3013075" y="4205288"/>
          <p14:tracePt t="10910" x="3003550" y="4213225"/>
          <p14:tracePt t="10917" x="2995613" y="4222750"/>
          <p14:tracePt t="10926" x="2995613" y="4230688"/>
          <p14:tracePt t="10933" x="2978150" y="4238625"/>
          <p14:tracePt t="10942" x="2970213" y="4238625"/>
          <p14:tracePt t="10949" x="2970213" y="4248150"/>
          <p14:tracePt t="10957" x="2954338" y="4256088"/>
          <p14:tracePt t="10973" x="2944813" y="4256088"/>
          <p14:tracePt t="10997" x="2944813" y="4264025"/>
          <p14:tracePt t="11005" x="2936875" y="4264025"/>
          <p14:tracePt t="11014" x="2928938" y="4264025"/>
          <p14:tracePt t="11024" x="2928938" y="4281488"/>
          <p14:tracePt t="11038" x="2919413" y="4289425"/>
          <p14:tracePt t="11045" x="2919413" y="4297363"/>
          <p14:tracePt t="11055" x="2911475" y="4306888"/>
          <p14:tracePt t="11062" x="2911475" y="4314825"/>
          <p14:tracePt t="11070" x="2903538" y="4322763"/>
          <p14:tracePt t="11077" x="2903538" y="4330700"/>
          <p14:tracePt t="11085" x="2895600" y="4330700"/>
          <p14:tracePt t="11093" x="2886075" y="4340225"/>
          <p14:tracePt t="11102" x="2878138" y="4356100"/>
          <p14:tracePt t="11110" x="2878138" y="4365625"/>
          <p14:tracePt t="11117" x="2860675" y="4381500"/>
          <p14:tracePt t="11125" x="2852738" y="4398963"/>
          <p14:tracePt t="11133" x="2852738" y="4414838"/>
          <p14:tracePt t="11141" x="2844800" y="4424363"/>
          <p14:tracePt t="11149" x="2836863" y="4440238"/>
          <p14:tracePt t="11158" x="2836863" y="4448175"/>
          <p14:tracePt t="11165" x="2827338" y="4457700"/>
          <p14:tracePt t="11173" x="2819400" y="4473575"/>
          <p14:tracePt t="11189" x="2819400" y="4491038"/>
          <p14:tracePt t="11197" x="2811463" y="4491038"/>
          <p14:tracePt t="11204" x="2811463" y="4498975"/>
          <p14:tracePt t="11213" x="2811463" y="4506913"/>
          <p14:tracePt t="11222" x="2811463" y="4516438"/>
          <p14:tracePt t="11229" x="2811463" y="4524375"/>
          <p14:tracePt t="11238" x="2811463" y="4541838"/>
          <p14:tracePt t="11245" x="2811463" y="4549775"/>
          <p14:tracePt t="11255" x="2811463" y="4557713"/>
          <p14:tracePt t="11261" x="2811463" y="4575175"/>
          <p14:tracePt t="11269" x="2811463" y="4583113"/>
          <p14:tracePt t="11277" x="2811463" y="4591050"/>
          <p14:tracePt t="11285" x="2811463" y="4608513"/>
          <p14:tracePt t="11293" x="2811463" y="4616450"/>
          <p14:tracePt t="11310" x="2811463" y="4633913"/>
          <p14:tracePt t="11317" x="2811463" y="4641850"/>
          <p14:tracePt t="11325" x="2819400" y="4649788"/>
          <p14:tracePt t="11333" x="2827338" y="4659313"/>
          <p14:tracePt t="11349" x="2836863" y="4675188"/>
          <p14:tracePt t="11357" x="2852738" y="4675188"/>
          <p14:tracePt t="11365" x="2860675" y="4692650"/>
          <p14:tracePt t="11373" x="2878138" y="4692650"/>
          <p14:tracePt t="11381" x="2895600" y="4708525"/>
          <p14:tracePt t="11390" x="2919413" y="4725988"/>
          <p14:tracePt t="11397" x="2944813" y="4725988"/>
          <p14:tracePt t="11404" x="2978150" y="4751388"/>
          <p14:tracePt t="11413" x="3013075" y="4767263"/>
          <p14:tracePt t="11421" x="3036888" y="4776788"/>
          <p14:tracePt t="11429" x="3062288" y="4792663"/>
          <p14:tracePt t="11438" x="3087688" y="4802188"/>
          <p14:tracePt t="11445" x="3095625" y="4802188"/>
          <p14:tracePt t="11455" x="3113088" y="4818063"/>
          <p14:tracePt t="11461" x="3138488" y="4826000"/>
          <p14:tracePt t="11469" x="3163888" y="4826000"/>
          <p14:tracePt t="11477" x="3179763" y="4835525"/>
          <p14:tracePt t="11485" x="3205163" y="4835525"/>
          <p14:tracePt t="11494" x="3213100" y="4843463"/>
          <p14:tracePt t="11501" x="3230563" y="4843463"/>
          <p14:tracePt t="11509" x="3255963" y="4843463"/>
          <p14:tracePt t="11517" x="3271838" y="4843463"/>
          <p14:tracePt t="11526" x="3289300" y="4843463"/>
          <p14:tracePt t="11533" x="3306763" y="4843463"/>
          <p14:tracePt t="11541" x="3322638" y="4843463"/>
          <p14:tracePt t="11549" x="3340100" y="4851400"/>
          <p14:tracePt t="11557" x="3355975" y="4851400"/>
          <p14:tracePt t="11565" x="3373438" y="4851400"/>
          <p14:tracePt t="11573" x="3381375" y="4851400"/>
          <p14:tracePt t="11581" x="3398838" y="4851400"/>
          <p14:tracePt t="11589" x="3406775" y="4851400"/>
          <p14:tracePt t="11597" x="3424238" y="4851400"/>
          <p14:tracePt t="11605" x="3440113" y="4851400"/>
          <p14:tracePt t="11612" x="3448050" y="4851400"/>
          <p14:tracePt t="11620" x="3465513" y="4851400"/>
          <p14:tracePt t="11629" x="3482975" y="4843463"/>
          <p14:tracePt t="11637" x="3490913" y="4835525"/>
          <p14:tracePt t="11644" x="3498850" y="4835525"/>
          <p14:tracePt t="11655" x="3516313" y="4826000"/>
          <p14:tracePt t="11669" x="3524250" y="4818063"/>
          <p14:tracePt t="11677" x="3532188" y="4810125"/>
          <p14:tracePt t="11685" x="3541713" y="4810125"/>
          <p14:tracePt t="11692" x="3541713" y="4802188"/>
          <p14:tracePt t="11701" x="3549650" y="4802188"/>
          <p14:tracePt t="11717" x="3549650" y="4792663"/>
          <p14:tracePt t="11725" x="3557588" y="4792663"/>
          <p14:tracePt t="11732" x="3565525" y="4792663"/>
          <p14:tracePt t="11741" x="3575050" y="4784725"/>
          <p14:tracePt t="11748" x="3575050" y="4776788"/>
          <p14:tracePt t="11757" x="3582988" y="4776788"/>
          <p14:tracePt t="11765" x="3590925" y="4759325"/>
          <p14:tracePt t="11773" x="3608388" y="4759325"/>
          <p14:tracePt t="11781" x="3624263" y="4743450"/>
          <p14:tracePt t="11789" x="3641725" y="4733925"/>
          <p14:tracePt t="11796" x="3649663" y="4718050"/>
          <p14:tracePt t="11805" x="3675063" y="4718050"/>
          <p14:tracePt t="11812" x="3692525" y="4700588"/>
          <p14:tracePt t="11820" x="3700463" y="4692650"/>
          <p14:tracePt t="11828" x="3708400" y="4692650"/>
          <p14:tracePt t="11836" x="3708400" y="4684713"/>
          <p14:tracePt t="11844" x="3717925" y="4684713"/>
          <p14:tracePt t="11854" x="3725863" y="4675188"/>
          <p14:tracePt t="11885" x="3725863" y="4667250"/>
          <p14:tracePt t="11893" x="3725863" y="4659313"/>
          <p14:tracePt t="11901" x="3733800" y="4659313"/>
          <p14:tracePt t="11910" x="3733800" y="4641850"/>
          <p14:tracePt t="11917" x="3741738" y="4616450"/>
          <p14:tracePt t="11925" x="3759200" y="4600575"/>
          <p14:tracePt t="11933" x="3776663" y="4557713"/>
          <p14:tracePt t="11942" x="3800475" y="4541838"/>
          <p14:tracePt t="11949" x="3810000" y="4516438"/>
          <p14:tracePt t="11957" x="3825875" y="4498975"/>
          <p14:tracePt t="11965" x="3825875" y="4491038"/>
          <p14:tracePt t="11973" x="3835400" y="4473575"/>
          <p14:tracePt t="11981" x="3843338" y="4465638"/>
          <p14:tracePt t="11997" x="3843338" y="4448175"/>
          <p14:tracePt t="12004" x="3843338" y="4432300"/>
          <p14:tracePt t="12014" x="3843338" y="4424363"/>
          <p14:tracePt t="12023" x="3843338" y="4406900"/>
          <p14:tracePt t="12029" x="3843338" y="4381500"/>
          <p14:tracePt t="12038" x="3843338" y="4365625"/>
          <p14:tracePt t="12045" x="3843338" y="4340225"/>
          <p14:tracePt t="12055" x="3843338" y="4314825"/>
          <p14:tracePt t="12062" x="3843338" y="4306888"/>
          <p14:tracePt t="12070" x="3843338" y="4289425"/>
          <p14:tracePt t="12077" x="3851275" y="4281488"/>
          <p14:tracePt t="12085" x="3851275" y="4264025"/>
          <p14:tracePt t="12094" x="3859213" y="4248150"/>
          <p14:tracePt t="12101" x="3859213" y="4230688"/>
          <p14:tracePt t="12110" x="3859213" y="4222750"/>
          <p14:tracePt t="12117" x="3859213" y="4205288"/>
          <p14:tracePt t="12126" x="3859213" y="4189413"/>
          <p14:tracePt t="12133" x="3859213" y="4179888"/>
          <p14:tracePt t="12141" x="3859213" y="4164013"/>
          <p14:tracePt t="12149" x="3859213" y="4146550"/>
          <p14:tracePt t="12157" x="3851275" y="4130675"/>
          <p14:tracePt t="12165" x="3843338" y="4095750"/>
          <p14:tracePt t="12173" x="3835400" y="4079875"/>
          <p14:tracePt t="12181" x="3817938" y="4071938"/>
          <p14:tracePt t="12190" x="3817938" y="4054475"/>
          <p14:tracePt t="12197" x="3810000" y="4037013"/>
          <p14:tracePt t="12204" x="3800475" y="4029075"/>
          <p14:tracePt t="12213" x="3800475" y="4021138"/>
          <p14:tracePt t="12222" x="3800475" y="4003675"/>
          <p14:tracePt t="12229" x="3792538" y="3995738"/>
          <p14:tracePt t="12238" x="3776663" y="3978275"/>
          <p14:tracePt t="12245" x="3776663" y="3952875"/>
          <p14:tracePt t="12256" x="3759200" y="3944938"/>
          <p14:tracePt t="12261" x="3751263" y="3929063"/>
          <p14:tracePt t="12270" x="3725863" y="3911600"/>
          <p14:tracePt t="12277" x="3717925" y="3903663"/>
          <p14:tracePt t="12285" x="3700463" y="3886200"/>
          <p14:tracePt t="12294" x="3683000" y="3878263"/>
          <p14:tracePt t="12301" x="3667125" y="3860800"/>
          <p14:tracePt t="12310" x="3649663" y="3852863"/>
          <p14:tracePt t="12317" x="3633788" y="3835400"/>
          <p14:tracePt t="12325" x="3608388" y="3827463"/>
          <p14:tracePt t="12333" x="3590925" y="3819525"/>
          <p14:tracePt t="12342" x="3575050" y="3811588"/>
          <p14:tracePt t="12349" x="3549650" y="3794125"/>
          <p14:tracePt t="12357" x="3516313" y="3776663"/>
          <p14:tracePt t="12365" x="3490913" y="3776663"/>
          <p14:tracePt t="12374" x="3465513" y="3768725"/>
          <p14:tracePt t="12381" x="3440113" y="3768725"/>
          <p14:tracePt t="12390" x="3414713" y="3768725"/>
          <p14:tracePt t="12397" x="3389313" y="3768725"/>
          <p14:tracePt t="12404" x="3355975" y="3768725"/>
          <p14:tracePt t="12413" x="3314700" y="3768725"/>
          <p14:tracePt t="12422" x="3271838" y="3768725"/>
          <p14:tracePt t="12429" x="3238500" y="3768725"/>
          <p14:tracePt t="12439" x="3213100" y="3768725"/>
          <p14:tracePt t="12445" x="3197225" y="3776663"/>
          <p14:tracePt t="12461" x="3189288" y="3786188"/>
          <p14:tracePt t="12470" x="3179763" y="3786188"/>
          <p14:tracePt t="13214" x="3179763" y="3794125"/>
          <p14:tracePt t="13229" x="3189288" y="3794125"/>
          <p14:tracePt t="13238" x="3197225" y="3802063"/>
          <p14:tracePt t="13245" x="3205163" y="3811588"/>
          <p14:tracePt t="13254" x="3222625" y="3811588"/>
          <p14:tracePt t="13261" x="3238500" y="3827463"/>
          <p14:tracePt t="13270" x="3263900" y="3835400"/>
          <p14:tracePt t="13277" x="3306763" y="3844925"/>
          <p14:tracePt t="13285" x="3365500" y="3852863"/>
          <p14:tracePt t="13294" x="3424238" y="3860800"/>
          <p14:tracePt t="13302" x="3482975" y="3870325"/>
          <p14:tracePt t="13309" x="3565525" y="3878263"/>
          <p14:tracePt t="13317" x="3633788" y="3886200"/>
          <p14:tracePt t="13326" x="3700463" y="3886200"/>
          <p14:tracePt t="13333" x="3767138" y="3894138"/>
          <p14:tracePt t="13342" x="3835400" y="3894138"/>
          <p14:tracePt t="13349" x="3894138" y="3903663"/>
          <p14:tracePt t="13358" x="3935413" y="3903663"/>
          <p14:tracePt t="13365" x="3986213" y="3911600"/>
          <p14:tracePt t="13373" x="4044950" y="3919538"/>
          <p14:tracePt t="13382" x="4086225" y="3919538"/>
          <p14:tracePt t="13390" x="4144963" y="3919538"/>
          <p14:tracePt t="13397" x="4203700" y="3929063"/>
          <p14:tracePt t="13404" x="4279900" y="3944938"/>
          <p14:tracePt t="13413" x="4364038" y="3944938"/>
          <p14:tracePt t="13422" x="4446588" y="3952875"/>
          <p14:tracePt t="13429" x="4530725" y="3952875"/>
          <p14:tracePt t="13437" x="4598988" y="3952875"/>
          <p14:tracePt t="13445" x="4657725" y="3952875"/>
          <p14:tracePt t="13455" x="4706938" y="3962400"/>
          <p14:tracePt t="13461" x="4765675" y="3962400"/>
          <p14:tracePt t="13470" x="4816475" y="3970338"/>
          <p14:tracePt t="13477" x="4875213" y="3978275"/>
          <p14:tracePt t="13485" x="4916488" y="3978275"/>
          <p14:tracePt t="13493" x="4967288" y="3978275"/>
          <p14:tracePt t="13501" x="5018088" y="3978275"/>
          <p14:tracePt t="13510" x="5068888" y="3978275"/>
          <p14:tracePt t="13517" x="5127625" y="3978275"/>
          <p14:tracePt t="13525" x="5160963" y="3987800"/>
          <p14:tracePt t="13533" x="5202238" y="3987800"/>
          <p14:tracePt t="13541" x="5235575" y="3987800"/>
          <p14:tracePt t="13549" x="5278438" y="3987800"/>
          <p14:tracePt t="13558" x="5327650" y="3987800"/>
          <p14:tracePt t="13565" x="5378450" y="3987800"/>
          <p14:tracePt t="13573" x="5429250" y="3987800"/>
          <p14:tracePt t="13581" x="5487988" y="3995738"/>
          <p14:tracePt t="13589" x="5554663" y="3995738"/>
          <p14:tracePt t="13597" x="5621338" y="4003675"/>
          <p14:tracePt t="13604" x="5697538" y="4011613"/>
          <p14:tracePt t="13612" x="5756275" y="4021138"/>
          <p14:tracePt t="13620" x="5822950" y="4021138"/>
          <p14:tracePt t="13628" x="5865813" y="4021138"/>
          <p14:tracePt t="13636" x="5899150" y="4029075"/>
          <p14:tracePt t="13645" x="5932488" y="4029075"/>
          <p14:tracePt t="13654" x="5957888" y="4029075"/>
          <p14:tracePt t="13660" x="6016625" y="4037013"/>
          <p14:tracePt t="13669" x="6067425" y="4037013"/>
          <p14:tracePt t="13677" x="6124575" y="4046538"/>
          <p14:tracePt t="13685" x="6208713" y="4046538"/>
          <p14:tracePt t="13694" x="6292850" y="4046538"/>
          <p14:tracePt t="13702" x="6376988" y="4046538"/>
          <p14:tracePt t="13710" x="6461125" y="4046538"/>
          <p14:tracePt t="13717" x="6527800" y="4046538"/>
          <p14:tracePt t="13726" x="6586538" y="4046538"/>
          <p14:tracePt t="13733" x="6645275" y="4046538"/>
          <p14:tracePt t="13742" x="6678613" y="4046538"/>
          <p14:tracePt t="13750" x="6704013" y="4046538"/>
          <p14:tracePt t="13757" x="6721475" y="4037013"/>
          <p14:tracePt t="13765" x="6729413" y="4037013"/>
          <p14:tracePt t="13773" x="6737350" y="4037013"/>
          <p14:tracePt t="13782" x="6746875" y="4037013"/>
          <p14:tracePt t="13790" x="6754813" y="4037013"/>
          <p14:tracePt t="13798" x="6762750" y="4029075"/>
          <p14:tracePt t="13804" x="6788150" y="4029075"/>
          <p14:tracePt t="13813" x="6838950" y="4029075"/>
          <p14:tracePt t="13822" x="6905625" y="4029075"/>
          <p14:tracePt t="13829" x="6989763" y="4029075"/>
          <p14:tracePt t="13838" x="7089775" y="4021138"/>
          <p14:tracePt t="13845" x="7191375" y="4021138"/>
          <p14:tracePt t="13855" x="7265988" y="4011613"/>
          <p14:tracePt t="13861" x="7316788" y="4003675"/>
          <p14:tracePt t="13870" x="7350125" y="3987800"/>
          <p14:tracePt t="13877" x="7367588" y="3987800"/>
          <p14:tracePt t="13885" x="7367588" y="3978275"/>
          <p14:tracePt t="13894" x="7367588" y="3970338"/>
          <p14:tracePt t="13917" x="7358063" y="3970338"/>
          <p14:tracePt t="14173" x="7358063" y="3978275"/>
          <p14:tracePt t="14181" x="7334250" y="3987800"/>
          <p14:tracePt t="14189" x="7324725" y="3995738"/>
          <p14:tracePt t="14197" x="7316788" y="3995738"/>
          <p14:tracePt t="14213" x="7316788" y="3987800"/>
          <p14:tracePt t="14222" x="7324725" y="3987800"/>
          <p14:tracePt t="14229" x="7350125" y="3987800"/>
          <p14:tracePt t="14238" x="7392988" y="3987800"/>
          <p14:tracePt t="14245" x="7451725" y="3987800"/>
          <p14:tracePt t="14255" x="7543800" y="3987800"/>
          <p14:tracePt t="14261" x="7618413" y="3987800"/>
          <p14:tracePt t="14269" x="7727950" y="3987800"/>
          <p14:tracePt t="14278" x="7845425" y="3987800"/>
          <p14:tracePt t="14286" x="7954963" y="3987800"/>
          <p14:tracePt t="14293" x="8072438" y="3987800"/>
          <p14:tracePt t="14301" x="8215313" y="3987800"/>
          <p14:tracePt t="14310" x="8315325" y="3978275"/>
          <p14:tracePt t="14317" x="8399463" y="3970338"/>
          <p14:tracePt t="14326" x="8483600" y="3962400"/>
          <p14:tracePt t="14333" x="8542338" y="3944938"/>
          <p14:tracePt t="14342" x="8583613" y="3937000"/>
          <p14:tracePt t="14349" x="8616950" y="3919538"/>
          <p14:tracePt t="14357" x="8634413" y="3911600"/>
          <p14:tracePt t="14365" x="8659813" y="3903663"/>
          <p14:tracePt t="14374" x="8675688" y="3894138"/>
          <p14:tracePt t="14381" x="8701088" y="3886200"/>
          <p14:tracePt t="14391" x="8726488" y="3878263"/>
          <p14:tracePt t="14397" x="8759825" y="3860800"/>
          <p14:tracePt t="14405" x="8818563" y="3844925"/>
          <p14:tracePt t="14413" x="8869363" y="3835400"/>
          <p14:tracePt t="14422" x="8936038" y="3819525"/>
          <p14:tracePt t="14429" x="9002713" y="3794125"/>
          <p14:tracePt t="14438" x="9061450" y="3776663"/>
          <p14:tracePt t="14445" x="9129713" y="3752850"/>
          <p14:tracePt t="14455" x="9163050" y="3727450"/>
          <p14:tracePt t="14461" x="9196388" y="3702050"/>
          <p14:tracePt t="14469" x="9213850" y="3694113"/>
          <p14:tracePt t="14477" x="9221788" y="3684588"/>
          <p14:tracePt t="14486" x="9229725" y="3668713"/>
          <p14:tracePt t="14494" x="9237663" y="3659188"/>
          <p14:tracePt t="14501" x="9247188" y="3643313"/>
          <p14:tracePt t="14510" x="9255125" y="3625850"/>
          <p14:tracePt t="14517" x="9263063" y="3609975"/>
          <p14:tracePt t="14525" x="9280525" y="3592513"/>
          <p14:tracePt t="14533" x="9296400" y="3567113"/>
          <p14:tracePt t="14542" x="9321800" y="3541713"/>
          <p14:tracePt t="14549" x="9339263" y="3525838"/>
          <p14:tracePt t="14557" x="9372600" y="3492500"/>
          <p14:tracePt t="14565" x="9398000" y="3459163"/>
          <p14:tracePt t="14575" x="9423400" y="3441700"/>
          <p14:tracePt t="14581" x="9439275" y="3424238"/>
          <p14:tracePt t="14590" x="9448800" y="3408363"/>
          <p14:tracePt t="14597" x="9448800" y="3390900"/>
          <p14:tracePt t="14605" x="9448800" y="3382963"/>
          <p14:tracePt t="14613" x="9448800" y="3375025"/>
          <p14:tracePt t="14622" x="9448800" y="3357563"/>
          <p14:tracePt t="14629" x="9439275" y="3340100"/>
          <p14:tracePt t="14638" x="9431338" y="3332163"/>
          <p14:tracePt t="14646" x="9413875" y="3316288"/>
          <p14:tracePt t="14655" x="9405938" y="3306763"/>
          <p14:tracePt t="14661" x="9398000" y="3290888"/>
          <p14:tracePt t="14670" x="9390063" y="3281363"/>
          <p14:tracePt t="14678" x="9372600" y="3265488"/>
          <p14:tracePt t="14685" x="9364663" y="3240088"/>
          <p14:tracePt t="14694" x="9347200" y="3232150"/>
          <p14:tracePt t="14701" x="9339263" y="3222625"/>
          <p14:tracePt t="14710" x="9331325" y="3206750"/>
          <p14:tracePt t="14717" x="9313863" y="3198813"/>
          <p14:tracePt t="14726" x="9296400" y="3198813"/>
          <p14:tracePt t="14734" x="9288463" y="3181350"/>
          <p14:tracePt t="14742" x="9272588" y="3181350"/>
          <p14:tracePt t="14749" x="9263063" y="3173413"/>
          <p14:tracePt t="14757" x="9247188" y="3163888"/>
          <p14:tracePt t="14766" x="9221788" y="3163888"/>
          <p14:tracePt t="14773" x="9204325" y="3155950"/>
          <p14:tracePt t="14782" x="9178925" y="3148013"/>
          <p14:tracePt t="14790" x="9163050" y="3140075"/>
          <p14:tracePt t="14797" x="9145588" y="3140075"/>
          <p14:tracePt t="14804" x="9120188" y="3140075"/>
          <p14:tracePt t="14814" x="9104313" y="3140075"/>
          <p14:tracePt t="14821" x="9086850" y="3140075"/>
          <p14:tracePt t="14830" x="9061450" y="3140075"/>
          <p14:tracePt t="14838" x="9037638" y="3140075"/>
          <p14:tracePt t="14845" x="9002713" y="3140075"/>
          <p14:tracePt t="14855" x="8969375" y="3148013"/>
          <p14:tracePt t="14861" x="8920163" y="3163888"/>
          <p14:tracePt t="14870" x="8851900" y="3173413"/>
          <p14:tracePt t="14877" x="8777288" y="3189288"/>
          <p14:tracePt t="14885" x="8693150" y="3206750"/>
          <p14:tracePt t="14893" x="8616950" y="3222625"/>
          <p14:tracePt t="14901" x="8532813" y="3232150"/>
          <p14:tracePt t="14909" x="8483600" y="3248025"/>
          <p14:tracePt t="14917" x="8440738" y="3257550"/>
          <p14:tracePt t="14926" x="8407400" y="3257550"/>
          <p14:tracePt t="14933" x="8366125" y="3265488"/>
          <p14:tracePt t="14941" x="8348663" y="3273425"/>
          <p14:tracePt t="14949" x="8332788" y="3273425"/>
          <p14:tracePt t="14957" x="8315325" y="3281363"/>
          <p14:tracePt t="14965" x="8281988" y="3298825"/>
          <p14:tracePt t="14974" x="8264525" y="3316288"/>
          <p14:tracePt t="14981" x="8239125" y="3340100"/>
          <p14:tracePt t="14988" x="8215313" y="3375025"/>
          <p14:tracePt t="14998" x="8189913" y="3408363"/>
          <p14:tracePt t="15004" x="8172450" y="3433763"/>
          <p14:tracePt t="15013" x="8156575" y="3467100"/>
          <p14:tracePt t="15022" x="8131175" y="3492500"/>
          <p14:tracePt t="15029" x="8121650" y="3533775"/>
          <p14:tracePt t="15038" x="8097838" y="3559175"/>
          <p14:tracePt t="15045" x="8072438" y="3600450"/>
          <p14:tracePt t="15055" x="8039100" y="3643313"/>
          <p14:tracePt t="15061" x="8013700" y="3668713"/>
          <p14:tracePt t="15073" x="7970838" y="3717925"/>
          <p14:tracePt t="15079" x="7921625" y="3760788"/>
          <p14:tracePt t="15085" x="7862888" y="3794125"/>
          <p14:tracePt t="15093" x="7812088" y="3844925"/>
          <p14:tracePt t="15101" x="7786688" y="3878263"/>
          <p14:tracePt t="15110" x="7745413" y="3919538"/>
          <p14:tracePt t="15117" x="7727950" y="3952875"/>
          <p14:tracePt t="15126" x="7720013" y="3978275"/>
          <p14:tracePt t="15133" x="7702550" y="4011613"/>
          <p14:tracePt t="15142" x="7702550" y="4062413"/>
          <p14:tracePt t="15150" x="7694613" y="4105275"/>
          <p14:tracePt t="15158" x="7694613" y="4164013"/>
          <p14:tracePt t="15165" x="7694613" y="4205288"/>
          <p14:tracePt t="15173" x="7694613" y="4264025"/>
          <p14:tracePt t="15181" x="7694613" y="4306888"/>
          <p14:tracePt t="15188" x="7694613" y="4356100"/>
          <p14:tracePt t="15197" x="7694613" y="4406900"/>
          <p14:tracePt t="15204" x="7710488" y="4440238"/>
          <p14:tracePt t="15212" x="7727950" y="4491038"/>
          <p14:tracePt t="15219" x="7761288" y="4532313"/>
          <p14:tracePt t="15228" x="7794625" y="4591050"/>
          <p14:tracePt t="15236" x="7837488" y="4649788"/>
          <p14:tracePt t="15245" x="7886700" y="4692650"/>
          <p14:tracePt t="15254" x="7937500" y="4743450"/>
          <p14:tracePt t="15260" x="7970838" y="4784725"/>
          <p14:tracePt t="15268" x="8013700" y="4826000"/>
          <p14:tracePt t="15276" x="8054975" y="4860925"/>
          <p14:tracePt t="15285" x="8088313" y="4894263"/>
          <p14:tracePt t="15292" x="8131175" y="4927600"/>
          <p14:tracePt t="15300" x="8164513" y="4943475"/>
          <p14:tracePt t="15308" x="8205788" y="4968875"/>
          <p14:tracePt t="15316" x="8264525" y="4986338"/>
          <p14:tracePt t="15325" x="8315325" y="4994275"/>
          <p14:tracePt t="15332" x="8366125" y="4994275"/>
          <p14:tracePt t="15340" x="8432800" y="4994275"/>
          <p14:tracePt t="15348" x="8491538" y="4986338"/>
          <p14:tracePt t="15356" x="8550275" y="4968875"/>
          <p14:tracePt t="15364" x="8609013" y="4960938"/>
          <p14:tracePt t="15373" x="8634413" y="4953000"/>
          <p14:tracePt t="15380" x="8650288" y="4953000"/>
          <p14:tracePt t="15397" x="8659813" y="4953000"/>
          <p14:tracePt t="15452" x="8659813" y="4943475"/>
          <p14:tracePt t="15460" x="8667750" y="4943475"/>
          <p14:tracePt t="15468" x="8675688" y="4927600"/>
          <p14:tracePt t="15477" x="8693150" y="4910138"/>
          <p14:tracePt t="15485" x="8709025" y="4902200"/>
          <p14:tracePt t="15493" x="8734425" y="4876800"/>
          <p14:tracePt t="15501" x="8767763" y="4860925"/>
          <p14:tracePt t="15508" x="8802688" y="4835525"/>
          <p14:tracePt t="15516" x="8843963" y="4818063"/>
          <p14:tracePt t="15525" x="8861425" y="4810125"/>
          <p14:tracePt t="15533" x="8869363" y="4810125"/>
          <p14:tracePt t="15541" x="8877300" y="4810125"/>
          <p14:tracePt t="15565" x="8877300" y="4802188"/>
          <p14:tracePt t="15589" x="8877300" y="4792663"/>
          <p14:tracePt t="15597" x="8885238" y="4792663"/>
          <p14:tracePt t="15604" x="8885238" y="4784725"/>
          <p14:tracePt t="15620" x="8894763" y="4776788"/>
          <p14:tracePt t="15629" x="8894763" y="4767263"/>
          <p14:tracePt t="15636" x="8910638" y="4751388"/>
          <p14:tracePt t="15644" x="8910638" y="4743450"/>
          <p14:tracePt t="15653" x="8920163" y="4733925"/>
          <p14:tracePt t="15660" x="8928100" y="4718050"/>
          <p14:tracePt t="15668" x="8928100" y="4708525"/>
          <p14:tracePt t="15676" x="8928100" y="4700588"/>
          <p14:tracePt t="15684" x="8928100" y="4684713"/>
          <p14:tracePt t="15692" x="8920163" y="4659313"/>
          <p14:tracePt t="15700" x="8894763" y="4624388"/>
          <p14:tracePt t="15708" x="8877300" y="4600575"/>
          <p14:tracePt t="15716" x="8861425" y="4565650"/>
          <p14:tracePt t="15724" x="8826500" y="4549775"/>
          <p14:tracePt t="15732" x="8802688" y="4524375"/>
          <p14:tracePt t="15740" x="8793163" y="4516438"/>
          <p14:tracePt t="15748" x="8793163" y="4498975"/>
          <p14:tracePt t="15756" x="8793163" y="4491038"/>
          <p14:tracePt t="16181" x="8802688" y="4483100"/>
          <p14:tracePt t="16189" x="8851900" y="4448175"/>
          <p14:tracePt t="16197" x="8877300" y="4424363"/>
          <p14:tracePt t="16204" x="8877300" y="4414838"/>
          <p14:tracePt t="16213" x="8885238" y="4398963"/>
          <p14:tracePt t="16222" x="8885238" y="4381500"/>
          <p14:tracePt t="16229" x="8885238" y="4348163"/>
          <p14:tracePt t="16238" x="8894763" y="4314825"/>
          <p14:tracePt t="16245" x="8894763" y="4271963"/>
          <p14:tracePt t="16255" x="8894763" y="4238625"/>
          <p14:tracePt t="16261" x="8894763" y="4213225"/>
          <p14:tracePt t="16269" x="8894763" y="4179888"/>
          <p14:tracePt t="16278" x="8910638" y="4154488"/>
          <p14:tracePt t="16285" x="8920163" y="4130675"/>
          <p14:tracePt t="16294" x="8928100" y="4105275"/>
          <p14:tracePt t="16301" x="8928100" y="4079875"/>
          <p14:tracePt t="16309" x="8936038" y="4054475"/>
          <p14:tracePt t="16317" x="8943975" y="4021138"/>
          <p14:tracePt t="16326" x="8961438" y="3978275"/>
          <p14:tracePt t="16333" x="8978900" y="3937000"/>
          <p14:tracePt t="16342" x="8994775" y="3878263"/>
          <p14:tracePt t="16349" x="9002713" y="3835400"/>
          <p14:tracePt t="16358" x="9020175" y="3786188"/>
          <p14:tracePt t="16365" x="9037638" y="3743325"/>
          <p14:tracePt t="16375" x="9045575" y="3702050"/>
          <p14:tracePt t="16381" x="9045575" y="3651250"/>
          <p14:tracePt t="16388" x="9045575" y="3600450"/>
          <p14:tracePt t="16397" x="9053513" y="3525838"/>
          <p14:tracePt t="16405" x="9053513" y="3459163"/>
          <p14:tracePt t="16413" x="9061450" y="3375025"/>
          <p14:tracePt t="16422" x="9070975" y="3281363"/>
          <p14:tracePt t="16429" x="9078913" y="3206750"/>
          <p14:tracePt t="16438" x="9112250" y="3105150"/>
          <p14:tracePt t="16445" x="9137650" y="3013075"/>
          <p14:tracePt t="16455" x="9188450" y="2895600"/>
          <p14:tracePt t="16461" x="9229725" y="2752725"/>
          <p14:tracePt t="16469" x="9255125" y="2652713"/>
          <p14:tracePt t="16478" x="9288463" y="2517775"/>
          <p14:tracePt t="16485" x="9296400" y="2443163"/>
          <p14:tracePt t="16494" x="9305925" y="2366963"/>
          <p14:tracePt t="16502" x="9305925" y="2274888"/>
          <p14:tracePt t="16509" x="9288463" y="2208213"/>
          <p14:tracePt t="16518" x="9263063" y="2132013"/>
          <p14:tracePt t="16525" x="9229725" y="2090738"/>
          <p14:tracePt t="16533" x="9204325" y="2055813"/>
          <p14:tracePt t="16542" x="9188450" y="2032000"/>
          <p14:tracePt t="16550" x="9178925" y="2014538"/>
          <p14:tracePt t="16558" x="9170988" y="2006600"/>
          <p14:tracePt t="16565" x="9170988" y="1989138"/>
          <p14:tracePt t="16581" x="9178925" y="1989138"/>
          <p14:tracePt t="16781" x="9188450" y="1981200"/>
          <p14:tracePt t="16789" x="9204325" y="1938338"/>
          <p14:tracePt t="16797" x="9247188" y="1889125"/>
          <p14:tracePt t="16805" x="9263063" y="1879600"/>
          <p14:tracePt t="16813" x="9263063" y="1871663"/>
          <p14:tracePt t="16822" x="9263063" y="1838325"/>
          <p14:tracePt t="16829" x="9255125" y="1787525"/>
          <p14:tracePt t="16838" x="9229725" y="1728788"/>
          <p14:tracePt t="16845" x="9188450" y="1636713"/>
          <p14:tracePt t="16855" x="9155113" y="1544638"/>
          <p14:tracePt t="16861" x="9129713" y="1452563"/>
          <p14:tracePt t="16870" x="9104313" y="1368425"/>
          <p14:tracePt t="16878" x="9078913" y="1301750"/>
          <p14:tracePt t="16885" x="9070975" y="1233488"/>
          <p14:tracePt t="16894" x="9061450" y="1174750"/>
          <p14:tracePt t="16901" x="9053513" y="1116013"/>
          <p14:tracePt t="16909" x="9037638" y="1057275"/>
          <p14:tracePt t="16918" x="9028113" y="990600"/>
          <p14:tracePt t="16925" x="9012238" y="931863"/>
          <p14:tracePt t="16933" x="8994775" y="873125"/>
          <p14:tracePt t="16942" x="8978900" y="806450"/>
          <p14:tracePt t="16949" x="8953500" y="738188"/>
          <p14:tracePt t="16957" x="8936038" y="679450"/>
          <p14:tracePt t="16965" x="8910638" y="620713"/>
          <p14:tracePt t="16974" x="8885238" y="554038"/>
          <p14:tracePt t="16981" x="8851900" y="495300"/>
          <p14:tracePt t="16990" x="8826500" y="428625"/>
          <p14:tracePt t="16997" x="8802688" y="395288"/>
          <p14:tracePt t="17004" x="8785225" y="352425"/>
          <p14:tracePt t="17013" x="8777288" y="327025"/>
          <p14:tracePt t="17024" x="8759825" y="301625"/>
          <p14:tracePt t="17029" x="8743950" y="268288"/>
          <p14:tracePt t="17038" x="8734425" y="252413"/>
          <p14:tracePt t="17045" x="8718550" y="217488"/>
          <p14:tracePt t="17055" x="8701088" y="184150"/>
          <p14:tracePt t="17062" x="8675688" y="158750"/>
          <p14:tracePt t="17069" x="8642350" y="125413"/>
          <p14:tracePt t="17077" x="8634413" y="100013"/>
          <p14:tracePt t="17085" x="8609013" y="84138"/>
          <p14:tracePt t="17094" x="8601075" y="58738"/>
          <p14:tracePt t="17101" x="8583613" y="33338"/>
          <p14:tracePt t="17110" x="8575675" y="17463"/>
          <p14:tracePt t="17118" x="8550275"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D7FE-0FCF-452A-BB0C-BAF02B665836}"/>
              </a:ext>
            </a:extLst>
          </p:cNvPr>
          <p:cNvSpPr>
            <a:spLocks noGrp="1"/>
          </p:cNvSpPr>
          <p:nvPr>
            <p:ph type="title"/>
          </p:nvPr>
        </p:nvSpPr>
        <p:spPr>
          <a:xfrm>
            <a:off x="839788" y="365126"/>
            <a:ext cx="10515600" cy="423440"/>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3B609C1D-4F76-4220-9050-2DE364161469}"/>
              </a:ext>
            </a:extLst>
          </p:cNvPr>
          <p:cNvSpPr>
            <a:spLocks noGrp="1"/>
          </p:cNvSpPr>
          <p:nvPr>
            <p:ph type="body" idx="1"/>
          </p:nvPr>
        </p:nvSpPr>
        <p:spPr>
          <a:xfrm>
            <a:off x="687585" y="1304925"/>
            <a:ext cx="4305782" cy="490320"/>
          </a:xfrm>
        </p:spPr>
        <p:txBody>
          <a:bodyPr>
            <a:normAutofit fontScale="92500"/>
          </a:bodyPr>
          <a:lstStyle/>
          <a:p>
            <a:r>
              <a:rPr lang="en-US" dirty="0"/>
              <a:t>Sea Surface Temperatures (SSTs)</a:t>
            </a:r>
          </a:p>
        </p:txBody>
      </p:sp>
      <p:sp>
        <p:nvSpPr>
          <p:cNvPr id="5" name="Text Placeholder 4">
            <a:extLst>
              <a:ext uri="{FF2B5EF4-FFF2-40B4-BE49-F238E27FC236}">
                <a16:creationId xmlns:a16="http://schemas.microsoft.com/office/drawing/2014/main" id="{FA5A75C5-069A-4AD0-BA2D-225196234F7A}"/>
              </a:ext>
            </a:extLst>
          </p:cNvPr>
          <p:cNvSpPr>
            <a:spLocks noGrp="1"/>
          </p:cNvSpPr>
          <p:nvPr>
            <p:ph type="body" sz="quarter" idx="3"/>
          </p:nvPr>
        </p:nvSpPr>
        <p:spPr>
          <a:xfrm>
            <a:off x="6095999" y="1397203"/>
            <a:ext cx="5915025" cy="490320"/>
          </a:xfrm>
        </p:spPr>
        <p:txBody>
          <a:bodyPr>
            <a:normAutofit fontScale="92500"/>
          </a:bodyPr>
          <a:lstStyle/>
          <a:p>
            <a:r>
              <a:rPr lang="en-US" dirty="0"/>
              <a:t>SST anomalies (in this map, with El Niño </a:t>
            </a:r>
            <a:r>
              <a:rPr lang="en-US"/>
              <a:t>off Peru)</a:t>
            </a:r>
            <a:endParaRPr lang="en-US" dirty="0"/>
          </a:p>
        </p:txBody>
      </p:sp>
      <p:pic>
        <p:nvPicPr>
          <p:cNvPr id="12" name="Content Placeholder 11" descr="Map&#10;&#10;Description automatically generated">
            <a:extLst>
              <a:ext uri="{FF2B5EF4-FFF2-40B4-BE49-F238E27FC236}">
                <a16:creationId xmlns:a16="http://schemas.microsoft.com/office/drawing/2014/main" id="{406DD6C3-44DB-4B6D-A5CC-04F7BBE6B871}"/>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771108" y="2061131"/>
            <a:ext cx="5097146" cy="3901519"/>
          </a:xfrm>
        </p:spPr>
      </p:pic>
      <p:pic>
        <p:nvPicPr>
          <p:cNvPr id="16" name="Content Placeholder 15" descr="A picture containing logo&#10;&#10;Description automatically generated">
            <a:extLst>
              <a:ext uri="{FF2B5EF4-FFF2-40B4-BE49-F238E27FC236}">
                <a16:creationId xmlns:a16="http://schemas.microsoft.com/office/drawing/2014/main" id="{4100C8A0-0692-4442-A50F-3CE3903EFDBB}"/>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87585" y="1887524"/>
            <a:ext cx="4733309" cy="4725675"/>
          </a:xfrm>
        </p:spPr>
      </p:pic>
      <p:pic>
        <p:nvPicPr>
          <p:cNvPr id="6" name="Audio 5">
            <a:hlinkClick r:id="" action="ppaction://media"/>
            <a:extLst>
              <a:ext uri="{FF2B5EF4-FFF2-40B4-BE49-F238E27FC236}">
                <a16:creationId xmlns:a16="http://schemas.microsoft.com/office/drawing/2014/main" id="{0933723F-6DC6-4CB8-8C80-AB701BAF9B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7265196"/>
      </p:ext>
    </p:extLst>
  </p:cSld>
  <p:clrMapOvr>
    <a:masterClrMapping/>
  </p:clrMapOvr>
  <mc:AlternateContent xmlns:mc="http://schemas.openxmlformats.org/markup-compatibility/2006" xmlns:p14="http://schemas.microsoft.com/office/powerpoint/2010/main">
    <mc:Choice Requires="p14">
      <p:transition spd="slow" p14:dur="2000" advTm="46787"/>
    </mc:Choice>
    <mc:Fallback xmlns="">
      <p:transition spd="slow" advTm="4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590" x="4221163" y="41275"/>
          <p14:tracePt t="4596" x="4229100" y="92075"/>
          <p14:tracePt t="4605" x="4229100" y="117475"/>
          <p14:tracePt t="4613" x="4237038" y="150813"/>
          <p14:tracePt t="4621" x="4246563" y="193675"/>
          <p14:tracePt t="4628" x="4254500" y="234950"/>
          <p14:tracePt t="4636" x="4270375" y="276225"/>
          <p14:tracePt t="4645" x="4279900" y="311150"/>
          <p14:tracePt t="4652" x="4295775" y="360363"/>
          <p14:tracePt t="4662" x="4313238" y="395288"/>
          <p14:tracePt t="4669" x="4313238" y="444500"/>
          <p14:tracePt t="4678" x="4313238" y="477838"/>
          <p14:tracePt t="4685" x="4313238" y="528638"/>
          <p14:tracePt t="4693" x="4313238" y="579438"/>
          <p14:tracePt t="4701" x="4313238" y="630238"/>
          <p14:tracePt t="4709" x="4313238" y="688975"/>
          <p14:tracePt t="4716" x="4313238" y="747713"/>
          <p14:tracePt t="4725" x="4313238" y="796925"/>
          <p14:tracePt t="4733" x="4313238" y="865188"/>
          <p14:tracePt t="4741" x="4313238" y="931863"/>
          <p14:tracePt t="4749" x="4338638" y="998538"/>
          <p14:tracePt t="4757" x="4354513" y="1041400"/>
          <p14:tracePt t="4765" x="4379913" y="1074738"/>
          <p14:tracePt t="4773" x="4397375" y="1100138"/>
          <p14:tracePt t="4781" x="4405313" y="1108075"/>
          <p14:tracePt t="4789" x="4422775" y="1116013"/>
          <p14:tracePt t="4798" x="4430713" y="1116013"/>
          <p14:tracePt t="4805" x="4430713" y="1100138"/>
          <p14:tracePt t="5045" x="4438650" y="1158875"/>
          <p14:tracePt t="5053" x="4446588" y="1233488"/>
          <p14:tracePt t="5062" x="4464050" y="1276350"/>
          <p14:tracePt t="5069" x="4464050" y="1284288"/>
          <p14:tracePt t="5086" x="4471988" y="1292225"/>
          <p14:tracePt t="5092" x="4481513" y="1317625"/>
          <p14:tracePt t="5101" x="4489450" y="1350963"/>
          <p14:tracePt t="5109" x="4505325" y="1401763"/>
          <p14:tracePt t="5117" x="4514850" y="1460500"/>
          <p14:tracePt t="5125" x="4522788" y="1519238"/>
          <p14:tracePt t="5133" x="4522788" y="1570038"/>
          <p14:tracePt t="5141" x="4514850" y="1628775"/>
          <p14:tracePt t="5149" x="4489450" y="1695450"/>
          <p14:tracePt t="5157" x="4471988" y="1762125"/>
          <p14:tracePt t="5165" x="4446588" y="1820863"/>
          <p14:tracePt t="5173" x="4422775" y="1879600"/>
          <p14:tracePt t="5181" x="4405313" y="1938338"/>
          <p14:tracePt t="5189" x="4397375" y="1989138"/>
          <p14:tracePt t="5198" x="4387850" y="2022475"/>
          <p14:tracePt t="5204" x="4379913" y="2065338"/>
          <p14:tracePt t="5212" x="4379913" y="2090738"/>
          <p14:tracePt t="5221" x="4379913" y="2106613"/>
          <p14:tracePt t="5228" x="4379913" y="2124075"/>
          <p14:tracePt t="5237" x="4379913" y="2139950"/>
          <p14:tracePt t="5245" x="4379913" y="2157413"/>
          <p14:tracePt t="5253" x="4387850" y="2165350"/>
          <p14:tracePt t="5262" x="4387850" y="2182813"/>
          <p14:tracePt t="5269" x="4387850" y="2190750"/>
          <p14:tracePt t="5279" x="4379913" y="2208213"/>
          <p14:tracePt t="5285" x="4371975" y="2224088"/>
          <p14:tracePt t="5292" x="4354513" y="2241550"/>
          <p14:tracePt t="5300" x="4354513" y="2257425"/>
          <p14:tracePt t="5308" x="4346575" y="2274888"/>
          <p14:tracePt t="5317" x="4338638" y="2292350"/>
          <p14:tracePt t="5325" x="4338638" y="2308225"/>
          <p14:tracePt t="5333" x="4338638" y="2316163"/>
          <p14:tracePt t="5341" x="4338638" y="2325688"/>
          <p14:tracePt t="5357" x="4338638" y="2333625"/>
          <p14:tracePt t="5365" x="4338638" y="2341563"/>
          <p14:tracePt t="5373" x="4338638" y="2351088"/>
          <p14:tracePt t="5389" x="4338638" y="2359025"/>
          <p14:tracePt t="5397" x="4338638" y="2374900"/>
          <p14:tracePt t="5404" x="4338638" y="2384425"/>
          <p14:tracePt t="5412" x="4338638" y="2392363"/>
          <p14:tracePt t="5421" x="4329113" y="2409825"/>
          <p14:tracePt t="5437" x="4321175" y="2425700"/>
          <p14:tracePt t="5445" x="4321175" y="2433638"/>
          <p14:tracePt t="5478" x="4321175" y="2443163"/>
          <p14:tracePt t="5485" x="4321175" y="2451100"/>
          <p14:tracePt t="5517" x="4321175" y="2459038"/>
          <p14:tracePt t="5524" x="4313238" y="2459038"/>
          <p14:tracePt t="5533" x="4313238" y="2468563"/>
          <p14:tracePt t="5548" x="4305300" y="2484438"/>
          <p14:tracePt t="5572" x="4305300" y="2492375"/>
          <p14:tracePt t="5580" x="4295775" y="2492375"/>
          <p14:tracePt t="10149" x="4295775" y="2501900"/>
          <p14:tracePt t="10157" x="4295775" y="2509838"/>
          <p14:tracePt t="10165" x="4295775" y="2517775"/>
          <p14:tracePt t="10173" x="4295775" y="2527300"/>
          <p14:tracePt t="10180" x="4295775" y="2535238"/>
          <p14:tracePt t="10189" x="4295775" y="2543175"/>
          <p14:tracePt t="10196" x="4295775" y="2551113"/>
          <p14:tracePt t="10212" x="4295775" y="2560638"/>
          <p14:tracePt t="10237" x="4295775" y="2543175"/>
          <p14:tracePt t="10445" x="4305300" y="2543175"/>
          <p14:tracePt t="10453" x="4305300" y="2551113"/>
          <p14:tracePt t="10462" x="4305300" y="2593975"/>
          <p14:tracePt t="10469" x="4305300" y="2635250"/>
          <p14:tracePt t="10477" x="4295775" y="2703513"/>
          <p14:tracePt t="10485" x="4279900" y="2752725"/>
          <p14:tracePt t="10493" x="4270375" y="2770188"/>
          <p14:tracePt t="10501" x="4246563" y="2803525"/>
          <p14:tracePt t="10508" x="4211638" y="2862263"/>
          <p14:tracePt t="10517" x="4178300" y="2928938"/>
          <p14:tracePt t="10525" x="4137025" y="3030538"/>
          <p14:tracePt t="10533" x="4094163" y="3105150"/>
          <p14:tracePt t="10541" x="4052888" y="3198813"/>
          <p14:tracePt t="10549" x="4002088" y="3290888"/>
          <p14:tracePt t="10556" x="3960813" y="3390900"/>
          <p14:tracePt t="10565" x="3917950" y="3500438"/>
          <p14:tracePt t="10580" x="3843338" y="3684588"/>
          <p14:tracePt t="10589" x="3800475" y="3786188"/>
          <p14:tracePt t="10596" x="3759200" y="3878263"/>
          <p14:tracePt t="10605" x="3725863" y="3970338"/>
          <p14:tracePt t="10611" x="3667125" y="4062413"/>
          <p14:tracePt t="10620" x="3616325" y="4130675"/>
          <p14:tracePt t="10628" x="3549650" y="4197350"/>
          <p14:tracePt t="10636" x="3490913" y="4256088"/>
          <p14:tracePt t="10644" x="3440113" y="4314825"/>
          <p14:tracePt t="10653" x="3389313" y="4356100"/>
          <p14:tracePt t="10662" x="3355975" y="4398963"/>
          <p14:tracePt t="10669" x="3340100" y="4414838"/>
          <p14:tracePt t="10677" x="3322638" y="4432300"/>
          <p14:tracePt t="10684" x="3306763" y="4448175"/>
          <p14:tracePt t="10692" x="3289300" y="4448175"/>
          <p14:tracePt t="10701" x="3281363" y="4465638"/>
          <p14:tracePt t="10709" x="3263900" y="4473575"/>
          <p14:tracePt t="10717" x="3248025" y="4491038"/>
          <p14:tracePt t="10725" x="3230563" y="4516438"/>
          <p14:tracePt t="10733" x="3197225" y="4524375"/>
          <p14:tracePt t="10740" x="3171825" y="4549775"/>
          <p14:tracePt t="10749" x="3154363" y="4565650"/>
          <p14:tracePt t="10756" x="3130550" y="4583113"/>
          <p14:tracePt t="10764" x="3113088" y="4591050"/>
          <p14:tracePt t="10771" x="3095625" y="4608513"/>
          <p14:tracePt t="10780" x="3079750" y="4616450"/>
          <p14:tracePt t="10788" x="3046413" y="4633913"/>
          <p14:tracePt t="10796" x="3013075" y="4649788"/>
          <p14:tracePt t="10804" x="2962275" y="4675188"/>
          <p14:tracePt t="10812" x="2895600" y="4684713"/>
          <p14:tracePt t="10820" x="2836863" y="4708525"/>
          <p14:tracePt t="10828" x="2778125" y="4733925"/>
          <p14:tracePt t="10836" x="2735263" y="4751388"/>
          <p14:tracePt t="10844" x="2693988" y="4767263"/>
          <p14:tracePt t="10852" x="2676525" y="4792663"/>
          <p14:tracePt t="10860" x="2660650" y="4810125"/>
          <p14:tracePt t="10868" x="2643188" y="4818063"/>
          <p14:tracePt t="10876" x="2643188" y="4826000"/>
          <p14:tracePt t="10884" x="2635250" y="4835525"/>
          <p14:tracePt t="11237" x="2601913" y="4860925"/>
          <p14:tracePt t="11245" x="2566988" y="4902200"/>
          <p14:tracePt t="11252" x="2543175" y="4953000"/>
          <p14:tracePt t="11262" x="2517775" y="5011738"/>
          <p14:tracePt t="11269" x="2508250" y="5027613"/>
          <p14:tracePt t="11405" x="2500313" y="5027613"/>
          <p14:tracePt t="11925" x="2500313" y="5037138"/>
          <p14:tracePt t="12405" x="2500313" y="5027613"/>
          <p14:tracePt t="12412" x="2500313" y="5019675"/>
          <p14:tracePt t="12420" x="2500313" y="4994275"/>
          <p14:tracePt t="12428" x="2500313" y="4986338"/>
          <p14:tracePt t="12437" x="2500313" y="4978400"/>
          <p14:tracePt t="12446" x="2500313" y="4968875"/>
          <p14:tracePt t="12453" x="2492375" y="4943475"/>
          <p14:tracePt t="12462" x="2492375" y="4927600"/>
          <p14:tracePt t="12468" x="2492375" y="4910138"/>
          <p14:tracePt t="12477" x="2484438" y="4884738"/>
          <p14:tracePt t="12484" x="2484438" y="4851400"/>
          <p14:tracePt t="12493" x="2484438" y="4818063"/>
          <p14:tracePt t="12501" x="2474913" y="4776788"/>
          <p14:tracePt t="12509" x="2474913" y="4733925"/>
          <p14:tracePt t="12517" x="2466975" y="4700588"/>
          <p14:tracePt t="12525" x="2466975" y="4675188"/>
          <p14:tracePt t="12533" x="2466975" y="4649788"/>
          <p14:tracePt t="12541" x="2466975" y="4624388"/>
          <p14:tracePt t="12549" x="2466975" y="4600575"/>
          <p14:tracePt t="12557" x="2466975" y="4575175"/>
          <p14:tracePt t="12565" x="2466975" y="4549775"/>
          <p14:tracePt t="12573" x="2449513" y="4506913"/>
          <p14:tracePt t="12581" x="2441575" y="4473575"/>
          <p14:tracePt t="12589" x="2433638" y="4440238"/>
          <p14:tracePt t="12598" x="2425700" y="4389438"/>
          <p14:tracePt t="12605" x="2408238" y="4340225"/>
          <p14:tracePt t="12611" x="2382838" y="4289425"/>
          <p14:tracePt t="12621" x="2366963" y="4256088"/>
          <p14:tracePt t="12629" x="2357438" y="4213225"/>
          <p14:tracePt t="12637" x="2341563" y="4189413"/>
          <p14:tracePt t="12644" x="2341563" y="4171950"/>
          <p14:tracePt t="12653" x="2341563" y="4154488"/>
          <p14:tracePt t="12662" x="2341563" y="4121150"/>
          <p14:tracePt t="12669" x="2341563" y="4095750"/>
          <p14:tracePt t="12677" x="2332038" y="4054475"/>
          <p14:tracePt t="12685" x="2332038" y="4003675"/>
          <p14:tracePt t="12693" x="2324100" y="3944938"/>
          <p14:tracePt t="12700" x="2308225" y="3903663"/>
          <p14:tracePt t="12708" x="2290763" y="3852863"/>
          <p14:tracePt t="12717" x="2265363" y="3811588"/>
          <p14:tracePt t="12725" x="2249488" y="3786188"/>
          <p14:tracePt t="12733" x="2232025" y="3760788"/>
          <p14:tracePt t="12740" x="2224088" y="3752850"/>
          <p14:tracePt t="12749" x="2224088" y="3743325"/>
          <p14:tracePt t="12757" x="2214563" y="3735388"/>
          <p14:tracePt t="12765" x="2214563" y="3727450"/>
          <p14:tracePt t="12781" x="2214563" y="3717925"/>
          <p14:tracePt t="12789" x="2206625" y="3709988"/>
          <p14:tracePt t="12796" x="2206625" y="3702050"/>
          <p14:tracePt t="12804" x="2206625" y="3694113"/>
          <p14:tracePt t="12811" x="2206625" y="3676650"/>
          <p14:tracePt t="12821" x="2206625" y="3659188"/>
          <p14:tracePt t="12829" x="2206625" y="3643313"/>
          <p14:tracePt t="12837" x="2206625" y="3635375"/>
          <p14:tracePt t="12845" x="2214563" y="3625850"/>
          <p14:tracePt t="13884" x="2224088" y="3625850"/>
          <p14:tracePt t="13957" x="2232025" y="3625850"/>
          <p14:tracePt t="13973" x="2239963" y="3625850"/>
          <p14:tracePt t="13988" x="2257425" y="3625850"/>
          <p14:tracePt t="13996" x="2265363" y="3625850"/>
          <p14:tracePt t="14004" x="2273300" y="3635375"/>
          <p14:tracePt t="14011" x="2290763" y="3635375"/>
          <p14:tracePt t="14020" x="2290763" y="3643313"/>
          <p14:tracePt t="14027" x="2298700" y="3643313"/>
          <p14:tracePt t="14044" x="2308225" y="3643313"/>
          <p14:tracePt t="14052" x="2308225" y="3651250"/>
          <p14:tracePt t="14061" x="2316163" y="3651250"/>
          <p14:tracePt t="14068" x="2324100" y="3651250"/>
          <p14:tracePt t="14075" x="2332038" y="3651250"/>
          <p14:tracePt t="14083" x="2341563" y="3659188"/>
          <p14:tracePt t="14092" x="2349500" y="3659188"/>
          <p14:tracePt t="14100" x="2349500" y="3668713"/>
          <p14:tracePt t="14116" x="2357438" y="3668713"/>
          <p14:tracePt t="14140" x="2366963" y="3668713"/>
          <p14:tracePt t="14148" x="2374900" y="3668713"/>
          <p14:tracePt t="14164" x="2382838" y="3668713"/>
          <p14:tracePt t="14180" x="2390775" y="3676650"/>
          <p14:tracePt t="14205" x="2400300" y="3676650"/>
          <p14:tracePt t="14221" x="2408238" y="3676650"/>
          <p14:tracePt t="14229" x="2416175" y="3676650"/>
          <p14:tracePt t="14237" x="2425700" y="3684588"/>
          <p14:tracePt t="14253" x="2441575" y="3694113"/>
          <p14:tracePt t="14262" x="2449513" y="3694113"/>
          <p14:tracePt t="14269" x="2466975" y="3694113"/>
          <p14:tracePt t="14277" x="2474913" y="3694113"/>
          <p14:tracePt t="14285" x="2492375" y="3694113"/>
          <p14:tracePt t="14293" x="2500313" y="3702050"/>
          <p14:tracePt t="14301" x="2508250" y="3702050"/>
          <p14:tracePt t="14309" x="2525713" y="3709988"/>
          <p14:tracePt t="14317" x="2533650" y="3709988"/>
          <p14:tracePt t="14332" x="2559050" y="3709988"/>
          <p14:tracePt t="14341" x="2566988" y="3717925"/>
          <p14:tracePt t="14349" x="2576513" y="3717925"/>
          <p14:tracePt t="14357" x="2584450" y="3727450"/>
          <p14:tracePt t="14372" x="2601913" y="3727450"/>
          <p14:tracePt t="14389" x="2609850" y="3727450"/>
          <p14:tracePt t="14397" x="2625725" y="3735388"/>
          <p14:tracePt t="14405" x="2635250" y="3735388"/>
          <p14:tracePt t="14413" x="2643188" y="3735388"/>
          <p14:tracePt t="14421" x="2660650" y="3735388"/>
          <p14:tracePt t="14429" x="2668588" y="3735388"/>
          <p14:tracePt t="14437" x="2676525" y="3735388"/>
          <p14:tracePt t="14453" x="2684463" y="3735388"/>
          <p14:tracePt t="14463" x="2693988" y="3735388"/>
          <p14:tracePt t="14477" x="2701925" y="3735388"/>
          <p14:tracePt t="14501" x="2709863" y="3743325"/>
          <p14:tracePt t="14517" x="2719388" y="3743325"/>
          <p14:tracePt t="14533" x="2735263" y="3743325"/>
          <p14:tracePt t="14540" x="2735263" y="3752850"/>
          <p14:tracePt t="14548" x="2743200" y="3752850"/>
          <p14:tracePt t="14564" x="2760663" y="3752850"/>
          <p14:tracePt t="14580" x="2768600" y="3752850"/>
          <p14:tracePt t="14596" x="2778125" y="3752850"/>
          <p14:tracePt t="14612" x="2786063" y="3752850"/>
          <p14:tracePt t="14627" x="2794000" y="3752850"/>
          <p14:tracePt t="14644" x="2801938" y="3752850"/>
          <p14:tracePt t="14668" x="2811463" y="3752850"/>
          <p14:tracePt t="14684" x="2827338" y="3752850"/>
          <p14:tracePt t="14700" x="2836863" y="3752850"/>
          <p14:tracePt t="14708" x="2852738" y="3760788"/>
          <p14:tracePt t="14716" x="2860675" y="3760788"/>
          <p14:tracePt t="14724" x="2870200" y="3760788"/>
          <p14:tracePt t="14740" x="2878138" y="3760788"/>
          <p14:tracePt t="14755" x="2886075" y="3760788"/>
          <p14:tracePt t="14780" x="2903538" y="3760788"/>
          <p14:tracePt t="14796" x="2911475" y="3760788"/>
          <p14:tracePt t="14812" x="2919413" y="3760788"/>
          <p14:tracePt t="14820" x="2928938" y="3760788"/>
          <p14:tracePt t="14827" x="2936875" y="3768725"/>
          <p14:tracePt t="14852" x="2944813" y="3768725"/>
          <p14:tracePt t="14868" x="2954338" y="3768725"/>
          <p14:tracePt t="14891" x="2962275" y="3776663"/>
          <p14:tracePt t="14900" x="2970213" y="3776663"/>
          <p14:tracePt t="14916" x="2978150" y="3776663"/>
          <p14:tracePt t="14931" x="2987675" y="3776663"/>
          <p14:tracePt t="14940" x="2995613" y="3776663"/>
          <p14:tracePt t="14956" x="3003550" y="3776663"/>
          <p14:tracePt t="14964" x="3013075" y="3786188"/>
          <p14:tracePt t="14971" x="3021013" y="3786188"/>
          <p14:tracePt t="14980" x="3036888" y="3786188"/>
          <p14:tracePt t="14988" x="3054350" y="3786188"/>
          <p14:tracePt t="14996" x="3062288" y="3786188"/>
          <p14:tracePt t="15004" x="3079750" y="3786188"/>
          <p14:tracePt t="15011" x="3087688" y="3794125"/>
          <p14:tracePt t="15020" x="3105150" y="3794125"/>
          <p14:tracePt t="15027" x="3121025" y="3794125"/>
          <p14:tracePt t="15035" x="3130550" y="3802063"/>
          <p14:tracePt t="15043" x="3138488" y="3802063"/>
          <p14:tracePt t="15051" x="3163888" y="3802063"/>
          <p14:tracePt t="15061" x="3179763" y="3802063"/>
          <p14:tracePt t="15068" x="3205163" y="3802063"/>
          <p14:tracePt t="15076" x="3222625" y="3811588"/>
          <p14:tracePt t="15084" x="3248025" y="3819525"/>
          <p14:tracePt t="15092" x="3271838" y="3819525"/>
          <p14:tracePt t="15100" x="3289300" y="3827463"/>
          <p14:tracePt t="15108" x="3297238" y="3827463"/>
          <p14:tracePt t="15116" x="3314700" y="3827463"/>
          <p14:tracePt t="15124" x="3322638" y="3827463"/>
          <p14:tracePt t="15132" x="3330575" y="3827463"/>
          <p14:tracePt t="15140" x="3340100" y="3827463"/>
          <p14:tracePt t="15148" x="3348038" y="3835400"/>
          <p14:tracePt t="15156" x="3365500" y="3835400"/>
          <p14:tracePt t="15164" x="3381375" y="3835400"/>
          <p14:tracePt t="15172" x="3398838" y="3835400"/>
          <p14:tracePt t="15180" x="3414713" y="3844925"/>
          <p14:tracePt t="15188" x="3432175" y="3844925"/>
          <p14:tracePt t="15196" x="3440113" y="3844925"/>
          <p14:tracePt t="15203" x="3465513" y="3852863"/>
          <p14:tracePt t="15212" x="3473450" y="3852863"/>
          <p14:tracePt t="15227" x="3490913" y="3852863"/>
          <p14:tracePt t="15244" x="3506788" y="3852863"/>
          <p14:tracePt t="15251" x="3524250" y="3852863"/>
          <p14:tracePt t="15260" x="3541713" y="3852863"/>
          <p14:tracePt t="15268" x="3557588" y="3852863"/>
          <p14:tracePt t="15276" x="3582988" y="3860800"/>
          <p14:tracePt t="15284" x="3608388" y="3860800"/>
          <p14:tracePt t="15293" x="3624263" y="3860800"/>
          <p14:tracePt t="15301" x="3641725" y="3860800"/>
          <p14:tracePt t="15309" x="3659188" y="3860800"/>
          <p14:tracePt t="15317" x="3683000" y="3860800"/>
          <p14:tracePt t="15330" x="3692525" y="3860800"/>
          <p14:tracePt t="15334" x="3700463" y="3860800"/>
          <p14:tracePt t="15341" x="3708400" y="3860800"/>
          <p14:tracePt t="15348" x="3725863" y="3860800"/>
          <p14:tracePt t="15357" x="3733800" y="3860800"/>
          <p14:tracePt t="15365" x="3751263" y="3860800"/>
          <p14:tracePt t="15372" x="3759200" y="3860800"/>
          <p14:tracePt t="15380" x="3776663" y="3860800"/>
          <p14:tracePt t="15389" x="3800475" y="3860800"/>
          <p14:tracePt t="15395" x="3810000" y="3860800"/>
          <p14:tracePt t="15405" x="3825875" y="3860800"/>
          <p14:tracePt t="15411" x="3835400" y="3860800"/>
          <p14:tracePt t="15421" x="3851275" y="3860800"/>
          <p14:tracePt t="15429" x="3859213" y="3860800"/>
          <p14:tracePt t="15437" x="3868738" y="3860800"/>
          <p14:tracePt t="15446" x="3876675" y="3860800"/>
          <p14:tracePt t="15453" x="3902075" y="3860800"/>
          <p14:tracePt t="15462" x="3917950" y="3860800"/>
          <p14:tracePt t="15469" x="3935413" y="3860800"/>
          <p14:tracePt t="15477" x="3952875" y="3860800"/>
          <p14:tracePt t="15485" x="3968750" y="3860800"/>
          <p14:tracePt t="15493" x="3976688" y="3860800"/>
          <p14:tracePt t="15501" x="4002088" y="3860800"/>
          <p14:tracePt t="15508" x="4019550" y="3860800"/>
          <p14:tracePt t="15517" x="4035425" y="3860800"/>
          <p14:tracePt t="15524" x="4052888" y="3870325"/>
          <p14:tracePt t="15532" x="4070350" y="3870325"/>
          <p14:tracePt t="15540" x="4094163" y="3870325"/>
          <p14:tracePt t="15548" x="4119563" y="3870325"/>
          <p14:tracePt t="15555" x="4152900" y="3870325"/>
          <p14:tracePt t="15563" x="4187825" y="3878263"/>
          <p14:tracePt t="15571" x="4229100" y="3878263"/>
          <p14:tracePt t="15579" x="4270375" y="3878263"/>
          <p14:tracePt t="15587" x="4305300" y="3878263"/>
          <p14:tracePt t="15595" x="4329113" y="3878263"/>
          <p14:tracePt t="15603" x="4354513" y="3878263"/>
          <p14:tracePt t="15611" x="4379913" y="3878263"/>
          <p14:tracePt t="15619" x="4397375" y="3878263"/>
          <p14:tracePt t="15627" x="4413250" y="3878263"/>
          <p14:tracePt t="15635" x="4438650" y="3878263"/>
          <p14:tracePt t="15644" x="4456113" y="3886200"/>
          <p14:tracePt t="15652" x="4481513" y="3886200"/>
          <p14:tracePt t="15660" x="4497388" y="3894138"/>
          <p14:tracePt t="15668" x="4522788" y="3903663"/>
          <p14:tracePt t="15676" x="4540250" y="3903663"/>
          <p14:tracePt t="15684" x="4556125" y="3903663"/>
          <p14:tracePt t="15692" x="4573588" y="3903663"/>
          <p14:tracePt t="15700" x="4581525" y="3903663"/>
          <p14:tracePt t="15708" x="4589463" y="3911600"/>
          <p14:tracePt t="15716" x="4598988" y="3911600"/>
          <p14:tracePt t="15732" x="4614863" y="3911600"/>
          <p14:tracePt t="15740" x="4640263" y="3911600"/>
          <p14:tracePt t="15748" x="4665663" y="3911600"/>
          <p14:tracePt t="15756" x="4699000" y="3919538"/>
          <p14:tracePt t="15764" x="4732338" y="3919538"/>
          <p14:tracePt t="15772" x="4775200" y="3929063"/>
          <p14:tracePt t="15780" x="4824413" y="3929063"/>
          <p14:tracePt t="15788" x="4867275" y="3929063"/>
          <p14:tracePt t="15796" x="4900613" y="3929063"/>
          <p14:tracePt t="15804" x="4941888" y="3929063"/>
          <p14:tracePt t="15811" x="4975225" y="3929063"/>
          <p14:tracePt t="15820" x="5010150" y="3929063"/>
          <p14:tracePt t="15827" x="5051425" y="3929063"/>
          <p14:tracePt t="15837" x="5102225" y="3929063"/>
          <p14:tracePt t="15844" x="5143500" y="3929063"/>
          <p14:tracePt t="15852" x="5194300" y="3929063"/>
          <p14:tracePt t="15860" x="5235575" y="3929063"/>
          <p14:tracePt t="15868" x="5278438" y="3929063"/>
          <p14:tracePt t="15876" x="5337175" y="3929063"/>
          <p14:tracePt t="15884" x="5370513" y="3929063"/>
          <p14:tracePt t="15892" x="5403850" y="3929063"/>
          <p14:tracePt t="15900" x="5429250" y="3929063"/>
          <p14:tracePt t="15908" x="5454650" y="3929063"/>
          <p14:tracePt t="15916" x="5480050" y="3929063"/>
          <p14:tracePt t="15924" x="5513388" y="3929063"/>
          <p14:tracePt t="15932" x="5562600" y="3929063"/>
          <p14:tracePt t="15940" x="5605463" y="3929063"/>
          <p14:tracePt t="15948" x="5664200" y="3929063"/>
          <p14:tracePt t="15956" x="5705475" y="3929063"/>
          <p14:tracePt t="15964" x="5756275" y="3919538"/>
          <p14:tracePt t="15971" x="5789613" y="3919538"/>
          <p14:tracePt t="15980" x="5832475" y="3911600"/>
          <p14:tracePt t="15988" x="5856288" y="3911600"/>
          <p14:tracePt t="15996" x="5881688" y="3911600"/>
          <p14:tracePt t="16004" x="5899150" y="3903663"/>
          <p14:tracePt t="16011" x="5932488" y="3903663"/>
          <p14:tracePt t="16020" x="5957888" y="3903663"/>
          <p14:tracePt t="16027" x="5973763" y="3903663"/>
          <p14:tracePt t="16036" x="5999163" y="3894138"/>
          <p14:tracePt t="16044" x="6016625" y="3894138"/>
          <p14:tracePt t="16052" x="6042025" y="3894138"/>
          <p14:tracePt t="16060" x="6049963" y="3894138"/>
          <p14:tracePt t="16068" x="6057900" y="3894138"/>
          <p14:tracePt t="16075" x="6067425" y="3894138"/>
          <p14:tracePt t="16108" x="6067425" y="3886200"/>
          <p14:tracePt t="16132" x="6075363" y="3886200"/>
          <p14:tracePt t="16148" x="6083300" y="3878263"/>
          <p14:tracePt t="16156" x="6091238" y="3860800"/>
          <p14:tracePt t="16164" x="6100763" y="3860800"/>
          <p14:tracePt t="16509" x="6116638" y="3870325"/>
          <p14:tracePt t="16517" x="6116638" y="3886200"/>
          <p14:tracePt t="16644" x="6116638" y="3878263"/>
          <p14:tracePt t="23276" x="6124575" y="3878263"/>
          <p14:tracePt t="27485" x="6134100" y="3878263"/>
          <p14:tracePt t="27492" x="6142038" y="3878263"/>
          <p14:tracePt t="27501" x="6159500" y="3878263"/>
          <p14:tracePt t="27509" x="6175375" y="3878263"/>
          <p14:tracePt t="27517" x="6200775" y="3886200"/>
          <p14:tracePt t="27525" x="6218238" y="3886200"/>
          <p14:tracePt t="27533" x="6226175" y="3886200"/>
          <p14:tracePt t="27540" x="6242050" y="3886200"/>
          <p14:tracePt t="27548" x="6251575" y="3886200"/>
          <p14:tracePt t="27557" x="6259513" y="3886200"/>
          <p14:tracePt t="27564" x="6267450" y="3886200"/>
          <p14:tracePt t="27573" x="6284913" y="3886200"/>
          <p14:tracePt t="27589" x="6292850" y="3886200"/>
          <p14:tracePt t="27605" x="6310313" y="3886200"/>
          <p14:tracePt t="27621" x="6318250" y="3886200"/>
          <p14:tracePt t="27630" x="6326188" y="3886200"/>
          <p14:tracePt t="27637" x="6335713" y="3886200"/>
          <p14:tracePt t="27646" x="6343650" y="3886200"/>
          <p14:tracePt t="27653" x="6359525" y="3886200"/>
          <p14:tracePt t="27661" x="6376988" y="3886200"/>
          <p14:tracePt t="27669" x="6394450" y="3886200"/>
          <p14:tracePt t="27677" x="6410325" y="3886200"/>
          <p14:tracePt t="27685" x="6427788" y="3886200"/>
          <p14:tracePt t="27693" x="6443663" y="3886200"/>
          <p14:tracePt t="27709" x="6453188" y="3886200"/>
          <p14:tracePt t="27717" x="6461125" y="3886200"/>
          <p14:tracePt t="27733" x="6469063" y="3886200"/>
          <p14:tracePt t="27741" x="6477000" y="3886200"/>
          <p14:tracePt t="27749" x="6486525" y="3886200"/>
          <p14:tracePt t="27757" x="6494463" y="3886200"/>
          <p14:tracePt t="27765" x="6502400" y="3886200"/>
          <p14:tracePt t="27773" x="6519863" y="3886200"/>
          <p14:tracePt t="27781" x="6527800" y="3886200"/>
          <p14:tracePt t="27789" x="6535738" y="3886200"/>
          <p14:tracePt t="27796" x="6553200" y="3886200"/>
          <p14:tracePt t="27804" x="6570663" y="3886200"/>
          <p14:tracePt t="27813" x="6578600" y="3886200"/>
          <p14:tracePt t="27821" x="6586538" y="3886200"/>
          <p14:tracePt t="27830" x="6594475" y="3886200"/>
          <p14:tracePt t="27837" x="6604000" y="3886200"/>
          <p14:tracePt t="27846" x="6611938" y="3886200"/>
          <p14:tracePt t="27852" x="6629400" y="3894138"/>
          <p14:tracePt t="27869" x="6637338" y="3894138"/>
          <p14:tracePt t="27877" x="6645275" y="3894138"/>
          <p14:tracePt t="27892" x="6653213" y="3894138"/>
          <p14:tracePt t="27908" x="6662738" y="3894138"/>
          <p14:tracePt t="27949" x="6670675" y="3894138"/>
          <p14:tracePt t="27973" x="6678613" y="3894138"/>
          <p14:tracePt t="28004" x="6688138" y="3894138"/>
          <p14:tracePt t="28028" x="6696075" y="3894138"/>
          <p14:tracePt t="28069" x="6704013" y="3894138"/>
          <p14:tracePt t="28108" x="6711950" y="3894138"/>
          <p14:tracePt t="28125" x="6721475" y="3894138"/>
          <p14:tracePt t="28132" x="6729413" y="3894138"/>
          <p14:tracePt t="28141" x="6737350" y="3894138"/>
          <p14:tracePt t="28157" x="6746875" y="3894138"/>
          <p14:tracePt t="28173" x="6754813" y="3894138"/>
          <p14:tracePt t="28179" x="6762750" y="3894138"/>
          <p14:tracePt t="28197" x="6770688" y="3894138"/>
          <p14:tracePt t="28229" x="6780213" y="3903663"/>
          <p14:tracePt t="28261" x="6788150" y="3903663"/>
          <p14:tracePt t="28269" x="6796088" y="3903663"/>
          <p14:tracePt t="28277" x="6805613" y="3903663"/>
          <p14:tracePt t="28284" x="6813550" y="3903663"/>
          <p14:tracePt t="28293" x="6821488" y="3903663"/>
          <p14:tracePt t="28301" x="6829425" y="3903663"/>
          <p14:tracePt t="28309" x="6838950" y="3903663"/>
          <p14:tracePt t="28329" x="6846888" y="3903663"/>
          <p14:tracePt t="28334" x="6854825" y="3903663"/>
          <p14:tracePt t="28339" x="6872288" y="3903663"/>
          <p14:tracePt t="28348" x="6880225" y="3903663"/>
          <p14:tracePt t="28356" x="6888163" y="3903663"/>
          <p14:tracePt t="28364" x="6905625" y="3903663"/>
          <p14:tracePt t="28372" x="6913563" y="3903663"/>
          <p14:tracePt t="28379" x="6923088" y="3903663"/>
          <p14:tracePt t="28388" x="6931025" y="3903663"/>
          <p14:tracePt t="28395" x="6956425" y="3903663"/>
          <p14:tracePt t="28404" x="6964363" y="3894138"/>
          <p14:tracePt t="28411" x="6972300" y="3894138"/>
          <p14:tracePt t="28420" x="6989763" y="3894138"/>
          <p14:tracePt t="28428" x="7005638" y="3894138"/>
          <p14:tracePt t="28436" x="7023100" y="3894138"/>
          <p14:tracePt t="28444" x="7031038" y="3894138"/>
          <p14:tracePt t="28451" x="7048500" y="3894138"/>
          <p14:tracePt t="28460" x="7073900" y="3894138"/>
          <p14:tracePt t="28468" x="7099300" y="3894138"/>
          <p14:tracePt t="28476" x="7123113" y="3894138"/>
          <p14:tracePt t="28484" x="7158038" y="3903663"/>
          <p14:tracePt t="28492" x="7191375" y="3903663"/>
          <p14:tracePt t="28500" x="7216775" y="3903663"/>
          <p14:tracePt t="28508" x="7240588" y="3903663"/>
          <p14:tracePt t="28516" x="7258050" y="3903663"/>
          <p14:tracePt t="28524" x="7265988" y="3903663"/>
          <p14:tracePt t="28533" x="7275513" y="3903663"/>
          <p14:tracePt t="28540" x="7283450" y="3903663"/>
          <p14:tracePt t="28556" x="7291388" y="3903663"/>
          <p14:tracePt t="28564" x="7299325" y="3886200"/>
          <p14:tracePt t="28572" x="7308850" y="3870325"/>
          <p14:tracePt t="28579" x="7308850" y="3860800"/>
          <p14:tracePt t="28588" x="7308850" y="3852863"/>
          <p14:tracePt t="28925" x="7299325" y="3852863"/>
          <p14:tracePt t="28933" x="7291388" y="3852863"/>
          <p14:tracePt t="28940" x="7291388" y="3860800"/>
          <p14:tracePt t="28964" x="7299325" y="3878263"/>
          <p14:tracePt t="28973" x="7308850" y="3894138"/>
          <p14:tracePt t="28979" x="7334250" y="3911600"/>
          <p14:tracePt t="28989" x="7358063" y="3919538"/>
          <p14:tracePt t="28995" x="7367588" y="3919538"/>
          <p14:tracePt t="29005" x="7375525" y="3919538"/>
          <p14:tracePt t="29014" x="7383463" y="3919538"/>
          <p14:tracePt t="29030" x="7392988" y="3919538"/>
          <p14:tracePt t="29124" x="7400925" y="3919538"/>
          <p14:tracePt t="29133" x="7408863" y="3919538"/>
          <p14:tracePt t="29141" x="7426325" y="3919538"/>
          <p14:tracePt t="29148" x="7442200" y="3919538"/>
          <p14:tracePt t="29157" x="7459663" y="3919538"/>
          <p14:tracePt t="29165" x="7485063" y="3919538"/>
          <p14:tracePt t="29172" x="7493000" y="3919538"/>
          <p14:tracePt t="29180" x="7500938" y="3919538"/>
          <p14:tracePt t="29189" x="7510463" y="3919538"/>
          <p14:tracePt t="29205" x="7518400" y="3919538"/>
          <p14:tracePt t="29220" x="7526338" y="3919538"/>
          <p14:tracePt t="29245" x="7534275" y="3919538"/>
          <p14:tracePt t="29261" x="7543800" y="3919538"/>
          <p14:tracePt t="29268" x="7551738" y="3919538"/>
          <p14:tracePt t="29277" x="7559675" y="3919538"/>
          <p14:tracePt t="29285" x="7577138" y="3919538"/>
          <p14:tracePt t="29301" x="7585075" y="3919538"/>
          <p14:tracePt t="29309" x="7602538" y="3919538"/>
          <p14:tracePt t="29330" x="7627938" y="3919538"/>
          <p14:tracePt t="29335" x="7635875" y="3919538"/>
          <p14:tracePt t="29340" x="7651750" y="3919538"/>
          <p14:tracePt t="29357" x="7661275" y="3919538"/>
          <p14:tracePt t="29364" x="7669213" y="3919538"/>
          <p14:tracePt t="29373" x="7677150" y="3919538"/>
          <p14:tracePt t="29389" x="7686675" y="3919538"/>
          <p14:tracePt t="29405" x="7694613" y="3929063"/>
          <p14:tracePt t="29413" x="7702550" y="3929063"/>
          <p14:tracePt t="29421" x="7710488" y="3929063"/>
          <p14:tracePt t="29436" x="7720013" y="3929063"/>
          <p14:tracePt t="29447" x="7727950" y="3929063"/>
          <p14:tracePt t="29452" x="7745413" y="3929063"/>
          <p14:tracePt t="29460" x="7753350" y="3929063"/>
          <p14:tracePt t="29469" x="7778750" y="3929063"/>
          <p14:tracePt t="29477" x="7794625" y="3929063"/>
          <p14:tracePt t="29485" x="7812088" y="3937000"/>
          <p14:tracePt t="29493" x="7837488" y="3937000"/>
          <p14:tracePt t="29500" x="7845425" y="3937000"/>
          <p14:tracePt t="29509" x="7853363" y="3944938"/>
          <p14:tracePt t="29517" x="7862888" y="3944938"/>
          <p14:tracePt t="29533" x="7870825" y="3944938"/>
          <p14:tracePt t="29548" x="7878763" y="3944938"/>
          <p14:tracePt t="29564" x="7886700" y="3944938"/>
          <p14:tracePt t="29589" x="7896225" y="3944938"/>
          <p14:tracePt t="29605" x="7904163" y="3944938"/>
          <p14:tracePt t="29613" x="7912100" y="3944938"/>
          <p14:tracePt t="29629" x="7921625" y="3944938"/>
          <p14:tracePt t="29637" x="7929563" y="3944938"/>
          <p14:tracePt t="29644" x="7937500" y="3944938"/>
          <p14:tracePt t="29653" x="7945438" y="3944938"/>
          <p14:tracePt t="29660" x="7954963" y="3944938"/>
          <p14:tracePt t="29668" x="7962900" y="3944938"/>
          <p14:tracePt t="29676" x="7970838" y="3944938"/>
          <p14:tracePt t="29684" x="7988300" y="3944938"/>
          <p14:tracePt t="29692" x="7996238" y="3952875"/>
          <p14:tracePt t="29700" x="8013700" y="3952875"/>
          <p14:tracePt t="29708" x="8029575" y="3962400"/>
          <p14:tracePt t="29716" x="8054975" y="3962400"/>
          <p14:tracePt t="29724" x="8072438" y="3970338"/>
          <p14:tracePt t="29732" x="8088313" y="3970338"/>
          <p14:tracePt t="29740" x="8097838" y="3970338"/>
          <p14:tracePt t="29748" x="8113713" y="3970338"/>
          <p14:tracePt t="29756" x="8131175" y="3970338"/>
          <p14:tracePt t="29764" x="8147050" y="3970338"/>
          <p14:tracePt t="29772" x="8156575" y="3970338"/>
          <p14:tracePt t="29780" x="8172450" y="3970338"/>
          <p14:tracePt t="29788" x="8189913" y="3970338"/>
          <p14:tracePt t="29795" x="8205788" y="3970338"/>
          <p14:tracePt t="29804" x="8231188" y="3970338"/>
          <p14:tracePt t="29812" x="8248650" y="3970338"/>
          <p14:tracePt t="29820" x="8264525" y="3970338"/>
          <p14:tracePt t="29828" x="8281988" y="3970338"/>
          <p14:tracePt t="29836" x="8297863" y="3970338"/>
          <p14:tracePt t="29845" x="8307388" y="3970338"/>
          <p14:tracePt t="29852" x="8332788" y="3970338"/>
          <p14:tracePt t="29860" x="8340725" y="3970338"/>
          <p14:tracePt t="29868" x="8356600" y="3970338"/>
          <p14:tracePt t="29876" x="8374063" y="3970338"/>
          <p14:tracePt t="29884" x="8391525" y="3962400"/>
          <p14:tracePt t="29892" x="8415338" y="3962400"/>
          <p14:tracePt t="29900" x="8440738" y="3962400"/>
          <p14:tracePt t="29908" x="8458200" y="3962400"/>
          <p14:tracePt t="29916" x="8474075" y="3952875"/>
          <p14:tracePt t="29924" x="8491538" y="3952875"/>
          <p14:tracePt t="29932" x="8499475" y="3952875"/>
          <p14:tracePt t="29940" x="8516938" y="3952875"/>
          <p14:tracePt t="29956" x="8524875" y="3952875"/>
          <p14:tracePt t="29972" x="8532813" y="3952875"/>
          <p14:tracePt t="29988" x="8550275" y="3944938"/>
          <p14:tracePt t="30005" x="8558213" y="3944938"/>
          <p14:tracePt t="30013" x="8558213" y="3937000"/>
          <p14:tracePt t="30020" x="8567738" y="3937000"/>
          <p14:tracePt t="30030" x="8567738" y="3929063"/>
          <p14:tracePt t="30053" x="8575675" y="3929063"/>
          <p14:tracePt t="30069" x="8583613" y="3919538"/>
          <p14:tracePt t="30085" x="8583613" y="3911600"/>
          <p14:tracePt t="30093" x="8591550" y="3911600"/>
          <p14:tracePt t="30101" x="8591550" y="3903663"/>
          <p14:tracePt t="30109" x="8609013" y="3894138"/>
          <p14:tracePt t="30117" x="8609013" y="3878263"/>
          <p14:tracePt t="30125" x="8626475" y="3870325"/>
          <p14:tracePt t="30132" x="8626475" y="3860800"/>
          <p14:tracePt t="30141" x="8634413" y="3852863"/>
          <p14:tracePt t="30157" x="8642350" y="3835400"/>
          <p14:tracePt t="30165" x="8650288" y="3835400"/>
          <p14:tracePt t="30173" x="8659813" y="3819525"/>
          <p14:tracePt t="30179" x="8667750" y="3819525"/>
          <p14:tracePt t="30189" x="8667750" y="3811588"/>
          <p14:tracePt t="30196" x="8675688" y="3802063"/>
          <p14:tracePt t="30205" x="8675688" y="3794125"/>
          <p14:tracePt t="30221" x="8685213" y="3786188"/>
          <p14:tracePt t="30230" x="8693150" y="3786188"/>
          <p14:tracePt t="30236" x="8693150" y="3776663"/>
          <p14:tracePt t="30246" x="8693150" y="3768725"/>
          <p14:tracePt t="30252" x="8701088" y="3768725"/>
          <p14:tracePt t="30261" x="8709025" y="3752850"/>
          <p14:tracePt t="30269" x="8726488" y="3735388"/>
          <p14:tracePt t="30277" x="8734425" y="3717925"/>
          <p14:tracePt t="30285" x="8751888" y="3709988"/>
          <p14:tracePt t="30293" x="8767763" y="3684588"/>
          <p14:tracePt t="30301" x="8785225" y="3668713"/>
          <p14:tracePt t="30308" x="8802688" y="3651250"/>
          <p14:tracePt t="30317" x="8810625" y="3643313"/>
          <p14:tracePt t="30330" x="8818563" y="3635375"/>
          <p14:tracePt t="30334" x="8826500" y="3635375"/>
          <p14:tracePt t="30340" x="8826500" y="3625850"/>
          <p14:tracePt t="30348" x="8836025" y="3625850"/>
          <p14:tracePt t="30357" x="8843963" y="3617913"/>
          <p14:tracePt t="30373" x="8843963" y="3609975"/>
          <p14:tracePt t="30379" x="8851900" y="3600450"/>
          <p14:tracePt t="30389" x="8861425" y="3584575"/>
          <p14:tracePt t="30396" x="8869363" y="3576638"/>
          <p14:tracePt t="30405" x="8877300" y="3567113"/>
          <p14:tracePt t="30413" x="8885238" y="3559175"/>
          <p14:tracePt t="30421" x="8894763" y="3551238"/>
          <p14:tracePt t="30430" x="8902700" y="3541713"/>
          <p14:tracePt t="30437" x="8910638" y="3541713"/>
          <p14:tracePt t="30444" x="8910638" y="3533775"/>
          <p14:tracePt t="30453" x="8928100" y="3525838"/>
          <p14:tracePt t="30461" x="8936038" y="3525838"/>
          <p14:tracePt t="30468" x="8943975" y="3508375"/>
          <p14:tracePt t="30485" x="8961438" y="3500438"/>
          <p14:tracePt t="30501" x="8969375" y="3482975"/>
          <p14:tracePt t="30509" x="8986838" y="3475038"/>
          <p14:tracePt t="30517" x="9002713" y="3467100"/>
          <p14:tracePt t="30525" x="9020175" y="3459163"/>
          <p14:tracePt t="30533" x="9037638" y="3441700"/>
          <p14:tracePt t="30540" x="9053513" y="3433763"/>
          <p14:tracePt t="30549" x="9070975" y="3433763"/>
          <p14:tracePt t="30557" x="9078913" y="3433763"/>
          <p14:tracePt t="30565" x="9096375" y="3424238"/>
          <p14:tracePt t="30579" x="9112250" y="3416300"/>
          <p14:tracePt t="30589" x="9120188" y="3416300"/>
          <p14:tracePt t="30605" x="9129713" y="3416300"/>
          <p14:tracePt t="30613" x="9137650" y="3416300"/>
          <p14:tracePt t="30621" x="9145588" y="3416300"/>
          <p14:tracePt t="30637" x="9155113" y="3408363"/>
          <p14:tracePt t="30653" x="9163050" y="3408363"/>
          <p14:tracePt t="30661" x="9170988" y="3398838"/>
          <p14:tracePt t="30677" x="9178925" y="3398838"/>
          <p14:tracePt t="30692" x="9188450" y="3398838"/>
          <p14:tracePt t="30701" x="9188450" y="3390900"/>
          <p14:tracePt t="30708" x="9196388" y="3390900"/>
          <p14:tracePt t="30717" x="9204325" y="3382963"/>
          <p14:tracePt t="30724" x="9213850" y="3382963"/>
          <p14:tracePt t="30739" x="9229725" y="3382963"/>
          <p14:tracePt t="30755" x="9237663" y="3382963"/>
          <p14:tracePt t="30771" x="9237663" y="3375025"/>
          <p14:tracePt t="30787" x="9247188" y="3375025"/>
          <p14:tracePt t="35124" x="9255125" y="3365500"/>
          <p14:tracePt t="35132" x="9272588" y="3349625"/>
          <p14:tracePt t="35140" x="9280525" y="3349625"/>
          <p14:tracePt t="35557" x="9263063" y="3349625"/>
          <p14:tracePt t="35564" x="9247188" y="3340100"/>
          <p14:tracePt t="35573" x="9247188" y="3332163"/>
          <p14:tracePt t="35580" x="9229725" y="3324225"/>
          <p14:tracePt t="35588" x="9221788" y="3306763"/>
          <p14:tracePt t="35597" x="9213850" y="3306763"/>
          <p14:tracePt t="35605" x="9213850" y="3298825"/>
          <p14:tracePt t="35613" x="9213850" y="3290888"/>
          <p14:tracePt t="35621" x="9204325" y="3281363"/>
          <p14:tracePt t="35631" x="9196388" y="3257550"/>
          <p14:tracePt t="35636" x="9188450" y="3232150"/>
          <p14:tracePt t="35645" x="9163050" y="3206750"/>
          <p14:tracePt t="35653" x="9145588" y="3181350"/>
          <p14:tracePt t="35660" x="9137650" y="3155950"/>
          <p14:tracePt t="35669" x="9120188" y="3140075"/>
          <p14:tracePt t="35677" x="9120188" y="3122613"/>
          <p14:tracePt t="35685" x="9104313" y="3105150"/>
          <p14:tracePt t="35693" x="9096375" y="3081338"/>
          <p14:tracePt t="35701" x="9078913" y="3055938"/>
          <p14:tracePt t="35709" x="9061450" y="3030538"/>
          <p14:tracePt t="35717" x="9053513" y="3005138"/>
          <p14:tracePt t="35725" x="9020175" y="2954338"/>
          <p14:tracePt t="35733" x="8986838" y="2887663"/>
          <p14:tracePt t="35740" x="8928100" y="2820988"/>
          <p14:tracePt t="35750" x="8885238" y="2752725"/>
          <p14:tracePt t="35757" x="8851900" y="2703513"/>
          <p14:tracePt t="35765" x="8826500" y="2652713"/>
          <p14:tracePt t="35774" x="8802688" y="2619375"/>
          <p14:tracePt t="35780" x="8785225" y="2568575"/>
          <p14:tracePt t="35789" x="8767763" y="2517775"/>
          <p14:tracePt t="35797" x="8751888" y="2468563"/>
          <p14:tracePt t="35805" x="8734425" y="2425700"/>
          <p14:tracePt t="35813" x="8718550" y="2351088"/>
          <p14:tracePt t="35821" x="8701088" y="2292350"/>
          <p14:tracePt t="35830" x="8685213" y="2224088"/>
          <p14:tracePt t="35837" x="8667750" y="2157413"/>
          <p14:tracePt t="35845" x="8650288" y="2073275"/>
          <p14:tracePt t="35853" x="8626475" y="1981200"/>
          <p14:tracePt t="35861" x="8583613" y="1889125"/>
          <p14:tracePt t="35869" x="8542338" y="1804988"/>
          <p14:tracePt t="35877" x="8474075" y="1738313"/>
          <p14:tracePt t="35885" x="8424863" y="1654175"/>
          <p14:tracePt t="35893" x="8366125" y="1577975"/>
          <p14:tracePt t="35901" x="8315325" y="1527175"/>
          <p14:tracePt t="35909" x="8281988" y="1468438"/>
          <p14:tracePt t="35917" x="8256588" y="1427163"/>
          <p14:tracePt t="35925" x="8231188" y="1384300"/>
          <p14:tracePt t="35933" x="8215313" y="1335088"/>
          <p14:tracePt t="35941" x="8189913" y="1276350"/>
          <p14:tracePt t="35949" x="8172450" y="1217613"/>
          <p14:tracePt t="35957" x="8147050" y="1166813"/>
          <p14:tracePt t="35965" x="8131175" y="1108075"/>
          <p14:tracePt t="35973" x="8105775" y="1041400"/>
          <p14:tracePt t="35979" x="8080375" y="990600"/>
          <p14:tracePt t="35989" x="8062913" y="931863"/>
          <p14:tracePt t="35997" x="8054975" y="881063"/>
          <p14:tracePt t="36005" x="8039100" y="822325"/>
          <p14:tracePt t="36013" x="8013700" y="763588"/>
          <p14:tracePt t="36020" x="7996238" y="722313"/>
          <p14:tracePt t="36030" x="7962900" y="646113"/>
          <p14:tracePt t="36037" x="7929563" y="579438"/>
          <p14:tracePt t="36045" x="7896225" y="512763"/>
          <p14:tracePt t="36052" x="7862888" y="454025"/>
          <p14:tracePt t="36061" x="7853363" y="403225"/>
          <p14:tracePt t="36069" x="7845425" y="360363"/>
          <p14:tracePt t="36077" x="7845425" y="311150"/>
          <p14:tracePt t="36085" x="7845425" y="268288"/>
          <p14:tracePt t="36093" x="7845425" y="217488"/>
          <p14:tracePt t="36101" x="7845425" y="176213"/>
          <p14:tracePt t="36109" x="7845425" y="142875"/>
          <p14:tracePt t="36117" x="7853363" y="100013"/>
          <p14:tracePt t="36124" x="7853363" y="76200"/>
          <p14:tracePt t="36132" x="7853363" y="41275"/>
          <p14:tracePt t="36140" x="7853363" y="79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3473-8914-4A41-8A75-C18D8B8D0FBF}"/>
              </a:ext>
            </a:extLst>
          </p:cNvPr>
          <p:cNvSpPr>
            <a:spLocks noGrp="1"/>
          </p:cNvSpPr>
          <p:nvPr>
            <p:ph type="title"/>
          </p:nvPr>
        </p:nvSpPr>
        <p:spPr>
          <a:xfrm>
            <a:off x="839788" y="365126"/>
            <a:ext cx="10515600" cy="456996"/>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7393A037-9E1E-46FE-A68C-3A0C37B977FF}"/>
              </a:ext>
            </a:extLst>
          </p:cNvPr>
          <p:cNvSpPr>
            <a:spLocks noGrp="1"/>
          </p:cNvSpPr>
          <p:nvPr>
            <p:ph type="body" idx="1"/>
          </p:nvPr>
        </p:nvSpPr>
        <p:spPr>
          <a:xfrm>
            <a:off x="839790" y="981512"/>
            <a:ext cx="1316182" cy="4328719"/>
          </a:xfrm>
        </p:spPr>
        <p:txBody>
          <a:bodyPr>
            <a:normAutofit fontScale="92500" lnSpcReduction="10000"/>
          </a:bodyPr>
          <a:lstStyle/>
          <a:p>
            <a:endParaRPr lang="en-US" dirty="0"/>
          </a:p>
          <a:p>
            <a:r>
              <a:rPr lang="en-US" dirty="0"/>
              <a:t>Warm </a:t>
            </a:r>
            <a:r>
              <a:rPr lang="en-US" dirty="0">
                <a:solidFill>
                  <a:schemeClr val="accent4">
                    <a:lumMod val="75000"/>
                  </a:schemeClr>
                </a:solidFill>
              </a:rPr>
              <a:t>Gulf Stream </a:t>
            </a:r>
            <a:r>
              <a:rPr lang="en-US" dirty="0"/>
              <a:t>(and </a:t>
            </a:r>
            <a:r>
              <a:rPr lang="en-US" dirty="0">
                <a:solidFill>
                  <a:schemeClr val="accent4">
                    <a:lumMod val="75000"/>
                  </a:schemeClr>
                </a:solidFill>
              </a:rPr>
              <a:t>Gulf of Mexico Loop Current</a:t>
            </a:r>
            <a:r>
              <a:rPr lang="en-US" dirty="0"/>
              <a:t>) seen from space (by NOAA-6)</a:t>
            </a:r>
          </a:p>
        </p:txBody>
      </p:sp>
      <p:pic>
        <p:nvPicPr>
          <p:cNvPr id="8" name="Content Placeholder 7" descr="A picture containing letter&#10;&#10;Description automatically generated">
            <a:extLst>
              <a:ext uri="{FF2B5EF4-FFF2-40B4-BE49-F238E27FC236}">
                <a16:creationId xmlns:a16="http://schemas.microsoft.com/office/drawing/2014/main" id="{B636BB0C-6679-4843-912F-7692730B5DE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227977" y="27349"/>
            <a:ext cx="3791824" cy="6803302"/>
          </a:xfrm>
        </p:spPr>
      </p:pic>
      <p:sp>
        <p:nvSpPr>
          <p:cNvPr id="5" name="Text Placeholder 4">
            <a:extLst>
              <a:ext uri="{FF2B5EF4-FFF2-40B4-BE49-F238E27FC236}">
                <a16:creationId xmlns:a16="http://schemas.microsoft.com/office/drawing/2014/main" id="{D1DE020F-74BD-4E6D-99FD-9A53FDDA294F}"/>
              </a:ext>
            </a:extLst>
          </p:cNvPr>
          <p:cNvSpPr>
            <a:spLocks noGrp="1"/>
          </p:cNvSpPr>
          <p:nvPr>
            <p:ph type="body" sz="quarter" idx="3"/>
          </p:nvPr>
        </p:nvSpPr>
        <p:spPr>
          <a:xfrm>
            <a:off x="10192624" y="167780"/>
            <a:ext cx="1535185" cy="2718033"/>
          </a:xfrm>
        </p:spPr>
        <p:txBody>
          <a:bodyPr>
            <a:normAutofit fontScale="92500" lnSpcReduction="10000"/>
          </a:bodyPr>
          <a:lstStyle/>
          <a:p>
            <a:r>
              <a:rPr lang="en-US" dirty="0"/>
              <a:t>In 1769, Benjamin Franklin published the first known map of the </a:t>
            </a:r>
            <a:r>
              <a:rPr lang="en-US" dirty="0">
                <a:solidFill>
                  <a:schemeClr val="accent4">
                    <a:lumMod val="75000"/>
                  </a:schemeClr>
                </a:solidFill>
              </a:rPr>
              <a:t>Gulf Stream</a:t>
            </a:r>
          </a:p>
        </p:txBody>
      </p:sp>
      <p:pic>
        <p:nvPicPr>
          <p:cNvPr id="10" name="Content Placeholder 9" descr="Diagram&#10;&#10;Description automatically generated">
            <a:extLst>
              <a:ext uri="{FF2B5EF4-FFF2-40B4-BE49-F238E27FC236}">
                <a16:creationId xmlns:a16="http://schemas.microsoft.com/office/drawing/2014/main" id="{68BBCB2B-15A0-41FF-B4C3-E45D0090BDE6}"/>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167597" y="3048707"/>
            <a:ext cx="6024403" cy="3765251"/>
          </a:xfrm>
        </p:spPr>
      </p:pic>
      <p:pic>
        <p:nvPicPr>
          <p:cNvPr id="12" name="Picture 11" descr="A person's face on a poster&#10;&#10;Description automatically generated with low confidence">
            <a:extLst>
              <a:ext uri="{FF2B5EF4-FFF2-40B4-BE49-F238E27FC236}">
                <a16:creationId xmlns:a16="http://schemas.microsoft.com/office/drawing/2014/main" id="{E991CDE1-A15E-48FF-87F3-3C964328E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3079" y="150267"/>
            <a:ext cx="2877124" cy="2867203"/>
          </a:xfrm>
          <a:prstGeom prst="rect">
            <a:avLst/>
          </a:prstGeom>
        </p:spPr>
      </p:pic>
      <p:pic>
        <p:nvPicPr>
          <p:cNvPr id="4" name="Audio 3">
            <a:hlinkClick r:id="" action="ppaction://media"/>
            <a:extLst>
              <a:ext uri="{FF2B5EF4-FFF2-40B4-BE49-F238E27FC236}">
                <a16:creationId xmlns:a16="http://schemas.microsoft.com/office/drawing/2014/main" id="{903CB7F7-334C-42D5-8C94-3CB10B394F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5467297"/>
      </p:ext>
    </p:extLst>
  </p:cSld>
  <p:clrMapOvr>
    <a:masterClrMapping/>
  </p:clrMapOvr>
  <mc:AlternateContent xmlns:mc="http://schemas.openxmlformats.org/markup-compatibility/2006" xmlns:p14="http://schemas.microsoft.com/office/powerpoint/2010/main">
    <mc:Choice Requires="p14">
      <p:transition spd="slow" p14:dur="2000" advTm="30815"/>
    </mc:Choice>
    <mc:Fallback xmlns="">
      <p:transition spd="slow" advTm="3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320" x="2786063" y="2081213"/>
          <p14:tracePt t="5360" x="2794000" y="2081213"/>
          <p14:tracePt t="5384" x="2794000" y="2073275"/>
          <p14:tracePt t="5392" x="2801938" y="2073275"/>
          <p14:tracePt t="5400" x="2801938" y="2065338"/>
          <p14:tracePt t="5408" x="2811463" y="2065338"/>
          <p14:tracePt t="5416" x="2811463" y="2055813"/>
          <p14:tracePt t="5431" x="2819400" y="2055813"/>
          <p14:tracePt t="5448" x="2827338" y="2047875"/>
          <p14:tracePt t="5471" x="2836863" y="2047875"/>
          <p14:tracePt t="5480" x="2836863" y="2039938"/>
          <p14:tracePt t="5488" x="2836863" y="2032000"/>
          <p14:tracePt t="5495" x="2844800" y="2032000"/>
          <p14:tracePt t="5503" x="2844800" y="2022475"/>
          <p14:tracePt t="5511" x="2852738" y="2022475"/>
          <p14:tracePt t="5519" x="2852738" y="2014538"/>
          <p14:tracePt t="5535" x="2860675" y="2006600"/>
          <p14:tracePt t="5543" x="2860675" y="1997075"/>
          <p14:tracePt t="5568" x="2860675" y="1989138"/>
          <p14:tracePt t="5583" x="2870200" y="1981200"/>
          <p14:tracePt t="5599" x="2870200" y="1973263"/>
          <p14:tracePt t="5607" x="2870200" y="1963738"/>
          <p14:tracePt t="5624" x="2878138" y="1955800"/>
          <p14:tracePt t="5631" x="2886075" y="1938338"/>
          <p14:tracePt t="5647" x="2895600" y="1922463"/>
          <p14:tracePt t="5656" x="2895600" y="1914525"/>
          <p14:tracePt t="5663" x="2895600" y="1905000"/>
          <p14:tracePt t="5671" x="2903538" y="1897063"/>
          <p14:tracePt t="5688" x="2911475" y="1889125"/>
          <p14:tracePt t="5712" x="2911475" y="1879600"/>
          <p14:tracePt t="5719" x="2911475" y="1871663"/>
          <p14:tracePt t="5727" x="2919413" y="1871663"/>
          <p14:tracePt t="5745" x="2919413" y="1863725"/>
          <p14:tracePt t="5751" x="2919413" y="1846263"/>
          <p14:tracePt t="5759" x="2928938" y="1838325"/>
          <p14:tracePt t="5767" x="2928938" y="1830388"/>
          <p14:tracePt t="5776" x="2928938" y="1820863"/>
          <p14:tracePt t="5783" x="2928938" y="1804988"/>
          <p14:tracePt t="5791" x="2928938" y="1797050"/>
          <p14:tracePt t="5800" x="2928938" y="1787525"/>
          <p14:tracePt t="5808" x="2936875" y="1771650"/>
          <p14:tracePt t="5816" x="2936875" y="1762125"/>
          <p14:tracePt t="5824" x="2936875" y="1754188"/>
          <p14:tracePt t="5831" x="2944813" y="1738313"/>
          <p14:tracePt t="5848" x="2944813" y="1720850"/>
          <p14:tracePt t="5856" x="2944813" y="1712913"/>
          <p14:tracePt t="5871" x="2944813" y="1695450"/>
          <p14:tracePt t="5888" x="2944813" y="1687513"/>
          <p14:tracePt t="5904" x="2944813" y="1679575"/>
          <p14:tracePt t="5927" x="2944813" y="1670050"/>
          <p14:tracePt t="5959" x="2944813" y="1662113"/>
          <p14:tracePt t="5991" x="2936875" y="1662113"/>
          <p14:tracePt t="6024" x="2928938" y="1662113"/>
          <p14:tracePt t="6048" x="2919413" y="1662113"/>
          <p14:tracePt t="6065" x="2911475" y="1662113"/>
          <p14:tracePt t="6079" x="2895600" y="1662113"/>
          <p14:tracePt t="6087" x="2895600" y="1670050"/>
          <p14:tracePt t="6095" x="2886075" y="1670050"/>
          <p14:tracePt t="6111" x="2878138" y="1670050"/>
          <p14:tracePt t="6119" x="2870200" y="1679575"/>
          <p14:tracePt t="6127" x="2860675" y="1679575"/>
          <p14:tracePt t="6144" x="2844800" y="1687513"/>
          <p14:tracePt t="6159" x="2836863" y="1687513"/>
          <p14:tracePt t="6167" x="2836863" y="1695450"/>
          <p14:tracePt t="6175" x="2827338" y="1695450"/>
          <p14:tracePt t="6183" x="2827338" y="1703388"/>
          <p14:tracePt t="6191" x="2819400" y="1703388"/>
          <p14:tracePt t="6199" x="2811463" y="1712913"/>
          <p14:tracePt t="6215" x="2801938" y="1720850"/>
          <p14:tracePt t="6223" x="2794000" y="1728788"/>
          <p14:tracePt t="6231" x="2786063" y="1728788"/>
          <p14:tracePt t="6239" x="2778125" y="1738313"/>
          <p14:tracePt t="6247" x="2768600" y="1746250"/>
          <p14:tracePt t="6255" x="2752725" y="1762125"/>
          <p14:tracePt t="6263" x="2743200" y="1762125"/>
          <p14:tracePt t="6271" x="2735263" y="1779588"/>
          <p14:tracePt t="6279" x="2727325" y="1779588"/>
          <p14:tracePt t="6287" x="2719388" y="1787525"/>
          <p14:tracePt t="6303" x="2709863" y="1797050"/>
          <p14:tracePt t="6311" x="2709863" y="1804988"/>
          <p14:tracePt t="6335" x="2701925" y="1804988"/>
          <p14:tracePt t="6343" x="2701925" y="1812925"/>
          <p14:tracePt t="6367" x="2701925" y="1820863"/>
          <p14:tracePt t="6383" x="2701925" y="1830388"/>
          <p14:tracePt t="6391" x="2693988" y="1838325"/>
          <p14:tracePt t="6399" x="2684463" y="1855788"/>
          <p14:tracePt t="6407" x="2684463" y="1863725"/>
          <p14:tracePt t="6415" x="2684463" y="1871663"/>
          <p14:tracePt t="6423" x="2684463" y="1889125"/>
          <p14:tracePt t="6431" x="2684463" y="1897063"/>
          <p14:tracePt t="6439" x="2676525" y="1905000"/>
          <p14:tracePt t="6448" x="2676525" y="1914525"/>
          <p14:tracePt t="6463" x="2676525" y="1922463"/>
          <p14:tracePt t="6479" x="2676525" y="1930400"/>
          <p14:tracePt t="6487" x="2676525" y="1938338"/>
          <p14:tracePt t="6495" x="2676525" y="1947863"/>
          <p14:tracePt t="6511" x="2676525" y="1963738"/>
          <p14:tracePt t="6519" x="2676525" y="1973263"/>
          <p14:tracePt t="6535" x="2676525" y="1981200"/>
          <p14:tracePt t="6543" x="2676525" y="1989138"/>
          <p14:tracePt t="6559" x="2684463" y="1997075"/>
          <p14:tracePt t="6575" x="2684463" y="2006600"/>
          <p14:tracePt t="6583" x="2693988" y="2014538"/>
          <p14:tracePt t="6591" x="2693988" y="2022475"/>
          <p14:tracePt t="6599" x="2701925" y="2022475"/>
          <p14:tracePt t="6607" x="2709863" y="2039938"/>
          <p14:tracePt t="6623" x="2719388" y="2047875"/>
          <p14:tracePt t="6639" x="2727325" y="2055813"/>
          <p14:tracePt t="6663" x="2735263" y="2055813"/>
          <p14:tracePt t="6671" x="2743200" y="2065338"/>
          <p14:tracePt t="6687" x="2752725" y="2073275"/>
          <p14:tracePt t="6703" x="2760663" y="2073275"/>
          <p14:tracePt t="6711" x="2760663" y="2081213"/>
          <p14:tracePt t="6727" x="2778125" y="2090738"/>
          <p14:tracePt t="6742" x="2786063" y="2090738"/>
          <p14:tracePt t="6759" x="2794000" y="2098675"/>
          <p14:tracePt t="6775" x="2811463" y="2106613"/>
          <p14:tracePt t="6791" x="2819400" y="2106613"/>
          <p14:tracePt t="6799" x="2844800" y="2106613"/>
          <p14:tracePt t="6807" x="2852738" y="2106613"/>
          <p14:tracePt t="6815" x="2870200" y="2106613"/>
          <p14:tracePt t="6823" x="2878138" y="2106613"/>
          <p14:tracePt t="6831" x="2895600" y="2106613"/>
          <p14:tracePt t="6839" x="2911475" y="2106613"/>
          <p14:tracePt t="6855" x="2919413" y="2106613"/>
          <p14:tracePt t="6863" x="2928938" y="2106613"/>
          <p14:tracePt t="6879" x="2936875" y="2106613"/>
          <p14:tracePt t="6903" x="2936875" y="2098675"/>
          <p14:tracePt t="6911" x="2944813" y="2098675"/>
          <p14:tracePt t="6919" x="2962275" y="2090738"/>
          <p14:tracePt t="6927" x="2970213" y="2081213"/>
          <p14:tracePt t="6935" x="2995613" y="2055813"/>
          <p14:tracePt t="6944" x="3013075" y="2047875"/>
          <p14:tracePt t="6951" x="3028950" y="2022475"/>
          <p14:tracePt t="6959" x="3046413" y="2014538"/>
          <p14:tracePt t="6967" x="3062288" y="1997075"/>
          <p14:tracePt t="6975" x="3071813" y="1989138"/>
          <p14:tracePt t="6984" x="3071813" y="1981200"/>
          <p14:tracePt t="6991" x="3079750" y="1981200"/>
          <p14:tracePt t="7008" x="3079750" y="1973263"/>
          <p14:tracePt t="7023" x="3079750" y="1963738"/>
          <p14:tracePt t="7031" x="3079750" y="1947863"/>
          <p14:tracePt t="7039" x="3079750" y="1930400"/>
          <p14:tracePt t="7047" x="3079750" y="1914525"/>
          <p14:tracePt t="7055" x="3079750" y="1889125"/>
          <p14:tracePt t="7063" x="3079750" y="1863725"/>
          <p14:tracePt t="7071" x="3087688" y="1846263"/>
          <p14:tracePt t="7079" x="3087688" y="1830388"/>
          <p14:tracePt t="7087" x="3087688" y="1812925"/>
          <p14:tracePt t="7095" x="3087688" y="1787525"/>
          <p14:tracePt t="7103" x="3079750" y="1779588"/>
          <p14:tracePt t="7111" x="3071813" y="1771650"/>
          <p14:tracePt t="7119" x="3071813" y="1754188"/>
          <p14:tracePt t="7135" x="3071813" y="1746250"/>
          <p14:tracePt t="7142" x="3062288" y="1746250"/>
          <p14:tracePt t="7191" x="3062288" y="1738313"/>
          <p14:tracePt t="7768" x="3062288" y="1746250"/>
          <p14:tracePt t="7777" x="3062288" y="1754188"/>
          <p14:tracePt t="7784" x="3062288" y="1762125"/>
          <p14:tracePt t="7793" x="3062288" y="1779588"/>
          <p14:tracePt t="7800" x="3062288" y="1787525"/>
          <p14:tracePt t="7809" x="3062288" y="1812925"/>
          <p14:tracePt t="7816" x="3062288" y="1830388"/>
          <p14:tracePt t="7824" x="3079750" y="1855788"/>
          <p14:tracePt t="7832" x="3087688" y="1879600"/>
          <p14:tracePt t="7840" x="3087688" y="1897063"/>
          <p14:tracePt t="7848" x="3095625" y="1905000"/>
          <p14:tracePt t="7857" x="3105150" y="1922463"/>
          <p14:tracePt t="7864" x="3113088" y="1930400"/>
          <p14:tracePt t="7872" x="3138488" y="1947863"/>
          <p14:tracePt t="7881" x="3171825" y="1973263"/>
          <p14:tracePt t="7888" x="3222625" y="2006600"/>
          <p14:tracePt t="7897" x="3271838" y="2022475"/>
          <p14:tracePt t="7904" x="3330575" y="2047875"/>
          <p14:tracePt t="7913" x="3389313" y="2073275"/>
          <p14:tracePt t="7920" x="3465513" y="2106613"/>
          <p14:tracePt t="7927" x="3532188" y="2149475"/>
          <p14:tracePt t="7936" x="3608388" y="2182813"/>
          <p14:tracePt t="7945" x="3675063" y="2216150"/>
          <p14:tracePt t="7952" x="3759200" y="2249488"/>
          <p14:tracePt t="7961" x="3835400" y="2282825"/>
          <p14:tracePt t="7968" x="3894138" y="2300288"/>
          <p14:tracePt t="7977" x="3927475" y="2308225"/>
          <p14:tracePt t="7984" x="3960813" y="2316163"/>
          <p14:tracePt t="7992" x="4002088" y="2325688"/>
          <p14:tracePt t="8000" x="4044950" y="2333625"/>
          <p14:tracePt t="8008" x="4094163" y="2333625"/>
          <p14:tracePt t="8016" x="4152900" y="2333625"/>
          <p14:tracePt t="8024" x="4203700" y="2333625"/>
          <p14:tracePt t="8032" x="4270375" y="2333625"/>
          <p14:tracePt t="8041" x="4329113" y="2325688"/>
          <p14:tracePt t="8048" x="4397375" y="2316163"/>
          <p14:tracePt t="8056" x="4456113" y="2300288"/>
          <p14:tracePt t="8064" x="4505325" y="2292350"/>
          <p14:tracePt t="8072" x="4564063" y="2274888"/>
          <p14:tracePt t="8080" x="4614863" y="2266950"/>
          <p14:tracePt t="8088" x="4657725" y="2249488"/>
          <p14:tracePt t="8097" x="4716463" y="2241550"/>
          <p14:tracePt t="8104" x="4757738" y="2233613"/>
          <p14:tracePt t="8111" x="4799013" y="2224088"/>
          <p14:tracePt t="8120" x="4849813" y="2224088"/>
          <p14:tracePt t="8127" x="4883150" y="2224088"/>
          <p14:tracePt t="8136" x="4941888" y="2216150"/>
          <p14:tracePt t="8145" x="4967288" y="2208213"/>
          <p14:tracePt t="8152" x="4992688" y="2198688"/>
          <p14:tracePt t="8161" x="5010150" y="2182813"/>
          <p14:tracePt t="8168" x="5026025" y="2182813"/>
          <p14:tracePt t="8178" x="5026025" y="2173288"/>
          <p14:tracePt t="8184" x="5033963" y="2173288"/>
          <p14:tracePt t="8200" x="5043488" y="2165350"/>
          <p14:tracePt t="8207" x="5043488" y="2157413"/>
          <p14:tracePt t="8215" x="5051425" y="2157413"/>
          <p14:tracePt t="8224" x="5051425" y="2149475"/>
          <p14:tracePt t="8232" x="5059363" y="2149475"/>
          <p14:tracePt t="8240" x="5059363" y="2139950"/>
          <p14:tracePt t="8247" x="5068888" y="2139950"/>
          <p14:tracePt t="8256" x="5076825" y="2132013"/>
          <p14:tracePt t="8264" x="5092700" y="2124075"/>
          <p14:tracePt t="8271" x="5102225" y="2114550"/>
          <p14:tracePt t="8280" x="5118100" y="2106613"/>
          <p14:tracePt t="8287" x="5135563" y="2098675"/>
          <p14:tracePt t="8295" x="5151438" y="2090738"/>
          <p14:tracePt t="8303" x="5160963" y="2081213"/>
          <p14:tracePt t="8312" x="5168900" y="2081213"/>
          <p14:tracePt t="8319" x="5186363" y="2073275"/>
          <p14:tracePt t="8328" x="5186363" y="2065338"/>
          <p14:tracePt t="8335" x="5194300" y="2065338"/>
          <p14:tracePt t="8342" x="5202238" y="2055813"/>
          <p14:tracePt t="8351" x="5202238" y="2039938"/>
          <p14:tracePt t="8359" x="5210175" y="2039938"/>
          <p14:tracePt t="8368" x="5210175" y="2022475"/>
          <p14:tracePt t="8376" x="5219700" y="2022475"/>
          <p14:tracePt t="8384" x="5227638" y="2014538"/>
          <p14:tracePt t="8391" x="5227638" y="2006600"/>
          <p14:tracePt t="8399" x="5235575" y="1997075"/>
          <p14:tracePt t="8407" x="5245100" y="1989138"/>
          <p14:tracePt t="8415" x="5253038" y="1981200"/>
          <p14:tracePt t="8424" x="5253038" y="1973263"/>
          <p14:tracePt t="8431" x="5260975" y="1963738"/>
          <p14:tracePt t="8440" x="5268913" y="1955800"/>
          <p14:tracePt t="8448" x="5268913" y="1947863"/>
          <p14:tracePt t="8455" x="5278438" y="1938338"/>
          <p14:tracePt t="8464" x="5278438" y="1922463"/>
          <p14:tracePt t="8472" x="5286375" y="1914525"/>
          <p14:tracePt t="8480" x="5286375" y="1905000"/>
          <p14:tracePt t="8488" x="5286375" y="1889125"/>
          <p14:tracePt t="8496" x="5294313" y="1879600"/>
          <p14:tracePt t="8503" x="5294313" y="1871663"/>
          <p14:tracePt t="8511" x="5294313" y="1863725"/>
          <p14:tracePt t="8519" x="5303838" y="1855788"/>
          <p14:tracePt t="8528" x="5303838" y="1838325"/>
          <p14:tracePt t="8535" x="5303838" y="1830388"/>
          <p14:tracePt t="8543" x="5311775" y="1820863"/>
          <p14:tracePt t="8552" x="5311775" y="1812925"/>
          <p14:tracePt t="8559" x="5319713" y="1812925"/>
          <p14:tracePt t="8567" x="5319713" y="1797050"/>
          <p14:tracePt t="8576" x="5319713" y="1787525"/>
          <p14:tracePt t="8584" x="5319713" y="1779588"/>
          <p14:tracePt t="8591" x="5319713" y="1771650"/>
          <p14:tracePt t="8600" x="5319713" y="1754188"/>
          <p14:tracePt t="8608" x="5319713" y="1746250"/>
          <p14:tracePt t="8615" x="5319713" y="1738313"/>
          <p14:tracePt t="8624" x="5319713" y="1720850"/>
          <p14:tracePt t="8631" x="5319713" y="1712913"/>
          <p14:tracePt t="8648" x="5319713" y="1695450"/>
          <p14:tracePt t="8664" x="5319713" y="1687513"/>
          <p14:tracePt t="8672" x="5319713" y="1670050"/>
          <p14:tracePt t="8688" x="5319713" y="1654175"/>
          <p14:tracePt t="8696" x="5319713" y="1644650"/>
          <p14:tracePt t="8703" x="5319713" y="1620838"/>
          <p14:tracePt t="8711" x="5319713" y="1611313"/>
          <p14:tracePt t="8719" x="5319713" y="1595438"/>
          <p14:tracePt t="8728" x="5319713" y="1585913"/>
          <p14:tracePt t="8735" x="5311775" y="1562100"/>
          <p14:tracePt t="8744" x="5311775" y="1552575"/>
          <p14:tracePt t="8751" x="5303838" y="1544638"/>
          <p14:tracePt t="8760" x="5286375" y="1527175"/>
          <p14:tracePt t="8767" x="5286375" y="1519238"/>
          <p14:tracePt t="8776" x="5268913" y="1501775"/>
          <p14:tracePt t="8783" x="5260975" y="1501775"/>
          <p14:tracePt t="8791" x="5253038" y="1485900"/>
          <p14:tracePt t="8800" x="5245100" y="1485900"/>
          <p14:tracePt t="8807" x="5235575" y="1468438"/>
          <p14:tracePt t="8815" x="5227638" y="1468438"/>
          <p14:tracePt t="8824" x="5227638" y="1460500"/>
          <p14:tracePt t="8832" x="5219700" y="1443038"/>
          <p14:tracePt t="8847" x="5210175" y="1435100"/>
          <p14:tracePt t="8864" x="5202238" y="1419225"/>
          <p14:tracePt t="8880" x="5186363" y="1409700"/>
          <p14:tracePt t="8887" x="5186363" y="1401763"/>
          <p14:tracePt t="8895" x="5168900" y="1393825"/>
          <p14:tracePt t="8904" x="5160963" y="1384300"/>
          <p14:tracePt t="8911" x="5143500" y="1384300"/>
          <p14:tracePt t="8919" x="5135563" y="1376363"/>
          <p14:tracePt t="8926" x="5127625" y="1368425"/>
          <p14:tracePt t="8935" x="5118100" y="1368425"/>
          <p14:tracePt t="8942" x="5110163" y="1368425"/>
          <p14:tracePt t="8952" x="5102225" y="1360488"/>
          <p14:tracePt t="8967" x="5092700" y="1360488"/>
          <p14:tracePt t="8976" x="5076825" y="1350963"/>
          <p14:tracePt t="8991" x="5059363" y="1343025"/>
          <p14:tracePt t="8999" x="5051425" y="1343025"/>
          <p14:tracePt t="9008" x="5043488" y="1343025"/>
          <p14:tracePt t="9015" x="5026025" y="1335088"/>
          <p14:tracePt t="9024" x="5018088" y="1335088"/>
          <p14:tracePt t="9031" x="5000625" y="1325563"/>
          <p14:tracePt t="9040" x="4984750" y="1325563"/>
          <p14:tracePt t="9048" x="4967288" y="1317625"/>
          <p14:tracePt t="9056" x="4941888" y="1317625"/>
          <p14:tracePt t="9064" x="4926013" y="1309688"/>
          <p14:tracePt t="9071" x="4908550" y="1309688"/>
          <p14:tracePt t="9079" x="4892675" y="1301750"/>
          <p14:tracePt t="9088" x="4883150" y="1301750"/>
          <p14:tracePt t="9096" x="4867275" y="1301750"/>
          <p14:tracePt t="9103" x="4857750" y="1301750"/>
          <p14:tracePt t="9111" x="4849813" y="1301750"/>
          <p14:tracePt t="9127" x="4841875" y="1301750"/>
          <p14:tracePt t="9144" x="4833938" y="1301750"/>
          <p14:tracePt t="9160" x="4824413" y="1301750"/>
          <p14:tracePt t="9167" x="4816475" y="1301750"/>
          <p14:tracePt t="9175" x="4799013" y="1301750"/>
          <p14:tracePt t="9184" x="4783138" y="1301750"/>
          <p14:tracePt t="9191" x="4757738" y="1301750"/>
          <p14:tracePt t="9200" x="4724400" y="1309688"/>
          <p14:tracePt t="9208" x="4699000" y="1309688"/>
          <p14:tracePt t="9215" x="4691063" y="1317625"/>
          <p14:tracePt t="9223" x="4681538" y="1317625"/>
          <p14:tracePt t="9232" x="4665663" y="1317625"/>
          <p14:tracePt t="9239" x="4665663" y="1325563"/>
          <p14:tracePt t="9263" x="4657725" y="1325563"/>
          <p14:tracePt t="9280" x="4657725" y="1335088"/>
          <p14:tracePt t="9287" x="4640263" y="1343025"/>
          <p14:tracePt t="9296" x="4622800" y="1350963"/>
          <p14:tracePt t="9303" x="4606925" y="1368425"/>
          <p14:tracePt t="9311" x="4573588" y="1376363"/>
          <p14:tracePt t="9319" x="4530725" y="1393825"/>
          <p14:tracePt t="9329" x="4505325" y="1419225"/>
          <p14:tracePt t="9335" x="4464050" y="1427163"/>
          <p14:tracePt t="9343" x="4446588" y="1443038"/>
          <p14:tracePt t="9352" x="4438650" y="1452563"/>
          <p14:tracePt t="9359" x="4422775" y="1468438"/>
          <p14:tracePt t="9376" x="4405313" y="1485900"/>
          <p14:tracePt t="9383" x="4405313" y="1493838"/>
          <p14:tracePt t="9391" x="4397375" y="1501775"/>
          <p14:tracePt t="9399" x="4387850" y="1511300"/>
          <p14:tracePt t="9407" x="4387850" y="1519238"/>
          <p14:tracePt t="9424" x="4387850" y="1527175"/>
          <p14:tracePt t="9440" x="4387850" y="1536700"/>
          <p14:tracePt t="9472" x="4379913" y="1544638"/>
          <p14:tracePt t="9488" x="4379913" y="1552575"/>
          <p14:tracePt t="9496" x="4379913" y="1562100"/>
          <p14:tracePt t="9511" x="4371975" y="1570038"/>
          <p14:tracePt t="9527" x="4371975" y="1577975"/>
          <p14:tracePt t="10864" x="4371975" y="1585913"/>
          <p14:tracePt t="10880" x="4371975" y="1595438"/>
          <p14:tracePt t="10888" x="4379913" y="1611313"/>
          <p14:tracePt t="10896" x="4379913" y="1620838"/>
          <p14:tracePt t="10904" x="4387850" y="1628775"/>
          <p14:tracePt t="10912" x="4387850" y="1636713"/>
          <p14:tracePt t="10920" x="4387850" y="1644650"/>
          <p14:tracePt t="10927" x="4397375" y="1654175"/>
          <p14:tracePt t="10944" x="4397375" y="1662113"/>
          <p14:tracePt t="10962" x="4397375" y="1679575"/>
          <p14:tracePt t="10968" x="4405313" y="1679575"/>
          <p14:tracePt t="10978" x="4405313" y="1687513"/>
          <p14:tracePt t="10992" x="4405313" y="1695450"/>
          <p14:tracePt t="11008" x="4413250" y="1695450"/>
          <p14:tracePt t="11016" x="4413250" y="1712913"/>
          <p14:tracePt t="11033" x="4413250" y="1720850"/>
          <p14:tracePt t="11048" x="4422775" y="1738313"/>
          <p14:tracePt t="11057" x="4422775" y="1746250"/>
          <p14:tracePt t="11064" x="4430713" y="1754188"/>
          <p14:tracePt t="11081" x="4438650" y="1762125"/>
          <p14:tracePt t="11096" x="4438650" y="1771650"/>
          <p14:tracePt t="11104" x="4438650" y="1779588"/>
          <p14:tracePt t="11136" x="4438650" y="1787525"/>
          <p14:tracePt t="11152" x="4446588" y="1787525"/>
          <p14:tracePt t="11168" x="4446588" y="1797050"/>
          <p14:tracePt t="11184" x="4446588" y="1804988"/>
          <p14:tracePt t="11192" x="4456113" y="1812925"/>
          <p14:tracePt t="11208" x="4456113" y="1820863"/>
          <p14:tracePt t="11217" x="4464050" y="1830388"/>
          <p14:tracePt t="11232" x="4471988" y="1846263"/>
          <p14:tracePt t="11248" x="4471988" y="1855788"/>
          <p14:tracePt t="11256" x="4481513" y="1855788"/>
          <p14:tracePt t="11264" x="4481513" y="1863725"/>
          <p14:tracePt t="11272" x="4481513" y="1871663"/>
          <p14:tracePt t="11296" x="4489450" y="1879600"/>
          <p14:tracePt t="11311" x="4489450" y="1889125"/>
          <p14:tracePt t="11320" x="4497388" y="1889125"/>
          <p14:tracePt t="11327" x="4497388" y="1897063"/>
          <p14:tracePt t="11336" x="4497388" y="1905000"/>
          <p14:tracePt t="11344" x="4497388" y="1914525"/>
          <p14:tracePt t="11352" x="4497388" y="1922463"/>
          <p14:tracePt t="11361" x="4497388" y="1930400"/>
          <p14:tracePt t="11368" x="4497388" y="1938338"/>
          <p14:tracePt t="11376" x="4505325" y="1938338"/>
          <p14:tracePt t="11384" x="4505325" y="1947863"/>
          <p14:tracePt t="11392" x="4505325" y="1955800"/>
          <p14:tracePt t="11400" x="4505325" y="1963738"/>
          <p14:tracePt t="11416" x="4505325" y="1973263"/>
          <p14:tracePt t="11432" x="4505325" y="1981200"/>
          <p14:tracePt t="11448" x="4505325" y="1989138"/>
          <p14:tracePt t="11480" x="4505325" y="1997075"/>
          <p14:tracePt t="11504" x="4505325" y="2006600"/>
          <p14:tracePt t="11528" x="4505325" y="2014538"/>
          <p14:tracePt t="11536" x="4505325" y="2022475"/>
          <p14:tracePt t="11552" x="4505325" y="2032000"/>
          <p14:tracePt t="11567" x="4505325" y="2039938"/>
          <p14:tracePt t="11583" x="4505325" y="2047875"/>
          <p14:tracePt t="11607" x="4505325" y="2055813"/>
          <p14:tracePt t="11624" x="4505325" y="2065338"/>
          <p14:tracePt t="11641" x="4505325" y="2073275"/>
          <p14:tracePt t="11673" x="4505325" y="2081213"/>
          <p14:tracePt t="11695" x="4505325" y="2090738"/>
          <p14:tracePt t="11703" x="4505325" y="2098675"/>
          <p14:tracePt t="11727" x="4505325" y="2106613"/>
          <p14:tracePt t="11751" x="4505325" y="2114550"/>
          <p14:tracePt t="11768" x="4505325" y="2124075"/>
          <p14:tracePt t="11775" x="4505325" y="2132013"/>
          <p14:tracePt t="11799" x="4505325" y="2139950"/>
          <p14:tracePt t="11831" x="4505325" y="2149475"/>
          <p14:tracePt t="11872" x="4505325" y="2157413"/>
          <p14:tracePt t="11896" x="4505325" y="2165350"/>
          <p14:tracePt t="11928" x="4505325" y="2173288"/>
          <p14:tracePt t="11968" x="4505325" y="2182813"/>
          <p14:tracePt t="12000" x="4505325" y="2190750"/>
          <p14:tracePt t="12015" x="4505325" y="2198688"/>
          <p14:tracePt t="12031" x="4505325" y="2208213"/>
          <p14:tracePt t="12064" x="4505325" y="2216150"/>
          <p14:tracePt t="12088" x="4505325" y="2224088"/>
          <p14:tracePt t="12095" x="4505325" y="2233613"/>
          <p14:tracePt t="12111" x="4505325" y="2241550"/>
          <p14:tracePt t="12120" x="4514850" y="2241550"/>
          <p14:tracePt t="12127" x="4514850" y="2249488"/>
          <p14:tracePt t="12152" x="4514850" y="2257425"/>
          <p14:tracePt t="12160" x="4514850" y="2266950"/>
          <p14:tracePt t="12191" x="4514850" y="2274888"/>
          <p14:tracePt t="12208" x="4522788" y="2282825"/>
          <p14:tracePt t="12224" x="4522788" y="2292350"/>
          <p14:tracePt t="12232" x="4522788" y="2300288"/>
          <p14:tracePt t="12248" x="4522788" y="2308225"/>
          <p14:tracePt t="12271" x="4522788" y="2316163"/>
          <p14:tracePt t="12296" x="4522788" y="2325688"/>
          <p14:tracePt t="12304" x="4530725" y="2325688"/>
          <p14:tracePt t="12320" x="4530725" y="2333625"/>
          <p14:tracePt t="12327" x="4540250" y="2341563"/>
          <p14:tracePt t="12343" x="4540250" y="2351088"/>
          <p14:tracePt t="12375" x="4540250" y="2359025"/>
          <p14:tracePt t="12416" x="4540250" y="2366963"/>
          <p14:tracePt t="12440" x="4540250" y="2374900"/>
          <p14:tracePt t="12656" x="4540250" y="2366963"/>
          <p14:tracePt t="12673" x="4540250" y="2359025"/>
          <p14:tracePt t="12704" x="4530725" y="2359025"/>
          <p14:tracePt t="12768" x="4522788" y="2359025"/>
          <p14:tracePt t="12776" x="4522788" y="2351088"/>
          <p14:tracePt t="12784" x="4514850" y="2351088"/>
          <p14:tracePt t="12792" x="4489450" y="2341563"/>
          <p14:tracePt t="12800" x="4471988" y="2341563"/>
          <p14:tracePt t="12809" x="4456113" y="2333625"/>
          <p14:tracePt t="12816" x="4438650" y="2333625"/>
          <p14:tracePt t="12825" x="4430713" y="2333625"/>
          <p14:tracePt t="12832" x="4413250" y="2333625"/>
          <p14:tracePt t="12840" x="4405313" y="2333625"/>
          <p14:tracePt t="12848" x="4397375" y="2333625"/>
          <p14:tracePt t="12856" x="4387850" y="2333625"/>
          <p14:tracePt t="12864" x="4379913" y="2333625"/>
          <p14:tracePt t="12873" x="4371975" y="2325688"/>
          <p14:tracePt t="12889" x="4364038" y="2325688"/>
          <p14:tracePt t="12905" x="4354513" y="2316163"/>
          <p14:tracePt t="12911" x="4346575" y="2316163"/>
          <p14:tracePt t="12921" x="4338638" y="2308225"/>
          <p14:tracePt t="12928" x="4329113" y="2300288"/>
          <p14:tracePt t="12936" x="4321175" y="2300288"/>
          <p14:tracePt t="12944" x="4313238" y="2300288"/>
          <p14:tracePt t="12952" x="4313238" y="2292350"/>
          <p14:tracePt t="12992" x="4305300" y="2282825"/>
          <p14:tracePt t="13000" x="4305300" y="2274888"/>
          <p14:tracePt t="13009" x="4295775" y="2266950"/>
          <p14:tracePt t="13016" x="4295775" y="2249488"/>
          <p14:tracePt t="13024" x="4295775" y="2241550"/>
          <p14:tracePt t="13032" x="4295775" y="2224088"/>
          <p14:tracePt t="13041" x="4287838" y="2216150"/>
          <p14:tracePt t="13048" x="4279900" y="2208213"/>
          <p14:tracePt t="13056" x="4279900" y="2198688"/>
          <p14:tracePt t="13064" x="4270375" y="2190750"/>
          <p14:tracePt t="13072" x="4270375" y="2182813"/>
          <p14:tracePt t="13080" x="4270375" y="2173288"/>
          <p14:tracePt t="13096" x="4262438" y="2173288"/>
          <p14:tracePt t="13104" x="4262438" y="2165350"/>
          <p14:tracePt t="13111" x="4254500" y="2165350"/>
          <p14:tracePt t="13120" x="4254500" y="2157413"/>
          <p14:tracePt t="13128" x="4254500" y="2149475"/>
          <p14:tracePt t="13136" x="4254500" y="2132013"/>
          <p14:tracePt t="13145" x="4246563" y="2124075"/>
          <p14:tracePt t="13152" x="4246563" y="2114550"/>
          <p14:tracePt t="13161" x="4237038" y="2098675"/>
          <p14:tracePt t="13168" x="4237038" y="2081213"/>
          <p14:tracePt t="13176" x="4229100" y="2073275"/>
          <p14:tracePt t="13184" x="4221163" y="2065338"/>
          <p14:tracePt t="13193" x="4221163" y="2047875"/>
          <p14:tracePt t="13209" x="4221163" y="2039938"/>
          <p14:tracePt t="13224" x="4211638" y="2032000"/>
          <p14:tracePt t="13233" x="4211638" y="2022475"/>
          <p14:tracePt t="13249" x="4211638" y="2014538"/>
          <p14:tracePt t="13264" x="4211638" y="2006600"/>
          <p14:tracePt t="13272" x="4211638" y="1997075"/>
          <p14:tracePt t="13280" x="4211638" y="1989138"/>
          <p14:tracePt t="13289" x="4211638" y="1973263"/>
          <p14:tracePt t="13296" x="4211638" y="1963738"/>
          <p14:tracePt t="13304" x="4211638" y="1955800"/>
          <p14:tracePt t="13311" x="4203700" y="1938338"/>
          <p14:tracePt t="13328" x="4203700" y="1930400"/>
          <p14:tracePt t="13336" x="4203700" y="1922463"/>
          <p14:tracePt t="13352" x="4203700" y="1914525"/>
          <p14:tracePt t="13377" x="4203700" y="1905000"/>
          <p14:tracePt t="13392" x="4203700" y="1897063"/>
          <p14:tracePt t="13409" x="4203700" y="1889125"/>
          <p14:tracePt t="13425" x="4203700" y="1879600"/>
          <p14:tracePt t="13433" x="4203700" y="1871663"/>
          <p14:tracePt t="13448" x="4203700" y="1863725"/>
          <p14:tracePt t="13472" x="4203700" y="1855788"/>
          <p14:tracePt t="13488" x="4203700" y="1846263"/>
          <p14:tracePt t="13504" x="4203700" y="1838325"/>
          <p14:tracePt t="13520" x="4203700" y="1830388"/>
          <p14:tracePt t="13536" x="4203700" y="1812925"/>
          <p14:tracePt t="13552" x="4203700" y="1804988"/>
          <p14:tracePt t="13562" x="4203700" y="1797050"/>
          <p14:tracePt t="13576" x="4203700" y="1787525"/>
          <p14:tracePt t="13584" x="4203700" y="1779588"/>
          <p14:tracePt t="13600" x="4203700" y="1771650"/>
          <p14:tracePt t="13616" x="4203700" y="1762125"/>
          <p14:tracePt t="13632" x="4203700" y="1754188"/>
          <p14:tracePt t="13641" x="4203700" y="1746250"/>
          <p14:tracePt t="13656" x="4203700" y="1738313"/>
          <p14:tracePt t="13672" x="4203700" y="1728788"/>
          <p14:tracePt t="13696" x="4203700" y="1720850"/>
          <p14:tracePt t="13711" x="4203700" y="1712913"/>
          <p14:tracePt t="13760" x="4203700" y="1703388"/>
          <p14:tracePt t="13792" x="4203700" y="1695450"/>
          <p14:tracePt t="13808" x="4211638" y="1687513"/>
          <p14:tracePt t="13816" x="4211638" y="1679575"/>
          <p14:tracePt t="13832" x="4211638" y="1670050"/>
          <p14:tracePt t="13857" x="4211638" y="1662113"/>
          <p14:tracePt t="13873" x="4221163" y="1654175"/>
          <p14:tracePt t="13880" x="4221163" y="1644650"/>
          <p14:tracePt t="13896" x="4221163" y="1636713"/>
          <p14:tracePt t="13920" x="4221163" y="1628775"/>
          <p14:tracePt t="13936" x="4229100" y="1628775"/>
          <p14:tracePt t="13944" x="4229100" y="1620838"/>
          <p14:tracePt t="13976" x="4229100" y="1611313"/>
          <p14:tracePt t="13984" x="4229100" y="1603375"/>
          <p14:tracePt t="14000" x="4237038" y="1603375"/>
          <p14:tracePt t="14016" x="4237038" y="1595438"/>
          <p14:tracePt t="14025" x="4246563" y="1595438"/>
          <p14:tracePt t="14032" x="4246563" y="1585913"/>
          <p14:tracePt t="14064" x="4254500" y="1585913"/>
          <p14:tracePt t="14072" x="4254500" y="1577975"/>
          <p14:tracePt t="14080" x="4254500" y="1570038"/>
          <p14:tracePt t="14112" x="4254500" y="1562100"/>
          <p14:tracePt t="14120" x="4262438" y="1562100"/>
          <p14:tracePt t="14136" x="4262438" y="1552575"/>
          <p14:tracePt t="14152" x="4270375" y="1544638"/>
          <p14:tracePt t="14169" x="4279900" y="1536700"/>
          <p14:tracePt t="14209" x="4279900" y="1527175"/>
          <p14:tracePt t="14225" x="4287838" y="1527175"/>
          <p14:tracePt t="14248" x="4287838" y="1519238"/>
          <p14:tracePt t="14264" x="4295775" y="1519238"/>
          <p14:tracePt t="14272" x="4295775" y="1511300"/>
          <p14:tracePt t="14280" x="4295775" y="1501775"/>
          <p14:tracePt t="14296" x="4305300" y="1501775"/>
          <p14:tracePt t="14311" x="4305300" y="1493838"/>
          <p14:tracePt t="14320" x="4313238" y="1493838"/>
          <p14:tracePt t="14368" x="4313238" y="1485900"/>
          <p14:tracePt t="14385" x="4321175" y="1485900"/>
          <p14:tracePt t="14401" x="4321175" y="1477963"/>
          <p14:tracePt t="14417" x="4321175" y="1468438"/>
          <p14:tracePt t="14424" x="4329113" y="1468438"/>
          <p14:tracePt t="14440" x="4329113" y="1460500"/>
          <p14:tracePt t="14472" x="4338638" y="1460500"/>
          <p14:tracePt t="14488" x="4338638" y="1452563"/>
          <p14:tracePt t="14495" x="4346575" y="1452563"/>
          <p14:tracePt t="14520" x="4346575" y="1443038"/>
          <p14:tracePt t="14528" x="4354513" y="1443038"/>
          <p14:tracePt t="14536" x="4354513" y="1435100"/>
          <p14:tracePt t="14584" x="4364038" y="1435100"/>
          <p14:tracePt t="14616" x="4364038" y="1427163"/>
          <p14:tracePt t="14632" x="4371975" y="1427163"/>
          <p14:tracePt t="14648" x="4371975" y="1419225"/>
          <p14:tracePt t="14656" x="4379913" y="1419225"/>
          <p14:tracePt t="14688" x="4387850" y="1409700"/>
          <p14:tracePt t="14712" x="4387850" y="1401763"/>
          <p14:tracePt t="14728" x="4397375" y="1401763"/>
          <p14:tracePt t="14744" x="4397375" y="1393825"/>
          <p14:tracePt t="14752" x="4405313" y="1393825"/>
          <p14:tracePt t="14761" x="4413250" y="1384300"/>
          <p14:tracePt t="14777" x="4422775" y="1376363"/>
          <p14:tracePt t="14784" x="4430713" y="1368425"/>
          <p14:tracePt t="14800" x="4438650" y="1368425"/>
          <p14:tracePt t="14809" x="4446588" y="1360488"/>
          <p14:tracePt t="14832" x="4456113" y="1350963"/>
          <p14:tracePt t="14848" x="4464050" y="1350963"/>
          <p14:tracePt t="14856" x="4464050" y="1343025"/>
          <p14:tracePt t="14864" x="4464050" y="1335088"/>
          <p14:tracePt t="14872" x="4471988" y="1335088"/>
          <p14:tracePt t="14880" x="4481513" y="1325563"/>
          <p14:tracePt t="14888" x="4489450" y="1325563"/>
          <p14:tracePt t="14897" x="4489450" y="1317625"/>
          <p14:tracePt t="14904" x="4497388" y="1317625"/>
          <p14:tracePt t="14911" x="4505325" y="1317625"/>
          <p14:tracePt t="14920" x="4505325" y="1309688"/>
          <p14:tracePt t="14929" x="4505325" y="1301750"/>
          <p14:tracePt t="14936" x="4514850" y="1301750"/>
          <p14:tracePt t="14968" x="4522788" y="1292225"/>
          <p14:tracePt t="14984" x="4530725" y="1292225"/>
          <p14:tracePt t="14992" x="4540250" y="1284288"/>
          <p14:tracePt t="15009" x="4548188" y="1284288"/>
          <p14:tracePt t="15017" x="4548188" y="1276350"/>
          <p14:tracePt t="15025" x="4556125" y="1266825"/>
          <p14:tracePt t="15041" x="4564063" y="1258888"/>
          <p14:tracePt t="15048" x="4573588" y="1258888"/>
          <p14:tracePt t="15064" x="4581525" y="1250950"/>
          <p14:tracePt t="15080" x="4589463" y="1250950"/>
          <p14:tracePt t="15089" x="4589463" y="1243013"/>
          <p14:tracePt t="15097" x="4598988" y="1233488"/>
          <p14:tracePt t="15105" x="4606925" y="1233488"/>
          <p14:tracePt t="15120" x="4614863" y="1225550"/>
          <p14:tracePt t="15136" x="4632325" y="1225550"/>
          <p14:tracePt t="15160" x="4640263" y="1225550"/>
          <p14:tracePt t="15200" x="4640263" y="1217613"/>
          <p14:tracePt t="15216" x="4648200" y="1217613"/>
          <p14:tracePt t="15232" x="4657725" y="1217613"/>
          <p14:tracePt t="15248" x="4665663" y="1217613"/>
          <p14:tracePt t="15280" x="4673600" y="1217613"/>
          <p14:tracePt t="15296" x="4673600" y="1208088"/>
          <p14:tracePt t="15311" x="4681538" y="1208088"/>
          <p14:tracePt t="15337" x="4691063" y="1208088"/>
          <p14:tracePt t="15344" x="4699000" y="1208088"/>
          <p14:tracePt t="15361" x="4706938" y="1208088"/>
          <p14:tracePt t="15376" x="4716463" y="1208088"/>
          <p14:tracePt t="15392" x="4724400" y="1208088"/>
          <p14:tracePt t="15409" x="4732338" y="1208088"/>
          <p14:tracePt t="15432" x="4740275" y="1208088"/>
          <p14:tracePt t="15464" x="4749800" y="1208088"/>
          <p14:tracePt t="15488" x="4757738" y="1208088"/>
          <p14:tracePt t="15495" x="4765675" y="1208088"/>
          <p14:tracePt t="15504" x="4775200" y="1208088"/>
          <p14:tracePt t="15519" x="4791075" y="1200150"/>
          <p14:tracePt t="15535" x="4799013" y="1200150"/>
          <p14:tracePt t="15543" x="4808538" y="1200150"/>
          <p14:tracePt t="15551" x="4816475" y="1200150"/>
          <p14:tracePt t="15560" x="4824413" y="1200150"/>
          <p14:tracePt t="15567" x="4824413" y="1192213"/>
          <p14:tracePt t="15575" x="4833938" y="1192213"/>
          <p14:tracePt t="15608" x="4841875" y="1192213"/>
          <p14:tracePt t="15631" x="4849813" y="1192213"/>
          <p14:tracePt t="15656" x="4857750" y="1192213"/>
          <p14:tracePt t="15672" x="4867275" y="1192213"/>
          <p14:tracePt t="15680" x="4883150" y="1184275"/>
          <p14:tracePt t="15688" x="4892675" y="1184275"/>
          <p14:tracePt t="15696" x="4900613" y="1174750"/>
          <p14:tracePt t="15704" x="4908550" y="1174750"/>
          <p14:tracePt t="15720" x="4916488" y="1174750"/>
          <p14:tracePt t="15737" x="4926013" y="1174750"/>
          <p14:tracePt t="15752" x="4933950" y="1174750"/>
          <p14:tracePt t="15776" x="4941888" y="1174750"/>
          <p14:tracePt t="15784" x="4941888" y="1166813"/>
          <p14:tracePt t="15800" x="4951413" y="1166813"/>
          <p14:tracePt t="15816" x="4959350" y="1166813"/>
          <p14:tracePt t="15832" x="4967288" y="1166813"/>
          <p14:tracePt t="15841" x="4975225" y="1166813"/>
          <p14:tracePt t="15856" x="4984750" y="1166813"/>
          <p14:tracePt t="15864" x="4992688" y="1158875"/>
          <p14:tracePt t="15880" x="5000625" y="1158875"/>
          <p14:tracePt t="15894" x="5010150" y="1158875"/>
          <p14:tracePt t="15911" x="5018088" y="1149350"/>
          <p14:tracePt t="15920" x="5026025" y="1149350"/>
          <p14:tracePt t="15936" x="5026025" y="1141413"/>
          <p14:tracePt t="16000" x="5033963" y="1141413"/>
          <p14:tracePt t="16041" x="5033963" y="1133475"/>
          <p14:tracePt t="16048" x="5043488" y="1133475"/>
          <p14:tracePt t="16064" x="5043488" y="1125538"/>
          <p14:tracePt t="16088" x="5051425" y="1116013"/>
          <p14:tracePt t="16096" x="5051425" y="1108075"/>
          <p14:tracePt t="16104" x="5059363" y="1108075"/>
          <p14:tracePt t="16120" x="5059363" y="1100138"/>
          <p14:tracePt t="16136" x="5068888" y="1100138"/>
          <p14:tracePt t="16145" x="5068888" y="1090613"/>
          <p14:tracePt t="16162" x="5076825" y="1082675"/>
          <p14:tracePt t="16168" x="5076825" y="1074738"/>
          <p14:tracePt t="16176" x="5076825" y="1066800"/>
          <p14:tracePt t="16184" x="5084763" y="1066800"/>
          <p14:tracePt t="16200" x="5092700" y="1057275"/>
          <p14:tracePt t="16208" x="5092700" y="1049338"/>
          <p14:tracePt t="16225" x="5092700" y="1041400"/>
          <p14:tracePt t="16232" x="5102225" y="1041400"/>
          <p14:tracePt t="16248" x="5102225" y="1031875"/>
          <p14:tracePt t="16264" x="5110163" y="1031875"/>
          <p14:tracePt t="16280" x="5110163" y="1023938"/>
          <p14:tracePt t="16304" x="5118100" y="1016000"/>
          <p14:tracePt t="16321" x="5127625" y="1016000"/>
          <p14:tracePt t="16336" x="5127625" y="1008063"/>
          <p14:tracePt t="16520" x="5135563" y="1008063"/>
          <p14:tracePt t="21400" x="5143500" y="1016000"/>
          <p14:tracePt t="21409" x="5151438" y="1031875"/>
          <p14:tracePt t="21416" x="5168900" y="1057275"/>
          <p14:tracePt t="21424" x="5176838" y="1074738"/>
          <p14:tracePt t="21433" x="5194300" y="1082675"/>
          <p14:tracePt t="21440" x="5210175" y="1108075"/>
          <p14:tracePt t="21448" x="5227638" y="1116013"/>
          <p14:tracePt t="21456" x="5260975" y="1133475"/>
          <p14:tracePt t="21464" x="5286375" y="1149350"/>
          <p14:tracePt t="21472" x="5327650" y="1174750"/>
          <p14:tracePt t="21482" x="5378450" y="1200150"/>
          <p14:tracePt t="21488" x="5429250" y="1225550"/>
          <p14:tracePt t="21495" x="5480050" y="1258888"/>
          <p14:tracePt t="21504" x="5529263" y="1292225"/>
          <p14:tracePt t="21512" x="5597525" y="1335088"/>
          <p14:tracePt t="21520" x="5672138" y="1384300"/>
          <p14:tracePt t="21528" x="5756275" y="1419225"/>
          <p14:tracePt t="21536" x="5822950" y="1468438"/>
          <p14:tracePt t="21545" x="5915025" y="1511300"/>
          <p14:tracePt t="21552" x="6024563" y="1562100"/>
          <p14:tracePt t="21561" x="6142038" y="1611313"/>
          <p14:tracePt t="21568" x="6284913" y="1662113"/>
          <p14:tracePt t="21576" x="6453188" y="1720850"/>
          <p14:tracePt t="21584" x="6662738" y="1804988"/>
          <p14:tracePt t="21592" x="6821488" y="1846263"/>
          <p14:tracePt t="21600" x="7048500" y="1914525"/>
          <p14:tracePt t="21609" x="7283450" y="1997075"/>
          <p14:tracePt t="21616" x="7475538" y="2073275"/>
          <p14:tracePt t="21624" x="7661275" y="2132013"/>
          <p14:tracePt t="21632" x="7804150" y="2190750"/>
          <p14:tracePt t="21641" x="7862888" y="2208213"/>
          <p14:tracePt t="21648" x="7912100" y="2216150"/>
          <p14:tracePt t="21656" x="7937500" y="2224088"/>
          <p14:tracePt t="21665" x="7954963" y="2224088"/>
          <p14:tracePt t="21672" x="7996238" y="2224088"/>
          <p14:tracePt t="21681" x="8054975" y="2233613"/>
          <p14:tracePt t="21688" x="8139113" y="2249488"/>
          <p14:tracePt t="21695" x="8223250" y="2257425"/>
          <p14:tracePt t="21704" x="8315325" y="2274888"/>
          <p14:tracePt t="21714" x="8399463" y="2300288"/>
          <p14:tracePt t="21720" x="8458200" y="2316163"/>
          <p14:tracePt t="21728" x="8491538" y="2325688"/>
          <p14:tracePt t="21736" x="8499475" y="2333625"/>
          <p14:tracePt t="21799" x="8509000" y="2333625"/>
          <p14:tracePt t="21807" x="8516938" y="2333625"/>
          <p14:tracePt t="21815" x="8524875" y="2333625"/>
          <p14:tracePt t="21823" x="8542338" y="2333625"/>
          <p14:tracePt t="21832" x="8558213" y="2333625"/>
          <p14:tracePt t="21839" x="8575675" y="2333625"/>
          <p14:tracePt t="21847" x="8591550" y="2333625"/>
          <p14:tracePt t="24472" x="8591550" y="2341563"/>
          <p14:tracePt t="24480" x="8583613" y="2341563"/>
          <p14:tracePt t="24488" x="8575675" y="2341563"/>
          <p14:tracePt t="24495" x="8550275" y="2341563"/>
          <p14:tracePt t="24504" x="8542338" y="2351088"/>
          <p14:tracePt t="24513" x="8524875" y="2351088"/>
          <p14:tracePt t="24520" x="8516938" y="2359025"/>
          <p14:tracePt t="24968" x="8532813" y="2359025"/>
          <p14:tracePt t="24976" x="8558213" y="2374900"/>
          <p14:tracePt t="24984" x="8583613" y="2374900"/>
          <p14:tracePt t="24992" x="8601075" y="2374900"/>
          <p14:tracePt t="25000" x="8626475" y="2366963"/>
          <p14:tracePt t="25009" x="8634413" y="2351088"/>
          <p14:tracePt t="25016" x="8642350" y="2351088"/>
          <p14:tracePt t="25040" x="8642350" y="2341563"/>
          <p14:tracePt t="25048" x="8650288" y="2341563"/>
          <p14:tracePt t="25080" x="8659813" y="2341563"/>
          <p14:tracePt t="25095" x="8675688" y="2341563"/>
          <p14:tracePt t="25104" x="8685213" y="2341563"/>
          <p14:tracePt t="25112" x="8693150" y="2341563"/>
          <p14:tracePt t="25120" x="8701088" y="2341563"/>
          <p14:tracePt t="25129" x="8709025" y="2341563"/>
          <p14:tracePt t="25136" x="8709025" y="2333625"/>
          <p14:tracePt t="25184" x="8718550" y="2333625"/>
          <p14:tracePt t="25472" x="8718550" y="2341563"/>
          <p14:tracePt t="25480" x="8726488" y="2351088"/>
          <p14:tracePt t="25488" x="8734425" y="2366963"/>
          <p14:tracePt t="25495" x="8734425" y="2384425"/>
          <p14:tracePt t="25504" x="8734425" y="2400300"/>
          <p14:tracePt t="25513" x="8734425" y="2417763"/>
          <p14:tracePt t="25520" x="8734425" y="2425700"/>
          <p14:tracePt t="25529" x="8743950" y="2443163"/>
          <p14:tracePt t="25546" x="8751888" y="2451100"/>
          <p14:tracePt t="25568" x="8751888" y="2459038"/>
          <p14:tracePt t="25584" x="8751888" y="2476500"/>
          <p14:tracePt t="25593" x="8759825" y="2484438"/>
          <p14:tracePt t="25600" x="8759825" y="2501900"/>
          <p14:tracePt t="25608" x="8767763" y="2527300"/>
          <p14:tracePt t="25616" x="8767763" y="2543175"/>
          <p14:tracePt t="25624" x="8767763" y="2560638"/>
          <p14:tracePt t="25633" x="8767763" y="2586038"/>
          <p14:tracePt t="25640" x="8767763" y="2593975"/>
          <p14:tracePt t="25648" x="8767763" y="2609850"/>
          <p14:tracePt t="25656" x="8767763" y="2619375"/>
          <p14:tracePt t="25664" x="8767763" y="2635250"/>
          <p14:tracePt t="25672" x="8767763" y="2652713"/>
          <p14:tracePt t="25679" x="8767763" y="2668588"/>
          <p14:tracePt t="25688" x="8767763" y="2686050"/>
          <p14:tracePt t="25695" x="8767763" y="2703513"/>
          <p14:tracePt t="25704" x="8767763" y="2719388"/>
          <p14:tracePt t="25712" x="8767763" y="2736850"/>
          <p14:tracePt t="25720" x="8767763" y="2752725"/>
          <p14:tracePt t="25731" x="8767763" y="2762250"/>
          <p14:tracePt t="25736" x="8767763" y="2778125"/>
          <p14:tracePt t="25745" x="8767763" y="2786063"/>
          <p14:tracePt t="25752" x="8767763" y="2811463"/>
          <p14:tracePt t="25761" x="8767763" y="2820988"/>
          <p14:tracePt t="25768" x="8777288" y="2836863"/>
          <p14:tracePt t="25776" x="8777288" y="2854325"/>
          <p14:tracePt t="25784" x="8785225" y="2870200"/>
          <p14:tracePt t="25792" x="8793163" y="2895600"/>
          <p14:tracePt t="25800" x="8793163" y="2938463"/>
          <p14:tracePt t="25809" x="8793163" y="2963863"/>
          <p14:tracePt t="25816" x="8802688" y="2987675"/>
          <p14:tracePt t="25824" x="8810625" y="3013075"/>
          <p14:tracePt t="25832" x="8810625" y="3038475"/>
          <p14:tracePt t="25840" x="8810625" y="3055938"/>
          <p14:tracePt t="25848" x="8810625" y="3081338"/>
          <p14:tracePt t="25856" x="8810625" y="3097213"/>
          <p14:tracePt t="25864" x="8810625" y="3122613"/>
          <p14:tracePt t="25872" x="8810625" y="3140075"/>
          <p14:tracePt t="25880" x="8810625" y="3163888"/>
          <p14:tracePt t="25888" x="8810625" y="3189288"/>
          <p14:tracePt t="25896" x="8810625" y="3214688"/>
          <p14:tracePt t="25904" x="8810625" y="3240088"/>
          <p14:tracePt t="25913" x="8818563" y="3265488"/>
          <p14:tracePt t="25920" x="8826500" y="3290888"/>
          <p14:tracePt t="25928" x="8836025" y="3316288"/>
          <p14:tracePt t="25936" x="8843963" y="3324225"/>
          <p14:tracePt t="25945" x="8843963" y="3332163"/>
          <p14:tracePt t="25961" x="8843963" y="3324225"/>
          <p14:tracePt t="26224" x="8861425" y="3340100"/>
          <p14:tracePt t="26232" x="8869363" y="3349625"/>
          <p14:tracePt t="26240" x="8869363" y="3357563"/>
          <p14:tracePt t="26264" x="8869363" y="3375025"/>
          <p14:tracePt t="26272" x="8843963" y="3408363"/>
          <p14:tracePt t="26280" x="8818563" y="3449638"/>
          <p14:tracePt t="26288" x="8785225" y="3508375"/>
          <p14:tracePt t="26295" x="8751888" y="3567113"/>
          <p14:tracePt t="26304" x="8718550" y="3625850"/>
          <p14:tracePt t="26312" x="8675688" y="3702050"/>
          <p14:tracePt t="26320" x="8667750" y="3752850"/>
          <p14:tracePt t="26329" x="8650288" y="3794125"/>
          <p14:tracePt t="26336" x="8634413" y="3844925"/>
          <p14:tracePt t="26345" x="8616950" y="3870325"/>
          <p14:tracePt t="26352" x="8601075" y="3911600"/>
          <p14:tracePt t="26361" x="8583613" y="3937000"/>
          <p14:tracePt t="26368" x="8558213" y="3962400"/>
          <p14:tracePt t="26376" x="8542338" y="3978275"/>
          <p14:tracePt t="26384" x="8516938" y="4003675"/>
          <p14:tracePt t="26393" x="8483600" y="4029075"/>
          <p14:tracePt t="26400" x="8440738" y="4054475"/>
          <p14:tracePt t="26409" x="8407400" y="4079875"/>
          <p14:tracePt t="26416" x="8374063" y="4095750"/>
          <p14:tracePt t="26424" x="8356600" y="4121150"/>
          <p14:tracePt t="26433" x="8340725" y="4130675"/>
          <p14:tracePt t="26440" x="8332788" y="4146550"/>
          <p14:tracePt t="26449" x="8315325" y="4154488"/>
          <p14:tracePt t="26456" x="8315325" y="4164013"/>
          <p14:tracePt t="26465" x="8307388" y="4164013"/>
          <p14:tracePt t="26472" x="8307388" y="4171950"/>
          <p14:tracePt t="26479" x="8297863" y="4171950"/>
          <p14:tracePt t="26488" x="8289925" y="4179888"/>
          <p14:tracePt t="26495" x="8281988" y="4189413"/>
          <p14:tracePt t="26504" x="8274050" y="4205288"/>
          <p14:tracePt t="26512" x="8264525" y="4205288"/>
          <p14:tracePt t="26520" x="8248650" y="4222750"/>
          <p14:tracePt t="26528" x="8239125" y="4230688"/>
          <p14:tracePt t="26536" x="8223250" y="4238625"/>
          <p14:tracePt t="26546" x="8215313" y="4248150"/>
          <p14:tracePt t="26552" x="8205788" y="4264025"/>
          <p14:tracePt t="26560" x="8197850" y="4264025"/>
          <p14:tracePt t="26567" x="8189913" y="4271963"/>
          <p14:tracePt t="26575" x="8172450" y="4281488"/>
          <p14:tracePt t="26583" x="8164513" y="4289425"/>
          <p14:tracePt t="26592" x="8156575" y="4297363"/>
          <p14:tracePt t="26599" x="8147050" y="4306888"/>
          <p14:tracePt t="26607" x="8139113" y="4314825"/>
          <p14:tracePt t="26615" x="8113713" y="4330700"/>
          <p14:tracePt t="26623" x="8097838" y="4330700"/>
          <p14:tracePt t="26632" x="8088313" y="4348163"/>
          <p14:tracePt t="26639" x="8054975" y="4365625"/>
          <p14:tracePt t="26648" x="8039100" y="4373563"/>
          <p14:tracePt t="26655" x="8029575" y="4389438"/>
          <p14:tracePt t="26663" x="8004175" y="4414838"/>
          <p14:tracePt t="26671" x="7988300" y="4432300"/>
          <p14:tracePt t="26679" x="7970838" y="4448175"/>
          <p14:tracePt t="26688" x="7945438" y="4491038"/>
          <p14:tracePt t="26696" x="7921625" y="4532313"/>
          <p14:tracePt t="26703" x="7896225" y="4557713"/>
          <p14:tracePt t="26710" x="7870825" y="4600575"/>
          <p14:tracePt t="26729" x="7794625" y="4684713"/>
          <p14:tracePt t="26735" x="7761288" y="4718050"/>
          <p14:tracePt t="26744" x="7735888" y="4751388"/>
          <p14:tracePt t="26751" x="7702550" y="4776788"/>
          <p14:tracePt t="26759" x="7677150" y="4792663"/>
          <p14:tracePt t="26767" x="7661275" y="4802188"/>
          <p14:tracePt t="26775" x="7651750" y="4810125"/>
          <p14:tracePt t="26961" x="7651750" y="4818063"/>
          <p14:tracePt t="26968" x="7651750" y="4851400"/>
          <p14:tracePt t="26976" x="7643813" y="4860925"/>
          <p14:tracePt t="27000" x="7643813" y="4868863"/>
          <p14:tracePt t="27008" x="7643813" y="4894263"/>
          <p14:tracePt t="27016" x="7643813" y="4953000"/>
          <p14:tracePt t="27024" x="7643813" y="5019675"/>
          <p14:tracePt t="27032" x="7643813" y="5078413"/>
          <p14:tracePt t="27040" x="7635875" y="5137150"/>
          <p14:tracePt t="27048" x="7627938" y="5187950"/>
          <p14:tracePt t="27056" x="7602538" y="5254625"/>
          <p14:tracePt t="27064" x="7551738" y="5321300"/>
          <p14:tracePt t="27072" x="7493000" y="5397500"/>
          <p14:tracePt t="27081" x="7408863" y="5489575"/>
          <p14:tracePt t="27088" x="7342188" y="5565775"/>
          <p14:tracePt t="27096" x="7265988" y="5640388"/>
          <p14:tracePt t="27104" x="7207250" y="5708650"/>
          <p14:tracePt t="27112" x="7165975" y="5757863"/>
          <p14:tracePt t="27120" x="7140575" y="5816600"/>
          <p14:tracePt t="27128" x="7132638" y="5859463"/>
          <p14:tracePt t="27136" x="7132638" y="5918200"/>
          <p14:tracePt t="27145" x="7123113" y="5976938"/>
          <p14:tracePt t="27152" x="7123113" y="6035675"/>
          <p14:tracePt t="27161" x="7123113" y="6086475"/>
          <p14:tracePt t="27168" x="7123113" y="6145213"/>
          <p14:tracePt t="27176" x="7115175" y="6186488"/>
          <p14:tracePt t="27184" x="7089775" y="6227763"/>
          <p14:tracePt t="27192" x="7073900" y="6262688"/>
          <p14:tracePt t="27200" x="7040563" y="6303963"/>
          <p14:tracePt t="27208" x="6997700" y="6337300"/>
          <p14:tracePt t="27217" x="6972300" y="6345238"/>
          <p14:tracePt t="27224" x="6956425" y="6370638"/>
          <p14:tracePt t="27232" x="6938963" y="6380163"/>
          <p14:tracePt t="27240" x="6938963" y="6388100"/>
          <p14:tracePt t="27248" x="6931025" y="6396038"/>
          <p14:tracePt t="27256" x="6923088" y="6396038"/>
          <p14:tracePt t="27272" x="6913563" y="6413500"/>
          <p14:tracePt t="27281" x="6905625" y="6413500"/>
          <p14:tracePt t="27288" x="6897688" y="6413500"/>
          <p14:tracePt t="27295" x="6897688" y="6421438"/>
          <p14:tracePt t="27312" x="6888163" y="6429375"/>
          <p14:tracePt t="27351" x="6888163" y="6421438"/>
          <p14:tracePt t="27359" x="6888163" y="6413500"/>
          <p14:tracePt t="27367" x="6897688" y="6396038"/>
          <p14:tracePt t="27376" x="6897688" y="6388100"/>
          <p14:tracePt t="27384" x="6897688" y="6380163"/>
          <p14:tracePt t="27393" x="6905625" y="6362700"/>
          <p14:tracePt t="27409" x="6913563" y="6354763"/>
          <p14:tracePt t="27416" x="6923088" y="6345238"/>
          <p14:tracePt t="27432" x="6923088" y="6337300"/>
          <p14:tracePt t="27440" x="6931025" y="6329363"/>
          <p14:tracePt t="27456" x="6946900" y="6321425"/>
          <p14:tracePt t="27464" x="6946900" y="6296025"/>
          <p14:tracePt t="27471" x="6972300" y="6270625"/>
          <p14:tracePt t="27479" x="6981825" y="6245225"/>
          <p14:tracePt t="27487" x="7005638" y="6203950"/>
          <p14:tracePt t="27496" x="7023100" y="6178550"/>
          <p14:tracePt t="27503" x="7031038" y="6161088"/>
          <p14:tracePt t="27511" x="7048500" y="6135688"/>
          <p14:tracePt t="27519" x="7056438" y="6127750"/>
          <p14:tracePt t="27527" x="7073900" y="6110288"/>
          <p14:tracePt t="27535" x="7081838" y="6086475"/>
          <p14:tracePt t="27544" x="7107238" y="6076950"/>
          <p14:tracePt t="27551" x="7115175" y="6061075"/>
          <p14:tracePt t="27559" x="7123113" y="6051550"/>
          <p14:tracePt t="27567" x="7140575" y="6035675"/>
          <p14:tracePt t="27576" x="7158038" y="6018213"/>
          <p14:tracePt t="27583" x="7181850" y="5992813"/>
          <p14:tracePt t="27591" x="7224713" y="5951538"/>
          <p14:tracePt t="27599" x="7258050" y="5918200"/>
          <p14:tracePt t="27608" x="7316788" y="5867400"/>
          <p14:tracePt t="27615" x="7383463" y="5816600"/>
          <p14:tracePt t="27623" x="7434263" y="5767388"/>
          <p14:tracePt t="27631" x="7475538" y="5749925"/>
          <p14:tracePt t="27639" x="7493000" y="5724525"/>
          <p14:tracePt t="27648" x="7500938" y="5708650"/>
          <p14:tracePt t="27655" x="7518400" y="5699125"/>
          <p14:tracePt t="27663" x="7518400" y="5683250"/>
          <p14:tracePt t="27671" x="7526338" y="5673725"/>
          <p14:tracePt t="27679" x="7526338" y="5665788"/>
          <p14:tracePt t="27688" x="7526338" y="5657850"/>
          <p14:tracePt t="27696" x="7543800" y="5649913"/>
          <p14:tracePt t="27712" x="7543800" y="5640388"/>
          <p14:tracePt t="27719" x="7551738" y="5632450"/>
          <p14:tracePt t="27727" x="7559675" y="5624513"/>
          <p14:tracePt t="27735" x="7569200" y="5599113"/>
          <p14:tracePt t="27744" x="7593013" y="5573713"/>
          <p14:tracePt t="27752" x="7610475" y="5548313"/>
          <p14:tracePt t="27760" x="7643813" y="5514975"/>
          <p14:tracePt t="27767" x="7686675" y="5489575"/>
          <p14:tracePt t="27775" x="7710488" y="5473700"/>
          <p14:tracePt t="27783" x="7761288" y="5438775"/>
          <p14:tracePt t="27792" x="7804150" y="5414963"/>
          <p14:tracePt t="27799" x="7827963" y="5389563"/>
          <p14:tracePt t="27807" x="7862888" y="5380038"/>
          <p14:tracePt t="27816" x="7886700" y="5364163"/>
          <p14:tracePt t="27823" x="7912100" y="5338763"/>
          <p14:tracePt t="27831" x="7937500" y="5330825"/>
          <p14:tracePt t="27839" x="7954963" y="5313363"/>
          <p14:tracePt t="27847" x="7970838" y="5305425"/>
          <p14:tracePt t="27855" x="7988300" y="5287963"/>
          <p14:tracePt t="27863" x="8013700" y="5262563"/>
          <p14:tracePt t="27871" x="8039100" y="5246688"/>
          <p14:tracePt t="27879" x="8080375" y="5221288"/>
          <p14:tracePt t="27888" x="8121650" y="5187950"/>
          <p14:tracePt t="27896" x="8172450" y="5154613"/>
          <p14:tracePt t="27903" x="8215313" y="5129213"/>
          <p14:tracePt t="27910" x="8256588" y="5095875"/>
          <p14:tracePt t="27919" x="8307388" y="5078413"/>
          <p14:tracePt t="27927" x="8340725" y="5060950"/>
          <p14:tracePt t="27935" x="8366125" y="5045075"/>
          <p14:tracePt t="27944" x="8399463" y="5027613"/>
          <p14:tracePt t="27951" x="8432800" y="5019675"/>
          <p14:tracePt t="27959" x="8458200" y="5002213"/>
          <p14:tracePt t="27967" x="8483600" y="4994275"/>
          <p14:tracePt t="27975" x="8499475" y="4978400"/>
          <p14:tracePt t="27983" x="8524875" y="4968875"/>
          <p14:tracePt t="27991" x="8558213" y="4943475"/>
          <p14:tracePt t="27999" x="8583613" y="4935538"/>
          <p14:tracePt t="28008" x="8626475" y="4910138"/>
          <p14:tracePt t="28015" x="8650288" y="4884738"/>
          <p14:tracePt t="28024" x="8701088" y="4868863"/>
          <p14:tracePt t="28031" x="8751888" y="4851400"/>
          <p14:tracePt t="28039" x="8793163" y="4826000"/>
          <p14:tracePt t="28048" x="8851900" y="4802188"/>
          <p14:tracePt t="28055" x="8902700" y="4776788"/>
          <p14:tracePt t="28064" x="8936038" y="4751388"/>
          <p14:tracePt t="28072" x="8978900" y="4725988"/>
          <p14:tracePt t="28079" x="9002713" y="4718050"/>
          <p14:tracePt t="28088" x="9020175" y="4700588"/>
          <p14:tracePt t="28097" x="9037638" y="4692650"/>
          <p14:tracePt t="28103" x="9053513" y="4684713"/>
          <p14:tracePt t="28110" x="9070975" y="4667250"/>
          <p14:tracePt t="28119" x="9086850" y="4659313"/>
          <p14:tracePt t="28127" x="9104313" y="4641850"/>
          <p14:tracePt t="28135" x="9112250" y="4633913"/>
          <p14:tracePt t="28144" x="9137650" y="4624388"/>
          <p14:tracePt t="28151" x="9155113" y="4616450"/>
          <p14:tracePt t="28160" x="9163050" y="4600575"/>
          <p14:tracePt t="28167" x="9188450" y="4600575"/>
          <p14:tracePt t="28175" x="9204325" y="4583113"/>
          <p14:tracePt t="28183" x="9229725" y="4575175"/>
          <p14:tracePt t="28191" x="9247188" y="4575175"/>
          <p14:tracePt t="28199" x="9263063" y="4557713"/>
          <p14:tracePt t="28207" x="9288463" y="4549775"/>
          <p14:tracePt t="28215" x="9313863" y="4541838"/>
          <p14:tracePt t="28223" x="9339263" y="4524375"/>
          <p14:tracePt t="28231" x="9364663" y="4506913"/>
          <p14:tracePt t="28239" x="9398000" y="4483100"/>
          <p14:tracePt t="28247" x="9423400" y="4457700"/>
          <p14:tracePt t="28256" x="9464675" y="4432300"/>
          <p14:tracePt t="28263" x="9507538" y="4406900"/>
          <p14:tracePt t="28271" x="9540875" y="4389438"/>
          <p14:tracePt t="28280" x="9590088" y="4365625"/>
          <p14:tracePt t="28288" x="9648825" y="4348163"/>
          <p14:tracePt t="28296" x="9707563" y="4340225"/>
          <p14:tracePt t="28304" x="9783763" y="4330700"/>
          <p14:tracePt t="28310" x="9867900" y="4330700"/>
          <p14:tracePt t="28319" x="9934575" y="4322763"/>
          <p14:tracePt t="28328" x="9993313" y="4322763"/>
          <p14:tracePt t="28335" x="10044113" y="4322763"/>
          <p14:tracePt t="28344" x="10094913" y="4322763"/>
          <p14:tracePt t="28351" x="10128250" y="4322763"/>
          <p14:tracePt t="28360" x="10153650" y="4322763"/>
          <p14:tracePt t="28367" x="10186988" y="4322763"/>
          <p14:tracePt t="28375" x="10220325" y="4322763"/>
          <p14:tracePt t="28383" x="10253663" y="4322763"/>
          <p14:tracePt t="28391" x="10304463" y="4322763"/>
          <p14:tracePt t="28399" x="10353675" y="4314825"/>
          <p14:tracePt t="28407" x="10396538" y="4306888"/>
          <p14:tracePt t="28415" x="10447338" y="4297363"/>
          <p14:tracePt t="28423" x="10480675" y="4289425"/>
          <p14:tracePt t="28431" x="10529888" y="4281488"/>
          <p14:tracePt t="28439" x="10564813" y="4271963"/>
          <p14:tracePt t="28447" x="10614025" y="4271963"/>
          <p14:tracePt t="28455" x="10647363" y="4271963"/>
          <p14:tracePt t="28464" x="10672763" y="4271963"/>
          <p14:tracePt t="28471" x="10698163" y="4264025"/>
          <p14:tracePt t="28479" x="10706100" y="4264025"/>
          <p14:tracePt t="28487" x="10715625" y="4264025"/>
          <p14:tracePt t="28495" x="10723563" y="4264025"/>
          <p14:tracePt t="29265" x="10731500" y="4264025"/>
          <p14:tracePt t="29296" x="10731500" y="4256088"/>
          <p14:tracePt t="29344" x="10741025" y="4256088"/>
          <p14:tracePt t="29368" x="10748963" y="4248150"/>
          <p14:tracePt t="29377" x="10756900" y="4230688"/>
          <p14:tracePt t="29384" x="10774363" y="4205288"/>
          <p14:tracePt t="29392" x="10790238" y="4164013"/>
          <p14:tracePt t="29400" x="10815638" y="4121150"/>
          <p14:tracePt t="29409" x="10841038" y="4071938"/>
          <p14:tracePt t="29416" x="10858500" y="4037013"/>
          <p14:tracePt t="29425" x="10866438" y="3987800"/>
          <p14:tracePt t="29432" x="10866438" y="3944938"/>
          <p14:tracePt t="29440" x="10866438" y="3860800"/>
          <p14:tracePt t="29448" x="10866438" y="3786188"/>
          <p14:tracePt t="29456" x="10848975" y="3659188"/>
          <p14:tracePt t="29464" x="10799763" y="3500438"/>
          <p14:tracePt t="29472" x="10731500" y="3324225"/>
          <p14:tracePt t="29479" x="10614025" y="3063875"/>
          <p14:tracePt t="29488" x="10471150" y="2820988"/>
          <p14:tracePt t="29495" x="10304463" y="2551113"/>
          <p14:tracePt t="29504" x="10169525" y="2341563"/>
          <p14:tracePt t="29513" x="10018713" y="2157413"/>
          <p14:tracePt t="29521" x="9875838" y="1989138"/>
          <p14:tracePt t="29529" x="9750425" y="1889125"/>
          <p14:tracePt t="29536" x="9683750" y="1830388"/>
          <p14:tracePt t="29545" x="9625013" y="1804988"/>
          <p14:tracePt t="29552" x="9582150" y="1797050"/>
          <p14:tracePt t="29560" x="9574213" y="1797050"/>
          <p14:tracePt t="29600" x="9574213" y="1787525"/>
          <p14:tracePt t="29608" x="9566275" y="1779588"/>
          <p14:tracePt t="29616" x="9566275" y="1771650"/>
          <p14:tracePt t="29624" x="9556750" y="1754188"/>
          <p14:tracePt t="29632" x="9548813" y="1746250"/>
          <p14:tracePt t="29640" x="9540875" y="1728788"/>
          <p14:tracePt t="29648" x="9531350" y="1720850"/>
          <p14:tracePt t="29656" x="9515475" y="1712913"/>
          <p14:tracePt t="29664" x="9507538" y="1695450"/>
          <p14:tracePt t="29671" x="9490075" y="1687513"/>
          <p14:tracePt t="29679" x="9472613" y="1654175"/>
          <p14:tracePt t="29688" x="9423400" y="1611313"/>
          <p14:tracePt t="29696" x="9380538" y="1595438"/>
          <p14:tracePt t="29703" x="9331325" y="1544638"/>
          <p14:tracePt t="29713" x="9288463" y="1519238"/>
          <p14:tracePt t="29719" x="9237663" y="1468438"/>
          <p14:tracePt t="29727" x="9188450" y="1427163"/>
          <p14:tracePt t="29735" x="9112250" y="1376363"/>
          <p14:tracePt t="29744" x="9037638" y="1309688"/>
          <p14:tracePt t="29751" x="8969375" y="1258888"/>
          <p14:tracePt t="29759" x="8928100" y="1225550"/>
          <p14:tracePt t="29767" x="8902700" y="1192213"/>
          <p14:tracePt t="29776" x="8902700" y="1184275"/>
          <p14:tracePt t="29808" x="8902700" y="1174750"/>
          <p14:tracePt t="29816" x="8894763" y="1174750"/>
          <p14:tracePt t="29824" x="8877300" y="1174750"/>
          <p14:tracePt t="30096" x="8861425" y="1174750"/>
          <p14:tracePt t="30104" x="8836025" y="1108075"/>
          <p14:tracePt t="30112" x="8818563" y="1031875"/>
          <p14:tracePt t="30120" x="8810625" y="965200"/>
          <p14:tracePt t="30129" x="8810625" y="914400"/>
          <p14:tracePt t="30136" x="8810625" y="855663"/>
          <p14:tracePt t="30145" x="8810625" y="788988"/>
          <p14:tracePt t="30152" x="8802688" y="722313"/>
          <p14:tracePt t="30161" x="8777288" y="654050"/>
          <p14:tracePt t="30168" x="8734425" y="571500"/>
          <p14:tracePt t="30176" x="8667750" y="495300"/>
          <p14:tracePt t="30184" x="8591550" y="411163"/>
          <p14:tracePt t="30192" x="8550275" y="319088"/>
          <p14:tracePt t="30200" x="8516938" y="234950"/>
          <p14:tracePt t="30208" x="8499475" y="158750"/>
          <p14:tracePt t="30217" x="8474075" y="84138"/>
          <p14:tracePt t="30224" x="8458200" y="254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D1E64-456D-408C-8F1A-164AE5558667}"/>
              </a:ext>
            </a:extLst>
          </p:cNvPr>
          <p:cNvSpPr>
            <a:spLocks noGrp="1"/>
          </p:cNvSpPr>
          <p:nvPr>
            <p:ph type="title"/>
          </p:nvPr>
        </p:nvSpPr>
        <p:spPr>
          <a:xfrm>
            <a:off x="3355596" y="365126"/>
            <a:ext cx="7999792" cy="482063"/>
          </a:xfrm>
        </p:spPr>
        <p:txBody>
          <a:bodyPr>
            <a:normAutofit fontScale="90000"/>
          </a:bodyPr>
          <a:lstStyle/>
          <a:p>
            <a:r>
              <a:rPr lang="en-US" sz="3200" b="1" dirty="0">
                <a:latin typeface="+mn-lt"/>
              </a:rPr>
              <a:t>Glaciology and Ice Coring</a:t>
            </a:r>
          </a:p>
        </p:txBody>
      </p:sp>
      <p:sp>
        <p:nvSpPr>
          <p:cNvPr id="3" name="Text Placeholder 2">
            <a:extLst>
              <a:ext uri="{FF2B5EF4-FFF2-40B4-BE49-F238E27FC236}">
                <a16:creationId xmlns:a16="http://schemas.microsoft.com/office/drawing/2014/main" id="{97DE3626-F7B6-4F7A-A73C-6C8A03BBB6DC}"/>
              </a:ext>
            </a:extLst>
          </p:cNvPr>
          <p:cNvSpPr>
            <a:spLocks noGrp="1"/>
          </p:cNvSpPr>
          <p:nvPr>
            <p:ph type="body" idx="1"/>
          </p:nvPr>
        </p:nvSpPr>
        <p:spPr>
          <a:xfrm>
            <a:off x="114300" y="1952625"/>
            <a:ext cx="1933575" cy="1939868"/>
          </a:xfrm>
        </p:spPr>
        <p:txBody>
          <a:bodyPr>
            <a:normAutofit lnSpcReduction="10000"/>
          </a:bodyPr>
          <a:lstStyle/>
          <a:p>
            <a:r>
              <a:rPr lang="en-US" dirty="0">
                <a:solidFill>
                  <a:schemeClr val="accent6"/>
                </a:solidFill>
              </a:rPr>
              <a:t>Historical temperatures </a:t>
            </a:r>
            <a:r>
              <a:rPr lang="en-US" dirty="0"/>
              <a:t>can be  estimated from ice cores</a:t>
            </a:r>
          </a:p>
        </p:txBody>
      </p:sp>
      <p:pic>
        <p:nvPicPr>
          <p:cNvPr id="8" name="Content Placeholder 7" descr="A picture containing diagram&#10;&#10;Description automatically generated">
            <a:extLst>
              <a:ext uri="{FF2B5EF4-FFF2-40B4-BE49-F238E27FC236}">
                <a16:creationId xmlns:a16="http://schemas.microsoft.com/office/drawing/2014/main" id="{7604549F-3FDC-4DF1-883F-030CF452DEF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77863" y="847189"/>
            <a:ext cx="4566223" cy="5872393"/>
          </a:xfrm>
        </p:spPr>
      </p:pic>
      <p:sp>
        <p:nvSpPr>
          <p:cNvPr id="5" name="Text Placeholder 4">
            <a:extLst>
              <a:ext uri="{FF2B5EF4-FFF2-40B4-BE49-F238E27FC236}">
                <a16:creationId xmlns:a16="http://schemas.microsoft.com/office/drawing/2014/main" id="{925E5467-1646-45E2-9AA6-33D83966B534}"/>
              </a:ext>
            </a:extLst>
          </p:cNvPr>
          <p:cNvSpPr>
            <a:spLocks noGrp="1"/>
          </p:cNvSpPr>
          <p:nvPr>
            <p:ph type="body" sz="quarter" idx="3"/>
          </p:nvPr>
        </p:nvSpPr>
        <p:spPr>
          <a:xfrm>
            <a:off x="7128030" y="2122415"/>
            <a:ext cx="4803909" cy="511728"/>
          </a:xfrm>
        </p:spPr>
        <p:txBody>
          <a:bodyPr>
            <a:normAutofit lnSpcReduction="10000"/>
          </a:bodyPr>
          <a:lstStyle/>
          <a:p>
            <a:r>
              <a:rPr lang="en-US" dirty="0"/>
              <a:t>Glaciology, Ice Coring and Snowflake</a:t>
            </a:r>
          </a:p>
        </p:txBody>
      </p:sp>
      <p:pic>
        <p:nvPicPr>
          <p:cNvPr id="10" name="Content Placeholder 9" descr="A close-up of a currency bill&#10;&#10;Description automatically generated with low confidence">
            <a:extLst>
              <a:ext uri="{FF2B5EF4-FFF2-40B4-BE49-F238E27FC236}">
                <a16:creationId xmlns:a16="http://schemas.microsoft.com/office/drawing/2014/main" id="{C9388851-FAD5-4E0F-9DA1-C0B9714D84E3}"/>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128030" y="2678536"/>
            <a:ext cx="4566223" cy="2793621"/>
          </a:xfrm>
        </p:spPr>
      </p:pic>
      <p:pic>
        <p:nvPicPr>
          <p:cNvPr id="4" name="Audio 3">
            <a:hlinkClick r:id="" action="ppaction://media"/>
            <a:extLst>
              <a:ext uri="{FF2B5EF4-FFF2-40B4-BE49-F238E27FC236}">
                <a16:creationId xmlns:a16="http://schemas.microsoft.com/office/drawing/2014/main" id="{B6070E0B-72E9-48B7-94A3-7B04D557BA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9931001"/>
      </p:ext>
    </p:extLst>
  </p:cSld>
  <p:clrMapOvr>
    <a:masterClrMapping/>
  </p:clrMapOvr>
  <mc:AlternateContent xmlns:mc="http://schemas.openxmlformats.org/markup-compatibility/2006" xmlns:p14="http://schemas.microsoft.com/office/powerpoint/2010/main">
    <mc:Choice Requires="p14">
      <p:transition spd="slow" p14:dur="2000" advTm="48263"/>
    </mc:Choice>
    <mc:Fallback xmlns="">
      <p:transition spd="slow" advTm="4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840" x="3917950" y="5178425"/>
          <p14:tracePt t="6864" x="3935413" y="5178425"/>
          <p14:tracePt t="6880" x="3943350" y="5178425"/>
          <p14:tracePt t="6888" x="3960813" y="5178425"/>
          <p14:tracePt t="6904" x="3968750" y="5178425"/>
          <p14:tracePt t="6912" x="3976688" y="5187950"/>
          <p14:tracePt t="6920" x="3986213" y="5187950"/>
          <p14:tracePt t="6928" x="4002088" y="5195888"/>
          <p14:tracePt t="6936" x="4011613" y="5195888"/>
          <p14:tracePt t="6944" x="4019550" y="5203825"/>
          <p14:tracePt t="6952" x="4035425" y="5203825"/>
          <p14:tracePt t="6960" x="4052888" y="5203825"/>
          <p14:tracePt t="6968" x="4060825" y="5213350"/>
          <p14:tracePt t="6976" x="4070350" y="5213350"/>
          <p14:tracePt t="6984" x="4086225" y="5221288"/>
          <p14:tracePt t="7000" x="4094163" y="5221288"/>
          <p14:tracePt t="7016" x="4103688" y="5221288"/>
          <p14:tracePt t="7023" x="4111625" y="5229225"/>
          <p14:tracePt t="7041" x="4119563" y="5229225"/>
          <p14:tracePt t="7058" x="4129088" y="5229225"/>
          <p14:tracePt t="7064" x="4137025" y="5229225"/>
          <p14:tracePt t="7074" x="4144963" y="5229225"/>
          <p14:tracePt t="7080" x="4152900" y="5229225"/>
          <p14:tracePt t="7088" x="4162425" y="5237163"/>
          <p14:tracePt t="7109" x="4187825" y="5237163"/>
          <p14:tracePt t="7120" x="4195763" y="5246688"/>
          <p14:tracePt t="7128" x="4203700" y="5246688"/>
          <p14:tracePt t="7151" x="4211638" y="5246688"/>
          <p14:tracePt t="7167" x="4211638" y="5254625"/>
          <p14:tracePt t="7176" x="4221163" y="5254625"/>
          <p14:tracePt t="7191" x="4237038" y="5262563"/>
          <p14:tracePt t="7199" x="4246563" y="5262563"/>
          <p14:tracePt t="7208" x="4254500" y="5272088"/>
          <p14:tracePt t="7215" x="4270375" y="5272088"/>
          <p14:tracePt t="7223" x="4279900" y="5272088"/>
          <p14:tracePt t="7231" x="4287838" y="5280025"/>
          <p14:tracePt t="7239" x="4305300" y="5280025"/>
          <p14:tracePt t="7247" x="4313238" y="5287963"/>
          <p14:tracePt t="7264" x="4329113" y="5287963"/>
          <p14:tracePt t="7280" x="4338638" y="5295900"/>
          <p14:tracePt t="7295" x="4354513" y="5295900"/>
          <p14:tracePt t="7303" x="4354513" y="5305425"/>
          <p14:tracePt t="7311" x="4364038" y="5305425"/>
          <p14:tracePt t="7320" x="4364038" y="5313363"/>
          <p14:tracePt t="7328" x="4371975" y="5313363"/>
          <p14:tracePt t="7335" x="4379913" y="5321300"/>
          <p14:tracePt t="7343" x="4397375" y="5330825"/>
          <p14:tracePt t="7351" x="4413250" y="5330825"/>
          <p14:tracePt t="7359" x="4430713" y="5338763"/>
          <p14:tracePt t="7367" x="4446588" y="5346700"/>
          <p14:tracePt t="7375" x="4464050" y="5346700"/>
          <p14:tracePt t="7383" x="4489450" y="5346700"/>
          <p14:tracePt t="7391" x="4505325" y="5356225"/>
          <p14:tracePt t="7399" x="4522788" y="5356225"/>
          <p14:tracePt t="7408" x="4522788" y="5364163"/>
          <p14:tracePt t="7415" x="4530725" y="5364163"/>
          <p14:tracePt t="7423" x="4540250" y="5364163"/>
          <p14:tracePt t="7447" x="4548188" y="5364163"/>
          <p14:tracePt t="7471" x="4556125" y="5372100"/>
          <p14:tracePt t="7487" x="4564063" y="5372100"/>
          <p14:tracePt t="7495" x="4573588" y="5372100"/>
          <p14:tracePt t="7504" x="4581525" y="5380038"/>
          <p14:tracePt t="7511" x="4581525" y="5389563"/>
          <p14:tracePt t="7519" x="4589463" y="5389563"/>
          <p14:tracePt t="7527" x="4598988" y="5389563"/>
          <p14:tracePt t="7535" x="4606925" y="5389563"/>
          <p14:tracePt t="7543" x="4614863" y="5389563"/>
          <p14:tracePt t="7551" x="4614863" y="5397500"/>
          <p14:tracePt t="7559" x="4622800" y="5397500"/>
          <p14:tracePt t="7583" x="4632325" y="5397500"/>
          <p14:tracePt t="7591" x="4632325" y="5405438"/>
          <p14:tracePt t="7623" x="4640263" y="5414963"/>
          <p14:tracePt t="7639" x="4648200" y="5422900"/>
          <p14:tracePt t="7655" x="4657725" y="5430838"/>
          <p14:tracePt t="7663" x="4665663" y="5430838"/>
          <p14:tracePt t="7671" x="4681538" y="5438775"/>
          <p14:tracePt t="7679" x="4681538" y="5448300"/>
          <p14:tracePt t="7687" x="4699000" y="5456238"/>
          <p14:tracePt t="7695" x="4706938" y="5464175"/>
          <p14:tracePt t="7711" x="4716463" y="5473700"/>
          <p14:tracePt t="7727" x="4724400" y="5481638"/>
          <p14:tracePt t="7744" x="4732338" y="5489575"/>
          <p14:tracePt t="7751" x="4732338" y="5497513"/>
          <p14:tracePt t="7759" x="4740275" y="5497513"/>
          <p14:tracePt t="7767" x="4749800" y="5507038"/>
          <p14:tracePt t="7776" x="4757738" y="5507038"/>
          <p14:tracePt t="7783" x="4765675" y="5514975"/>
          <p14:tracePt t="7791" x="4775200" y="5522913"/>
          <p14:tracePt t="7799" x="4783138" y="5522913"/>
          <p14:tracePt t="7815" x="4791075" y="5522913"/>
          <p14:tracePt t="7822" x="4799013" y="5532438"/>
          <p14:tracePt t="7847" x="4808538" y="5532438"/>
          <p14:tracePt t="7856" x="4808538" y="5540375"/>
          <p14:tracePt t="7863" x="4816475" y="5540375"/>
          <p14:tracePt t="7871" x="4816475" y="5548313"/>
          <p14:tracePt t="7879" x="4833938" y="5548313"/>
          <p14:tracePt t="7887" x="4841875" y="5556250"/>
          <p14:tracePt t="7895" x="4857750" y="5565775"/>
          <p14:tracePt t="7903" x="4875213" y="5565775"/>
          <p14:tracePt t="7911" x="4892675" y="5565775"/>
          <p14:tracePt t="7919" x="4900613" y="5573713"/>
          <p14:tracePt t="7927" x="4908550" y="5581650"/>
          <p14:tracePt t="7935" x="4916488" y="5581650"/>
          <p14:tracePt t="7943" x="4926013" y="5581650"/>
          <p14:tracePt t="7951" x="4933950" y="5591175"/>
          <p14:tracePt t="7967" x="4951413" y="5599113"/>
          <p14:tracePt t="7976" x="4959350" y="5607050"/>
          <p14:tracePt t="7983" x="4967288" y="5607050"/>
          <p14:tracePt t="7991" x="4992688" y="5614988"/>
          <p14:tracePt t="7999" x="5010150" y="5624513"/>
          <p14:tracePt t="8008" x="5026025" y="5624513"/>
          <p14:tracePt t="8015" x="5033963" y="5632450"/>
          <p14:tracePt t="8023" x="5051425" y="5632450"/>
          <p14:tracePt t="8031" x="5059363" y="5632450"/>
          <p14:tracePt t="8047" x="5076825" y="5632450"/>
          <p14:tracePt t="8063" x="5084763" y="5632450"/>
          <p14:tracePt t="8072" x="5102225" y="5632450"/>
          <p14:tracePt t="8087" x="5110163" y="5632450"/>
          <p14:tracePt t="8111" x="5110163" y="5640388"/>
          <p14:tracePt t="8135" x="5118100" y="5640388"/>
          <p14:tracePt t="8144" x="5127625" y="5640388"/>
          <p14:tracePt t="8159" x="5135563" y="5649913"/>
          <p14:tracePt t="8167" x="5151438" y="5649913"/>
          <p14:tracePt t="8175" x="5160963" y="5657850"/>
          <p14:tracePt t="8184" x="5176838" y="5665788"/>
          <p14:tracePt t="8192" x="5186363" y="5665788"/>
          <p14:tracePt t="8200" x="5210175" y="5673725"/>
          <p14:tracePt t="8216" x="5219700" y="5683250"/>
          <p14:tracePt t="8304" x="5227638" y="5683250"/>
          <p14:tracePt t="8312" x="5235575" y="5683250"/>
          <p14:tracePt t="8336" x="5235575" y="5691188"/>
          <p14:tracePt t="8344" x="5245100" y="5691188"/>
          <p14:tracePt t="8368" x="5253038" y="5699125"/>
          <p14:tracePt t="8408" x="5260975" y="5708650"/>
          <p14:tracePt t="8432" x="5268913" y="5708650"/>
          <p14:tracePt t="8440" x="5278438" y="5708650"/>
          <p14:tracePt t="8448" x="5278438" y="5716588"/>
          <p14:tracePt t="8464" x="5286375" y="5716588"/>
          <p14:tracePt t="8488" x="5286375" y="5724525"/>
          <p14:tracePt t="8504" x="5294313" y="5724525"/>
          <p14:tracePt t="8520" x="5303838" y="5724525"/>
          <p14:tracePt t="8528" x="5311775" y="5724525"/>
          <p14:tracePt t="8544" x="5319713" y="5732463"/>
          <p14:tracePt t="8552" x="5327650" y="5732463"/>
          <p14:tracePt t="8560" x="5337175" y="5732463"/>
          <p14:tracePt t="8576" x="5337175" y="5741988"/>
          <p14:tracePt t="8616" x="5345113" y="5741988"/>
          <p14:tracePt t="10457" x="5337175" y="5741988"/>
          <p14:tracePt t="10536" x="5327650" y="5741988"/>
          <p14:tracePt t="10744" x="5319713" y="5741988"/>
          <p14:tracePt t="28992" x="5319713" y="5732463"/>
          <p14:tracePt t="29008" x="5319713" y="5724525"/>
          <p14:tracePt t="29040" x="5319713" y="5716588"/>
          <p14:tracePt t="29072" x="5319713" y="5708650"/>
          <p14:tracePt t="29096" x="5319713" y="5699125"/>
          <p14:tracePt t="29104" x="5319713" y="5691188"/>
          <p14:tracePt t="29129" x="5319713" y="5683250"/>
          <p14:tracePt t="29144" x="5319713" y="5673725"/>
          <p14:tracePt t="29160" x="5319713" y="5665788"/>
          <p14:tracePt t="29167" x="5319713" y="5657850"/>
          <p14:tracePt t="29185" x="5319713" y="5649913"/>
          <p14:tracePt t="29200" x="5319713" y="5640388"/>
          <p14:tracePt t="29216" x="5319713" y="5632450"/>
          <p14:tracePt t="29225" x="5311775" y="5624513"/>
          <p14:tracePt t="29248" x="5311775" y="5614988"/>
          <p14:tracePt t="29256" x="5311775" y="5607050"/>
          <p14:tracePt t="29264" x="5311775" y="5599113"/>
          <p14:tracePt t="29272" x="5311775" y="5591175"/>
          <p14:tracePt t="29280" x="5311775" y="5581650"/>
          <p14:tracePt t="29288" x="5303838" y="5573713"/>
          <p14:tracePt t="29296" x="5303838" y="5565775"/>
          <p14:tracePt t="29304" x="5303838" y="5556250"/>
          <p14:tracePt t="29312" x="5294313" y="5540375"/>
          <p14:tracePt t="29320" x="5294313" y="5532438"/>
          <p14:tracePt t="29328" x="5294313" y="5514975"/>
          <p14:tracePt t="29336" x="5286375" y="5507038"/>
          <p14:tracePt t="29345" x="5286375" y="5489575"/>
          <p14:tracePt t="29352" x="5286375" y="5481638"/>
          <p14:tracePt t="29360" x="5278438" y="5464175"/>
          <p14:tracePt t="29368" x="5268913" y="5448300"/>
          <p14:tracePt t="29377" x="5268913" y="5438775"/>
          <p14:tracePt t="29384" x="5268913" y="5430838"/>
          <p14:tracePt t="29391" x="5260975" y="5414963"/>
          <p14:tracePt t="29400" x="5260975" y="5397500"/>
          <p14:tracePt t="29408" x="5260975" y="5380038"/>
          <p14:tracePt t="29416" x="5260975" y="5364163"/>
          <p14:tracePt t="29425" x="5260975" y="5356225"/>
          <p14:tracePt t="29432" x="5260975" y="5338763"/>
          <p14:tracePt t="29441" x="5260975" y="5321300"/>
          <p14:tracePt t="29448" x="5260975" y="5313363"/>
          <p14:tracePt t="29456" x="5253038" y="5295900"/>
          <p14:tracePt t="29464" x="5253038" y="5287963"/>
          <p14:tracePt t="29472" x="5253038" y="5272088"/>
          <p14:tracePt t="29480" x="5245100" y="5262563"/>
          <p14:tracePt t="29488" x="5235575" y="5254625"/>
          <p14:tracePt t="29504" x="5235575" y="5246688"/>
          <p14:tracePt t="29520" x="5235575" y="5237163"/>
          <p14:tracePt t="29529" x="5227638" y="5229225"/>
          <p14:tracePt t="29552" x="5210175" y="5221288"/>
          <p14:tracePt t="29568" x="5202238" y="5213350"/>
          <p14:tracePt t="29575" x="5186363" y="5213350"/>
          <p14:tracePt t="29584" x="5176838" y="5213350"/>
          <p14:tracePt t="29591" x="5168900" y="5213350"/>
          <p14:tracePt t="29600" x="5151438" y="5213350"/>
          <p14:tracePt t="29609" x="5143500" y="5213350"/>
          <p14:tracePt t="29616" x="5143500" y="5221288"/>
          <p14:tracePt t="29625" x="5143500" y="5229225"/>
          <p14:tracePt t="29632" x="5143500" y="5237163"/>
          <p14:tracePt t="29976" x="5135563" y="5237163"/>
          <p14:tracePt t="29984" x="5127625" y="5237163"/>
          <p14:tracePt t="29991" x="5118100" y="5237163"/>
          <p14:tracePt t="30024" x="5118100" y="5221288"/>
          <p14:tracePt t="30042" x="5118100" y="5213350"/>
          <p14:tracePt t="30048" x="5118100" y="5203825"/>
          <p14:tracePt t="30056" x="5118100" y="5195888"/>
          <p14:tracePt t="30064" x="5118100" y="5178425"/>
          <p14:tracePt t="30072" x="5110163" y="5178425"/>
          <p14:tracePt t="30080" x="5110163" y="5170488"/>
          <p14:tracePt t="30088" x="5110163" y="5154613"/>
          <p14:tracePt t="30109" x="5110163" y="5137150"/>
          <p14:tracePt t="30113" x="5110163" y="5129213"/>
          <p14:tracePt t="30120" x="5110163" y="5111750"/>
          <p14:tracePt t="30128" x="5110163" y="5103813"/>
          <p14:tracePt t="30137" x="5110163" y="5095875"/>
          <p14:tracePt t="30144" x="5110163" y="5086350"/>
          <p14:tracePt t="30168" x="5110163" y="5078413"/>
          <p14:tracePt t="30176" x="5110163" y="5070475"/>
          <p14:tracePt t="30200" x="5110163" y="5060950"/>
          <p14:tracePt t="30208" x="5110163" y="5053013"/>
          <p14:tracePt t="30225" x="5110163" y="5037138"/>
          <p14:tracePt t="30232" x="5110163" y="5027613"/>
          <p14:tracePt t="30241" x="5110163" y="5019675"/>
          <p14:tracePt t="30248" x="5110163" y="5011738"/>
          <p14:tracePt t="30256" x="5110163" y="4986338"/>
          <p14:tracePt t="30264" x="5110163" y="4978400"/>
          <p14:tracePt t="30272" x="5110163" y="4968875"/>
          <p14:tracePt t="30280" x="5110163" y="4960938"/>
          <p14:tracePt t="30288" x="5110163" y="4935538"/>
          <p14:tracePt t="30304" x="5110163" y="4927600"/>
          <p14:tracePt t="30312" x="5110163" y="4902200"/>
          <p14:tracePt t="30320" x="5110163" y="4894263"/>
          <p14:tracePt t="30329" x="5110163" y="4876800"/>
          <p14:tracePt t="30336" x="5110163" y="4860925"/>
          <p14:tracePt t="30344" x="5110163" y="4843463"/>
          <p14:tracePt t="30351" x="5110163" y="4826000"/>
          <p14:tracePt t="30359" x="5110163" y="4810125"/>
          <p14:tracePt t="30375" x="5110163" y="4802188"/>
          <p14:tracePt t="30383" x="5110163" y="4792663"/>
          <p14:tracePt t="30391" x="5110163" y="4784725"/>
          <p14:tracePt t="30407" x="5110163" y="4776788"/>
          <p14:tracePt t="30431" x="5110163" y="4767263"/>
          <p14:tracePt t="30440" x="5110163" y="4759325"/>
          <p14:tracePt t="30448" x="5110163" y="4751388"/>
          <p14:tracePt t="30456" x="5110163" y="4733925"/>
          <p14:tracePt t="30464" x="5110163" y="4718050"/>
          <p14:tracePt t="30472" x="5118100" y="4692650"/>
          <p14:tracePt t="30480" x="5118100" y="4675188"/>
          <p14:tracePt t="30488" x="5127625" y="4659313"/>
          <p14:tracePt t="30496" x="5135563" y="4641850"/>
          <p14:tracePt t="30504" x="5143500" y="4616450"/>
          <p14:tracePt t="30520" x="5143500" y="4608513"/>
          <p14:tracePt t="30528" x="5143500" y="4600575"/>
          <p14:tracePt t="30536" x="5151438" y="4591050"/>
          <p14:tracePt t="30552" x="5151438" y="4583113"/>
          <p14:tracePt t="30568" x="5151438" y="4575175"/>
          <p14:tracePt t="30592" x="5160963" y="4557713"/>
          <p14:tracePt t="30600" x="5168900" y="4549775"/>
          <p14:tracePt t="30608" x="5168900" y="4541838"/>
          <p14:tracePt t="30616" x="5176838" y="4516438"/>
          <p14:tracePt t="30625" x="5186363" y="4506913"/>
          <p14:tracePt t="30632" x="5186363" y="4491038"/>
          <p14:tracePt t="30641" x="5186363" y="4473575"/>
          <p14:tracePt t="30648" x="5194300" y="4457700"/>
          <p14:tracePt t="30656" x="5202238" y="4448175"/>
          <p14:tracePt t="30664" x="5202238" y="4440238"/>
          <p14:tracePt t="30672" x="5210175" y="4424363"/>
          <p14:tracePt t="30688" x="5210175" y="4414838"/>
          <p14:tracePt t="30704" x="5210175" y="4406900"/>
          <p14:tracePt t="30713" x="5219700" y="4398963"/>
          <p14:tracePt t="30728" x="5219700" y="4389438"/>
          <p14:tracePt t="30744" x="5219700" y="4373563"/>
          <p14:tracePt t="30752" x="5219700" y="4365625"/>
          <p14:tracePt t="30760" x="5227638" y="4356100"/>
          <p14:tracePt t="30768" x="5227638" y="4340225"/>
          <p14:tracePt t="30774" x="5235575" y="4322763"/>
          <p14:tracePt t="30784" x="5235575" y="4306888"/>
          <p14:tracePt t="30791" x="5235575" y="4297363"/>
          <p14:tracePt t="30800" x="5235575" y="4281488"/>
          <p14:tracePt t="30809" x="5235575" y="4264025"/>
          <p14:tracePt t="30816" x="5245100" y="4256088"/>
          <p14:tracePt t="30825" x="5245100" y="4248150"/>
          <p14:tracePt t="30832" x="5253038" y="4230688"/>
          <p14:tracePt t="30841" x="5253038" y="4213225"/>
          <p14:tracePt t="30848" x="5260975" y="4205288"/>
          <p14:tracePt t="30856" x="5260975" y="4189413"/>
          <p14:tracePt t="30864" x="5260975" y="4171950"/>
          <p14:tracePt t="30872" x="5278438" y="4154488"/>
          <p14:tracePt t="30880" x="5278438" y="4146550"/>
          <p14:tracePt t="30888" x="5286375" y="4130675"/>
          <p14:tracePt t="30896" x="5286375" y="4121150"/>
          <p14:tracePt t="30904" x="5286375" y="4113213"/>
          <p14:tracePt t="30912" x="5294313" y="4105275"/>
          <p14:tracePt t="30920" x="5294313" y="4079875"/>
          <p14:tracePt t="30928" x="5294313" y="4062413"/>
          <p14:tracePt t="30936" x="5303838" y="4046538"/>
          <p14:tracePt t="30944" x="5303838" y="4021138"/>
          <p14:tracePt t="30952" x="5303838" y="3995738"/>
          <p14:tracePt t="30961" x="5303838" y="3978275"/>
          <p14:tracePt t="30968" x="5303838" y="3962400"/>
          <p14:tracePt t="30975" x="5303838" y="3944938"/>
          <p14:tracePt t="30984" x="5303838" y="3929063"/>
          <p14:tracePt t="30991" x="5303838" y="3903663"/>
          <p14:tracePt t="31000" x="5303838" y="3886200"/>
          <p14:tracePt t="31009" x="5311775" y="3860800"/>
          <p14:tracePt t="31016" x="5311775" y="3835400"/>
          <p14:tracePt t="31025" x="5311775" y="3794125"/>
          <p14:tracePt t="31032" x="5319713" y="3760788"/>
          <p14:tracePt t="31040" x="5319713" y="3709988"/>
          <p14:tracePt t="31048" x="5319713" y="3676650"/>
          <p14:tracePt t="31056" x="5319713" y="3635375"/>
          <p14:tracePt t="31064" x="5319713" y="3600450"/>
          <p14:tracePt t="31072" x="5319713" y="3567113"/>
          <p14:tracePt t="31080" x="5319713" y="3525838"/>
          <p14:tracePt t="31095" x="5319713" y="3475038"/>
          <p14:tracePt t="31103" x="5319713" y="3459163"/>
          <p14:tracePt t="31112" x="5319713" y="3441700"/>
          <p14:tracePt t="31119" x="5327650" y="3416300"/>
          <p14:tracePt t="31128" x="5327650" y="3390900"/>
          <p14:tracePt t="31135" x="5327650" y="3375025"/>
          <p14:tracePt t="31144" x="5327650" y="3340100"/>
          <p14:tracePt t="31151" x="5327650" y="3316288"/>
          <p14:tracePt t="31159" x="5337175" y="3290888"/>
          <p14:tracePt t="31167" x="5345113" y="3265488"/>
          <p14:tracePt t="31175" x="5345113" y="3248025"/>
          <p14:tracePt t="31183" x="5345113" y="3222625"/>
          <p14:tracePt t="31190" x="5345113" y="3206750"/>
          <p14:tracePt t="31199" x="5337175" y="3198813"/>
          <p14:tracePt t="31207" x="5327650" y="3181350"/>
          <p14:tracePt t="31215" x="5319713" y="3163888"/>
          <p14:tracePt t="31224" x="5319713" y="3155950"/>
          <p14:tracePt t="31231" x="5311775" y="3148013"/>
          <p14:tracePt t="31239" x="5303838" y="3122613"/>
          <p14:tracePt t="31247" x="5303838" y="3105150"/>
          <p14:tracePt t="31255" x="5303838" y="3089275"/>
          <p14:tracePt t="31263" x="5303838" y="3071813"/>
          <p14:tracePt t="31271" x="5303838" y="3055938"/>
          <p14:tracePt t="31279" x="5303838" y="3038475"/>
          <p14:tracePt t="31287" x="5303838" y="3013075"/>
          <p14:tracePt t="31295" x="5294313" y="2997200"/>
          <p14:tracePt t="31303" x="5278438" y="2979738"/>
          <p14:tracePt t="31312" x="5278438" y="2971800"/>
          <p14:tracePt t="31319" x="5268913" y="2954338"/>
          <p14:tracePt t="31328" x="5260975" y="2954338"/>
          <p14:tracePt t="31335" x="5260975" y="2946400"/>
          <p14:tracePt t="31424" x="5268913" y="2946400"/>
          <p14:tracePt t="31442" x="5268913" y="2938463"/>
          <p14:tracePt t="31448" x="5278438" y="2938463"/>
          <p14:tracePt t="31488" x="5286375" y="2938463"/>
          <p14:tracePt t="31496" x="5311775" y="2971800"/>
          <p14:tracePt t="31504" x="5327650" y="2997200"/>
          <p14:tracePt t="31512" x="5353050" y="3022600"/>
          <p14:tracePt t="31520" x="5362575" y="3046413"/>
          <p14:tracePt t="31528" x="5378450" y="3055938"/>
          <p14:tracePt t="31536" x="5378450" y="3063875"/>
          <p14:tracePt t="31545" x="5386388" y="3063875"/>
          <p14:tracePt t="31552" x="5386388" y="3071813"/>
          <p14:tracePt t="31561" x="5395913" y="3071813"/>
          <p14:tracePt t="31568" x="5395913" y="3081338"/>
          <p14:tracePt t="31575" x="5411788" y="3089275"/>
          <p14:tracePt t="31592" x="5421313" y="3089275"/>
          <p14:tracePt t="31784" x="5411788" y="3089275"/>
          <p14:tracePt t="31791" x="5403850" y="3089275"/>
          <p14:tracePt t="31800" x="5395913" y="3089275"/>
          <p14:tracePt t="31808" x="5378450" y="3089275"/>
          <p14:tracePt t="31825" x="5370513" y="3089275"/>
          <p14:tracePt t="31832" x="5362575" y="3089275"/>
          <p14:tracePt t="31848" x="5345113" y="3089275"/>
          <p14:tracePt t="31864" x="5337175" y="3089275"/>
          <p14:tracePt t="31880" x="5319713" y="3089275"/>
          <p14:tracePt t="31888" x="5311775" y="3089275"/>
          <p14:tracePt t="31896" x="5286375" y="3089275"/>
          <p14:tracePt t="31904" x="5260975" y="3089275"/>
          <p14:tracePt t="31912" x="5219700" y="3089275"/>
          <p14:tracePt t="31920" x="5186363" y="3089275"/>
          <p14:tracePt t="31928" x="5151438" y="3089275"/>
          <p14:tracePt t="31936" x="5127625" y="3089275"/>
          <p14:tracePt t="31944" x="5102225" y="3089275"/>
          <p14:tracePt t="31952" x="5076825" y="3097213"/>
          <p14:tracePt t="31960" x="5051425" y="3097213"/>
          <p14:tracePt t="31968" x="5033963" y="3097213"/>
          <p14:tracePt t="31975" x="5018088" y="3097213"/>
          <p14:tracePt t="31984" x="5010150" y="3097213"/>
          <p14:tracePt t="31992" x="5000625" y="3097213"/>
          <p14:tracePt t="32000" x="4992688" y="3097213"/>
          <p14:tracePt t="32008" x="4984750" y="3097213"/>
          <p14:tracePt t="32016" x="4975225" y="3097213"/>
          <p14:tracePt t="32025" x="4967288" y="3097213"/>
          <p14:tracePt t="32032" x="4951413" y="3097213"/>
          <p14:tracePt t="32040" x="4933950" y="3097213"/>
          <p14:tracePt t="32048" x="4916488" y="3097213"/>
          <p14:tracePt t="32056" x="4892675" y="3097213"/>
          <p14:tracePt t="32064" x="4867275" y="3097213"/>
          <p14:tracePt t="32072" x="4833938" y="3097213"/>
          <p14:tracePt t="32081" x="4799013" y="3105150"/>
          <p14:tracePt t="32095" x="4740275" y="3105150"/>
          <p14:tracePt t="32104" x="4716463" y="3105150"/>
          <p14:tracePt t="32112" x="4691063" y="3105150"/>
          <p14:tracePt t="32120" x="4681538" y="3105150"/>
          <p14:tracePt t="32127" x="4673600" y="3105150"/>
          <p14:tracePt t="32135" x="4657725" y="3105150"/>
          <p14:tracePt t="32151" x="4648200" y="3105150"/>
          <p14:tracePt t="32159" x="4640263" y="3105150"/>
          <p14:tracePt t="32167" x="4632325" y="3114675"/>
          <p14:tracePt t="32175" x="4622800" y="3114675"/>
          <p14:tracePt t="32183" x="4606925" y="3122613"/>
          <p14:tracePt t="32190" x="4589463" y="3122613"/>
          <p14:tracePt t="32199" x="4581525" y="3122613"/>
          <p14:tracePt t="32207" x="4564063" y="3130550"/>
          <p14:tracePt t="32215" x="4548188" y="3130550"/>
          <p14:tracePt t="32224" x="4522788" y="3140075"/>
          <p14:tracePt t="32231" x="4497388" y="3148013"/>
          <p14:tracePt t="32239" x="4464050" y="3155950"/>
          <p14:tracePt t="32247" x="4438650" y="3155950"/>
          <p14:tracePt t="32255" x="4413250" y="3163888"/>
          <p14:tracePt t="32263" x="4387850" y="3173413"/>
          <p14:tracePt t="32271" x="4371975" y="3181350"/>
          <p14:tracePt t="32279" x="4364038" y="3181350"/>
          <p14:tracePt t="32287" x="4346575" y="3189288"/>
          <p14:tracePt t="32295" x="4329113" y="3198813"/>
          <p14:tracePt t="32303" x="4321175" y="3198813"/>
          <p14:tracePt t="32312" x="4313238" y="3206750"/>
          <p14:tracePt t="32319" x="4295775" y="3214688"/>
          <p14:tracePt t="32328" x="4287838" y="3214688"/>
          <p14:tracePt t="32335" x="4270375" y="3214688"/>
          <p14:tracePt t="32344" x="4254500" y="3222625"/>
          <p14:tracePt t="32351" x="4246563" y="3232150"/>
          <p14:tracePt t="32359" x="4237038" y="3232150"/>
          <p14:tracePt t="32367" x="4221163" y="3232150"/>
          <p14:tracePt t="32383" x="4211638" y="3232150"/>
          <p14:tracePt t="32390" x="4195763" y="3240088"/>
          <p14:tracePt t="32399" x="4187825" y="3240088"/>
          <p14:tracePt t="32407" x="4178300" y="3248025"/>
          <p14:tracePt t="32415" x="4162425" y="3248025"/>
          <p14:tracePt t="32424" x="4152900" y="3248025"/>
          <p14:tracePt t="32431" x="4144963" y="3248025"/>
          <p14:tracePt t="32439" x="4129088" y="3248025"/>
          <p14:tracePt t="32447" x="4119563" y="3248025"/>
          <p14:tracePt t="32463" x="4103688" y="3248025"/>
          <p14:tracePt t="32471" x="4094163" y="3257550"/>
          <p14:tracePt t="32479" x="4078288" y="3257550"/>
          <p14:tracePt t="32487" x="4060825" y="3257550"/>
          <p14:tracePt t="32496" x="4035425" y="3265488"/>
          <p14:tracePt t="32503" x="4019550" y="3265488"/>
          <p14:tracePt t="32511" x="4002088" y="3265488"/>
          <p14:tracePt t="32519" x="3986213" y="3273425"/>
          <p14:tracePt t="32527" x="3976688" y="3273425"/>
          <p14:tracePt t="32535" x="3960813" y="3273425"/>
          <p14:tracePt t="32552" x="3952875" y="3273425"/>
          <p14:tracePt t="32559" x="3943350" y="3273425"/>
          <p14:tracePt t="32567" x="3935413" y="3273425"/>
          <p14:tracePt t="32583" x="3927475" y="3273425"/>
          <p14:tracePt t="32599" x="3917950" y="3273425"/>
          <p14:tracePt t="32616" x="3910013" y="3273425"/>
          <p14:tracePt t="32624" x="3902075" y="3281363"/>
          <p14:tracePt t="32631" x="3894138" y="3281363"/>
          <p14:tracePt t="32647" x="3884613" y="3281363"/>
          <p14:tracePt t="32671" x="3876675" y="3281363"/>
          <p14:tracePt t="32696" x="3868738" y="3281363"/>
          <p14:tracePt t="32719" x="3859213" y="3281363"/>
          <p14:tracePt t="32735" x="3851275" y="3281363"/>
          <p14:tracePt t="32743" x="3843338" y="3281363"/>
          <p14:tracePt t="32751" x="3835400" y="3281363"/>
          <p14:tracePt t="32759" x="3825875" y="3281363"/>
          <p14:tracePt t="32775" x="3810000" y="3281363"/>
          <p14:tracePt t="32790" x="3800475" y="3281363"/>
          <p14:tracePt t="32800" x="3784600" y="3281363"/>
          <p14:tracePt t="32815" x="3776663" y="3281363"/>
          <p14:tracePt t="32824" x="3767138" y="3281363"/>
          <p14:tracePt t="32831" x="3759200" y="3281363"/>
          <p14:tracePt t="32839" x="3741738" y="3281363"/>
          <p14:tracePt t="32855" x="3733800" y="3281363"/>
          <p14:tracePt t="32863" x="3725863" y="3281363"/>
          <p14:tracePt t="32871" x="3717925" y="3281363"/>
          <p14:tracePt t="32879" x="3708400" y="3281363"/>
          <p14:tracePt t="32887" x="3692525" y="3281363"/>
          <p14:tracePt t="32895" x="3683000" y="3281363"/>
          <p14:tracePt t="32903" x="3675063" y="3281363"/>
          <p14:tracePt t="32911" x="3659188" y="3281363"/>
          <p14:tracePt t="32919" x="3641725" y="3281363"/>
          <p14:tracePt t="32927" x="3624263" y="3281363"/>
          <p14:tracePt t="32935" x="3616325" y="3281363"/>
          <p14:tracePt t="32944" x="3608388" y="3281363"/>
          <p14:tracePt t="32951" x="3590925" y="3281363"/>
          <p14:tracePt t="32959" x="3575050" y="3281363"/>
          <p14:tracePt t="32967" x="3565525" y="3281363"/>
          <p14:tracePt t="32975" x="3549650" y="3281363"/>
          <p14:tracePt t="32983" x="3532188" y="3281363"/>
          <p14:tracePt t="32999" x="3524250" y="3273425"/>
          <p14:tracePt t="33007" x="3516313" y="3273425"/>
          <p14:tracePt t="33015" x="3506788" y="3273425"/>
          <p14:tracePt t="33024" x="3498850" y="3273425"/>
          <p14:tracePt t="33031" x="3490913" y="3273425"/>
          <p14:tracePt t="33047" x="3473450" y="3273425"/>
          <p14:tracePt t="33063" x="3465513" y="3273425"/>
          <p14:tracePt t="33071" x="3457575" y="3273425"/>
          <p14:tracePt t="33079" x="3448050" y="3273425"/>
          <p14:tracePt t="33092" x="3432175" y="3273425"/>
          <p14:tracePt t="33104" x="3424238" y="3273425"/>
          <p14:tracePt t="33119" x="3414713" y="3273425"/>
          <p14:tracePt t="33135" x="3406775" y="3273425"/>
          <p14:tracePt t="33151" x="3398838" y="3273425"/>
          <p14:tracePt t="33159" x="3389313" y="3273425"/>
          <p14:tracePt t="33175" x="3381375" y="3273425"/>
          <p14:tracePt t="33183" x="3365500" y="3273425"/>
          <p14:tracePt t="33191" x="3355975" y="3273425"/>
          <p14:tracePt t="33199" x="3348038" y="3273425"/>
          <p14:tracePt t="33207" x="3330575" y="3273425"/>
          <p14:tracePt t="33215" x="3314700" y="3273425"/>
          <p14:tracePt t="33231" x="3297238" y="3273425"/>
          <p14:tracePt t="33239" x="3289300" y="3273425"/>
          <p14:tracePt t="33255" x="3271838" y="3273425"/>
          <p14:tracePt t="33272" x="3263900" y="3273425"/>
          <p14:tracePt t="33287" x="3255963" y="3273425"/>
          <p14:tracePt t="33303" x="3248025" y="3273425"/>
          <p14:tracePt t="33311" x="3238500" y="3273425"/>
          <p14:tracePt t="33319" x="3230563" y="3273425"/>
          <p14:tracePt t="33335" x="3222625" y="3273425"/>
          <p14:tracePt t="33343" x="3213100" y="3273425"/>
          <p14:tracePt t="33351" x="3205163" y="3273425"/>
          <p14:tracePt t="33360" x="3197225" y="3273425"/>
          <p14:tracePt t="33367" x="3189288" y="3273425"/>
          <p14:tracePt t="33375" x="3179763" y="3273425"/>
          <p14:tracePt t="33390" x="3171825" y="3273425"/>
          <p14:tracePt t="33407" x="3163888" y="3273425"/>
          <p14:tracePt t="33415" x="3154363" y="3273425"/>
          <p14:tracePt t="33431" x="3146425" y="3273425"/>
          <p14:tracePt t="33439" x="3130550" y="3273425"/>
          <p14:tracePt t="33447" x="3121025" y="3273425"/>
          <p14:tracePt t="33455" x="3113088" y="3273425"/>
          <p14:tracePt t="33463" x="3095625" y="3273425"/>
          <p14:tracePt t="33479" x="3087688" y="3273425"/>
          <p14:tracePt t="33487" x="3079750" y="3273425"/>
          <p14:tracePt t="33495" x="3071813" y="3273425"/>
          <p14:tracePt t="33503" x="3062288" y="3273425"/>
          <p14:tracePt t="33519" x="3054350" y="3273425"/>
          <p14:tracePt t="33528" x="3046413" y="3273425"/>
          <p14:tracePt t="33535" x="3036888" y="3273425"/>
          <p14:tracePt t="33560" x="3028950" y="3273425"/>
          <p14:tracePt t="33584" x="3021013" y="3273425"/>
          <p14:tracePt t="33608" x="3013075" y="3273425"/>
          <p14:tracePt t="33616" x="3003550" y="3273425"/>
          <p14:tracePt t="33648" x="2995613" y="3273425"/>
          <p14:tracePt t="33680" x="2987675" y="3273425"/>
          <p14:tracePt t="33704" x="2978150" y="3273425"/>
          <p14:tracePt t="33712" x="2970213" y="3273425"/>
          <p14:tracePt t="33720" x="2962275" y="3273425"/>
          <p14:tracePt t="33736" x="2954338" y="3273425"/>
          <p14:tracePt t="33760" x="2944813" y="3273425"/>
          <p14:tracePt t="33768" x="2944813" y="3265488"/>
          <p14:tracePt t="33775" x="2936875" y="3265488"/>
          <p14:tracePt t="33800" x="2928938" y="3265488"/>
          <p14:tracePt t="33824" x="2919413" y="3265488"/>
          <p14:tracePt t="33841" x="2911475" y="3265488"/>
          <p14:tracePt t="33856" x="2903538" y="3265488"/>
          <p14:tracePt t="33872" x="2895600" y="3257550"/>
          <p14:tracePt t="33904" x="2886075" y="3257550"/>
          <p14:tracePt t="33920" x="2878138" y="3257550"/>
          <p14:tracePt t="33928" x="2870200" y="3257550"/>
          <p14:tracePt t="33936" x="2860675" y="3257550"/>
          <p14:tracePt t="33952" x="2852738" y="3257550"/>
          <p14:tracePt t="33960" x="2844800" y="3257550"/>
          <p14:tracePt t="34024" x="2836863" y="3257550"/>
          <p14:tracePt t="34040" x="2827338" y="3257550"/>
          <p14:tracePt t="34056" x="2811463" y="3257550"/>
          <p14:tracePt t="34064" x="2801938" y="3257550"/>
          <p14:tracePt t="34088" x="2794000" y="3257550"/>
          <p14:tracePt t="34616" x="2801938" y="3257550"/>
          <p14:tracePt t="34696" x="2811463" y="3257550"/>
          <p14:tracePt t="34744" x="2819400" y="3257550"/>
          <p14:tracePt t="34776" x="2827338" y="3257550"/>
          <p14:tracePt t="34808" x="2836863" y="3257550"/>
          <p14:tracePt t="34856" x="2844800" y="3257550"/>
          <p14:tracePt t="34864" x="2844800" y="3248025"/>
          <p14:tracePt t="34880" x="2852738" y="3248025"/>
          <p14:tracePt t="34888" x="2860675" y="3248025"/>
          <p14:tracePt t="34984" x="2860675" y="3240088"/>
          <p14:tracePt t="34992" x="2870200" y="3240088"/>
          <p14:tracePt t="35016" x="2870200" y="3232150"/>
          <p14:tracePt t="35025" x="2878138" y="3232150"/>
          <p14:tracePt t="38352" x="2886075" y="3232150"/>
          <p14:tracePt t="38360" x="2895600" y="3222625"/>
          <p14:tracePt t="38375" x="2903538" y="3222625"/>
          <p14:tracePt t="38391" x="2911475" y="3222625"/>
          <p14:tracePt t="38409" x="2919413" y="3214688"/>
          <p14:tracePt t="38425" x="2936875" y="3214688"/>
          <p14:tracePt t="38440" x="2944813" y="3214688"/>
          <p14:tracePt t="38448" x="2954338" y="3214688"/>
          <p14:tracePt t="38456" x="2962275" y="3214688"/>
          <p14:tracePt t="38464" x="2970213" y="3214688"/>
          <p14:tracePt t="38480" x="2970213" y="3222625"/>
          <p14:tracePt t="38488" x="2978150" y="3222625"/>
          <p14:tracePt t="38497" x="2987675" y="3222625"/>
          <p14:tracePt t="38513" x="2995613" y="3232150"/>
          <p14:tracePt t="38520" x="3013075" y="3232150"/>
          <p14:tracePt t="38528" x="3028950" y="3240088"/>
          <p14:tracePt t="38536" x="3036888" y="3240088"/>
          <p14:tracePt t="38544" x="3046413" y="3240088"/>
          <p14:tracePt t="38552" x="3062288" y="3248025"/>
          <p14:tracePt t="38568" x="3071813" y="3257550"/>
          <p14:tracePt t="38575" x="3079750" y="3257550"/>
          <p14:tracePt t="38584" x="3087688" y="3257550"/>
          <p14:tracePt t="38600" x="3105150" y="3265488"/>
          <p14:tracePt t="38616" x="3121025" y="3265488"/>
          <p14:tracePt t="38624" x="3130550" y="3273425"/>
          <p14:tracePt t="38632" x="3154363" y="3281363"/>
          <p14:tracePt t="38640" x="3171825" y="3290888"/>
          <p14:tracePt t="38648" x="3197225" y="3290888"/>
          <p14:tracePt t="38656" x="3213100" y="3290888"/>
          <p14:tracePt t="38664" x="3230563" y="3298825"/>
          <p14:tracePt t="38672" x="3248025" y="3306763"/>
          <p14:tracePt t="38680" x="3263900" y="3306763"/>
          <p14:tracePt t="38688" x="3271838" y="3306763"/>
          <p14:tracePt t="38696" x="3289300" y="3316288"/>
          <p14:tracePt t="38704" x="3306763" y="3316288"/>
          <p14:tracePt t="38712" x="3330575" y="3324225"/>
          <p14:tracePt t="38720" x="3348038" y="3332163"/>
          <p14:tracePt t="38728" x="3373438" y="3332163"/>
          <p14:tracePt t="38736" x="3398838" y="3340100"/>
          <p14:tracePt t="38745" x="3432175" y="3349625"/>
          <p14:tracePt t="38752" x="3457575" y="3357563"/>
          <p14:tracePt t="38761" x="3498850" y="3365500"/>
          <p14:tracePt t="38767" x="3524250" y="3375025"/>
          <p14:tracePt t="38775" x="3557588" y="3375025"/>
          <p14:tracePt t="38784" x="3582988" y="3382963"/>
          <p14:tracePt t="38792" x="3633788" y="3390900"/>
          <p14:tracePt t="38800" x="3659188" y="3398838"/>
          <p14:tracePt t="38809" x="3700463" y="3398838"/>
          <p14:tracePt t="38816" x="3741738" y="3398838"/>
          <p14:tracePt t="38825" x="3776663" y="3408363"/>
          <p14:tracePt t="38832" x="3817938" y="3408363"/>
          <p14:tracePt t="38840" x="3868738" y="3416300"/>
          <p14:tracePt t="38848" x="3910013" y="3416300"/>
          <p14:tracePt t="38856" x="3968750" y="3433763"/>
          <p14:tracePt t="38864" x="4019550" y="3441700"/>
          <p14:tracePt t="38872" x="4078288" y="3459163"/>
          <p14:tracePt t="38880" x="4137025" y="3467100"/>
          <p14:tracePt t="38888" x="4187825" y="3482975"/>
          <p14:tracePt t="38896" x="4246563" y="3500438"/>
          <p14:tracePt t="38904" x="4287838" y="3508375"/>
          <p14:tracePt t="38913" x="4346575" y="3525838"/>
          <p14:tracePt t="38920" x="4422775" y="3551238"/>
          <p14:tracePt t="38928" x="4471988" y="3559175"/>
          <p14:tracePt t="38936" x="4514850" y="3576638"/>
          <p14:tracePt t="38945" x="4573588" y="3584575"/>
          <p14:tracePt t="38952" x="4632325" y="3600450"/>
          <p14:tracePt t="38961" x="4706938" y="3625850"/>
          <p14:tracePt t="38968" x="4765675" y="3643313"/>
          <p14:tracePt t="38975" x="4824413" y="3668713"/>
          <p14:tracePt t="38984" x="4892675" y="3694113"/>
          <p14:tracePt t="38992" x="4951413" y="3709988"/>
          <p14:tracePt t="39000" x="5010150" y="3735388"/>
          <p14:tracePt t="39009" x="5068888" y="3752850"/>
          <p14:tracePt t="39016" x="5143500" y="3776663"/>
          <p14:tracePt t="39026" x="5210175" y="3802063"/>
          <p14:tracePt t="39032" x="5278438" y="3827463"/>
          <p14:tracePt t="39040" x="5362575" y="3852863"/>
          <p14:tracePt t="39048" x="5445125" y="3878263"/>
          <p14:tracePt t="39056" x="5521325" y="3903663"/>
          <p14:tracePt t="39064" x="5605463" y="3919538"/>
          <p14:tracePt t="39072" x="5680075" y="3937000"/>
          <p14:tracePt t="39080" x="5756275" y="3952875"/>
          <p14:tracePt t="39087" x="5797550" y="3962400"/>
          <p14:tracePt t="39096" x="5856288" y="3970338"/>
          <p14:tracePt t="39103" x="5907088" y="3978275"/>
          <p14:tracePt t="39111" x="5949950" y="3987800"/>
          <p14:tracePt t="39119" x="6008688" y="3995738"/>
          <p14:tracePt t="39127" x="6057900" y="3995738"/>
          <p14:tracePt t="39135" x="6100763" y="4003675"/>
          <p14:tracePt t="39144" x="6159500" y="4011613"/>
          <p14:tracePt t="39151" x="6208713" y="4011613"/>
          <p14:tracePt t="39159" x="6251575" y="4021138"/>
          <p14:tracePt t="39167" x="6310313" y="4029075"/>
          <p14:tracePt t="39176" x="6369050" y="4029075"/>
          <p14:tracePt t="39183" x="6435725" y="4037013"/>
          <p14:tracePt t="39191" x="6494463" y="4046538"/>
          <p14:tracePt t="39199" x="6535738" y="4046538"/>
          <p14:tracePt t="39208" x="6586538" y="4054475"/>
          <p14:tracePt t="39215" x="6619875" y="4054475"/>
          <p14:tracePt t="39224" x="6653213" y="4054475"/>
          <p14:tracePt t="39231" x="6696075" y="4054475"/>
          <p14:tracePt t="39239" x="6729413" y="4062413"/>
          <p14:tracePt t="39247" x="6788150" y="4071938"/>
          <p14:tracePt t="39255" x="6829425" y="4079875"/>
          <p14:tracePt t="39263" x="6888163" y="4079875"/>
          <p14:tracePt t="39271" x="6946900" y="4087813"/>
          <p14:tracePt t="39279" x="6997700" y="4095750"/>
          <p14:tracePt t="39287" x="7064375" y="4105275"/>
          <p14:tracePt t="39296" x="7132638" y="4113213"/>
          <p14:tracePt t="39303" x="7191375" y="4121150"/>
          <p14:tracePt t="39311" x="7250113" y="4138613"/>
          <p14:tracePt t="39319" x="7291388" y="4146550"/>
          <p14:tracePt t="39328" x="7350125" y="4154488"/>
          <p14:tracePt t="39342" x="7400925" y="4171950"/>
          <p14:tracePt t="39344" x="7451725" y="4179888"/>
          <p14:tracePt t="39351" x="7493000" y="4189413"/>
          <p14:tracePt t="39360" x="7543800" y="4197350"/>
          <p14:tracePt t="39367" x="7585075" y="4197350"/>
          <p14:tracePt t="39374" x="7643813" y="4205288"/>
          <p14:tracePt t="39383" x="7702550" y="4213225"/>
          <p14:tracePt t="39391" x="7761288" y="4222750"/>
          <p14:tracePt t="39399" x="7820025" y="4230688"/>
          <p14:tracePt t="39408" x="7862888" y="4230688"/>
          <p14:tracePt t="39415" x="7921625" y="4230688"/>
          <p14:tracePt t="39423" x="7962900" y="4230688"/>
          <p14:tracePt t="39431" x="8004175" y="4230688"/>
          <p14:tracePt t="39439" x="8029575" y="4230688"/>
          <p14:tracePt t="39447" x="8054975" y="4230688"/>
          <p14:tracePt t="39455" x="8072438" y="4230688"/>
          <p14:tracePt t="39463" x="8097838" y="4222750"/>
          <p14:tracePt t="39471" x="8121650" y="4222750"/>
          <p14:tracePt t="39479" x="8147050" y="4222750"/>
          <p14:tracePt t="39487" x="8189913" y="4222750"/>
          <p14:tracePt t="39495" x="8256588" y="4213225"/>
          <p14:tracePt t="39503" x="8323263" y="4213225"/>
          <p14:tracePt t="39512" x="8382000" y="4205288"/>
          <p14:tracePt t="39519" x="8440738" y="4197350"/>
          <p14:tracePt t="39527" x="8483600" y="4197350"/>
          <p14:tracePt t="39535" x="8532813" y="4189413"/>
          <p14:tracePt t="39543" x="8575675" y="4179888"/>
          <p14:tracePt t="39551" x="8626475" y="4171950"/>
          <p14:tracePt t="39560" x="8675688" y="4171950"/>
          <p14:tracePt t="39567" x="8709025" y="4164013"/>
          <p14:tracePt t="39576" x="8743950" y="4154488"/>
          <p14:tracePt t="39583" x="8767763" y="4146550"/>
          <p14:tracePt t="39591" x="8802688" y="4130675"/>
          <p14:tracePt t="39599" x="8818563" y="4121150"/>
          <p14:tracePt t="39607" x="8826500" y="4113213"/>
          <p14:tracePt t="39615" x="8843963" y="4105275"/>
          <p14:tracePt t="39624" x="8843963" y="4095750"/>
          <p14:tracePt t="39655" x="8818563" y="4095750"/>
          <p14:tracePt t="39663" x="8810625" y="4095750"/>
          <p14:tracePt t="39928" x="8802688" y="4095750"/>
          <p14:tracePt t="39944" x="8793163" y="4105275"/>
          <p14:tracePt t="39952" x="8777288" y="4113213"/>
          <p14:tracePt t="39959" x="8777288" y="4121150"/>
          <p14:tracePt t="40000" x="8785225" y="4121150"/>
          <p14:tracePt t="40009" x="8802688" y="4113213"/>
          <p14:tracePt t="40016" x="8843963" y="4105275"/>
          <p14:tracePt t="40025" x="8894763" y="4105275"/>
          <p14:tracePt t="40032" x="8961438" y="4095750"/>
          <p14:tracePt t="40040" x="9028113" y="4095750"/>
          <p14:tracePt t="40048" x="9112250" y="4079875"/>
          <p14:tracePt t="40056" x="9178925" y="4071938"/>
          <p14:tracePt t="40064" x="9237663" y="4071938"/>
          <p14:tracePt t="40072" x="9272588" y="4071938"/>
          <p14:tracePt t="40080" x="9288463" y="4062413"/>
          <p14:tracePt t="40095" x="9331325" y="4046538"/>
          <p14:tracePt t="40104" x="9355138" y="4037013"/>
          <p14:tracePt t="40112" x="9390063" y="4021138"/>
          <p14:tracePt t="40120" x="9423400" y="4011613"/>
          <p14:tracePt t="40128" x="9472613" y="3995738"/>
          <p14:tracePt t="40136" x="9515475" y="3987800"/>
          <p14:tracePt t="40145" x="9556750" y="3987800"/>
          <p14:tracePt t="40152" x="9590088" y="3978275"/>
          <p14:tracePt t="40158" x="9625013" y="3978275"/>
          <p14:tracePt t="40168" x="9666288" y="3970338"/>
          <p14:tracePt t="40175" x="9699625" y="3962400"/>
          <p14:tracePt t="40184" x="9732963" y="3962400"/>
          <p14:tracePt t="40192" x="9766300" y="3952875"/>
          <p14:tracePt t="40200" x="9817100" y="3952875"/>
          <p14:tracePt t="40209" x="9859963" y="3944938"/>
          <p14:tracePt t="40216" x="9901238" y="3937000"/>
          <p14:tracePt t="40225" x="9934575" y="3937000"/>
          <p14:tracePt t="40232" x="9959975" y="3937000"/>
          <p14:tracePt t="40240" x="9985375" y="3929063"/>
          <p14:tracePt t="40248" x="9993313" y="3919538"/>
          <p14:tracePt t="40256" x="10010775" y="3919538"/>
          <p14:tracePt t="40264" x="10026650" y="3919538"/>
          <p14:tracePt t="40272" x="10036175" y="3919538"/>
          <p14:tracePt t="40280" x="10044113" y="3919538"/>
          <p14:tracePt t="40288" x="10069513" y="3919538"/>
          <p14:tracePt t="40296" x="10094913" y="3919538"/>
          <p14:tracePt t="40304" x="10144125" y="3919538"/>
          <p14:tracePt t="40312" x="10186988" y="3911600"/>
          <p14:tracePt t="40320" x="10236200" y="3911600"/>
          <p14:tracePt t="40327" x="10271125" y="3911600"/>
          <p14:tracePt t="40336" x="10312400" y="3903663"/>
          <p14:tracePt t="40344" x="10345738" y="3903663"/>
          <p14:tracePt t="40352" x="10371138" y="3894138"/>
          <p14:tracePt t="40359" x="10404475" y="3894138"/>
          <p14:tracePt t="40368" x="10429875" y="3894138"/>
          <p14:tracePt t="40376" x="10447338" y="3886200"/>
          <p14:tracePt t="40384" x="10471150" y="3878263"/>
          <p14:tracePt t="40392" x="10488613" y="3878263"/>
          <p14:tracePt t="40400" x="10496550" y="3870325"/>
          <p14:tracePt t="40408" x="10514013" y="3870325"/>
          <p14:tracePt t="40426" x="10521950" y="3870325"/>
          <p14:tracePt t="40432" x="10529888" y="3870325"/>
          <p14:tracePt t="40440" x="10555288" y="3870325"/>
          <p14:tracePt t="40448" x="10588625" y="3870325"/>
          <p14:tracePt t="40456" x="10631488" y="3870325"/>
          <p14:tracePt t="40465" x="10715625" y="3870325"/>
          <p14:tracePt t="40472" x="10782300" y="3860800"/>
          <p14:tracePt t="40480" x="10858500" y="3852863"/>
          <p14:tracePt t="40488" x="10917238" y="3835400"/>
          <p14:tracePt t="40496" x="10958513" y="3811588"/>
          <p14:tracePt t="40504" x="10983913" y="3794125"/>
          <p14:tracePt t="40512" x="10999788" y="3786188"/>
          <p14:tracePt t="40520" x="10999788" y="3776663"/>
          <p14:tracePt t="40536" x="10999788" y="3768725"/>
          <p14:tracePt t="40544" x="10999788" y="3760788"/>
          <p14:tracePt t="40559" x="10999788" y="3752850"/>
          <p14:tracePt t="40592" x="11009313" y="3752850"/>
          <p14:tracePt t="40760" x="11009313" y="3743325"/>
          <p14:tracePt t="40768" x="11009313" y="3727450"/>
          <p14:tracePt t="40775" x="11009313" y="3717925"/>
          <p14:tracePt t="40784" x="11009313" y="3702050"/>
          <p14:tracePt t="40792" x="11009313" y="3694113"/>
          <p14:tracePt t="40801" x="11009313" y="3668713"/>
          <p14:tracePt t="40809" x="11009313" y="3659188"/>
          <p14:tracePt t="40816" x="11009313" y="3651250"/>
          <p14:tracePt t="40826" x="10999788" y="3643313"/>
          <p14:tracePt t="40840" x="10991850" y="3643313"/>
          <p14:tracePt t="40856" x="10991850" y="3635375"/>
          <p14:tracePt t="40872" x="10991850" y="3625850"/>
          <p14:tracePt t="40880" x="10983913" y="3625850"/>
          <p14:tracePt t="40896" x="10975975" y="3617913"/>
          <p14:tracePt t="40904" x="10966450" y="3609975"/>
          <p14:tracePt t="40912" x="10958513" y="3600450"/>
          <p14:tracePt t="40920" x="10950575" y="3584575"/>
          <p14:tracePt t="40929" x="10941050" y="3567113"/>
          <p14:tracePt t="40936" x="10925175" y="3559175"/>
          <p14:tracePt t="40945" x="10917238" y="3541713"/>
          <p14:tracePt t="40952" x="10907713" y="3533775"/>
          <p14:tracePt t="40959" x="10891838" y="3525838"/>
          <p14:tracePt t="40968" x="10882313" y="3517900"/>
          <p14:tracePt t="40975" x="10874375" y="3517900"/>
          <p14:tracePt t="40984" x="10866438" y="3508375"/>
          <p14:tracePt t="40992" x="10858500" y="3508375"/>
          <p14:tracePt t="41016" x="10848975" y="3500438"/>
          <p14:tracePt t="41024" x="10848975" y="3492500"/>
          <p14:tracePt t="41032" x="10841038" y="3492500"/>
          <p14:tracePt t="41048" x="10833100" y="3482975"/>
          <p14:tracePt t="41056" x="10823575" y="3475038"/>
          <p14:tracePt t="41064" x="10807700" y="3467100"/>
          <p14:tracePt t="41072" x="10807700" y="3459163"/>
          <p14:tracePt t="41080" x="10790238" y="3449638"/>
          <p14:tracePt t="41097" x="10782300" y="3449638"/>
          <p14:tracePt t="41104" x="10774363" y="3441700"/>
          <p14:tracePt t="41112" x="10764838" y="3441700"/>
          <p14:tracePt t="41127" x="10756900" y="3441700"/>
          <p14:tracePt t="41136" x="10756900" y="3433763"/>
          <p14:tracePt t="41144" x="10748963" y="3433763"/>
          <p14:tracePt t="41159" x="10741025" y="3433763"/>
          <p14:tracePt t="41168" x="10731500" y="3433763"/>
          <p14:tracePt t="41184" x="10723563" y="3424238"/>
          <p14:tracePt t="41200" x="10715625" y="3416300"/>
          <p14:tracePt t="41209" x="10698163" y="3416300"/>
          <p14:tracePt t="41216" x="10690225" y="3416300"/>
          <p14:tracePt t="41225" x="10682288" y="3408363"/>
          <p14:tracePt t="41232" x="10656888" y="3398838"/>
          <p14:tracePt t="41240" x="10647363" y="3398838"/>
          <p14:tracePt t="41248" x="10639425" y="3398838"/>
          <p14:tracePt t="41264" x="10631488" y="3398838"/>
          <p14:tracePt t="41280" x="10623550" y="3398838"/>
          <p14:tracePt t="41304" x="10614025" y="3398838"/>
          <p14:tracePt t="41313" x="10606088" y="3398838"/>
          <p14:tracePt t="41327" x="10598150" y="3398838"/>
          <p14:tracePt t="41344" x="10588625" y="3398838"/>
          <p14:tracePt t="41359" x="10580688" y="3398838"/>
          <p14:tracePt t="41368" x="10572750" y="3398838"/>
          <p14:tracePt t="41376" x="10564813" y="3398838"/>
          <p14:tracePt t="41384" x="10547350" y="3398838"/>
          <p14:tracePt t="41392" x="10539413" y="3398838"/>
          <p14:tracePt t="41400" x="10529888" y="3398838"/>
          <p14:tracePt t="41409" x="10521950" y="3398838"/>
          <p14:tracePt t="41426" x="10514013" y="3398838"/>
          <p14:tracePt t="41432" x="10506075" y="3398838"/>
          <p14:tracePt t="41456" x="10496550" y="3398838"/>
          <p14:tracePt t="41472" x="10488613" y="3398838"/>
          <p14:tracePt t="41480" x="10480675" y="3398838"/>
          <p14:tracePt t="41488" x="10471150" y="3398838"/>
          <p14:tracePt t="41496" x="10455275" y="3398838"/>
          <p14:tracePt t="41504" x="10447338" y="3398838"/>
          <p14:tracePt t="41512" x="10429875" y="3398838"/>
          <p14:tracePt t="41520" x="10421938" y="3398838"/>
          <p14:tracePt t="41528" x="10404475" y="3398838"/>
          <p14:tracePt t="41544" x="10396538" y="3398838"/>
          <p14:tracePt t="41559" x="10388600" y="3398838"/>
          <p14:tracePt t="41576" x="10379075" y="3398838"/>
          <p14:tracePt t="41584" x="10371138" y="3398838"/>
          <p14:tracePt t="41600" x="10363200" y="3398838"/>
          <p14:tracePt t="41609" x="10345738" y="3398838"/>
          <p14:tracePt t="41616" x="10337800" y="3398838"/>
          <p14:tracePt t="41625" x="10320338" y="3408363"/>
          <p14:tracePt t="41632" x="10304463" y="3408363"/>
          <p14:tracePt t="41640" x="10287000" y="3408363"/>
          <p14:tracePt t="41648" x="10279063" y="3416300"/>
          <p14:tracePt t="41656" x="10261600" y="3424238"/>
          <p14:tracePt t="41664" x="10245725" y="3424238"/>
          <p14:tracePt t="41672" x="10236200" y="3433763"/>
          <p14:tracePt t="41680" x="10220325" y="3441700"/>
          <p14:tracePt t="41688" x="10202863" y="3449638"/>
          <p14:tracePt t="41695" x="10186988" y="3459163"/>
          <p14:tracePt t="41703" x="10161588" y="3467100"/>
          <p14:tracePt t="41711" x="10144125" y="3475038"/>
          <p14:tracePt t="41719" x="10110788" y="3492500"/>
          <p14:tracePt t="41727" x="10077450" y="3517900"/>
          <p14:tracePt t="41735" x="10044113" y="3525838"/>
          <p14:tracePt t="41743" x="10010775" y="3541713"/>
          <p14:tracePt t="41751" x="9993313" y="3559175"/>
          <p14:tracePt t="41759" x="9977438" y="3567113"/>
          <p14:tracePt t="41767" x="9959975" y="3584575"/>
          <p14:tracePt t="41776" x="9934575" y="3592513"/>
          <p14:tracePt t="41783" x="9918700" y="3609975"/>
          <p14:tracePt t="41791" x="9909175" y="3625850"/>
          <p14:tracePt t="41799" x="9893300" y="3635375"/>
          <p14:tracePt t="41807" x="9883775" y="3651250"/>
          <p14:tracePt t="41815" x="9875838" y="3659188"/>
          <p14:tracePt t="41823" x="9867900" y="3668713"/>
          <p14:tracePt t="41831" x="9867900" y="3684588"/>
          <p14:tracePt t="41839" x="9867900" y="3702050"/>
          <p14:tracePt t="41847" x="9859963" y="3709988"/>
          <p14:tracePt t="41855" x="9859963" y="3727450"/>
          <p14:tracePt t="41863" x="9850438" y="3735388"/>
          <p14:tracePt t="41871" x="9850438" y="3752850"/>
          <p14:tracePt t="41879" x="9850438" y="3760788"/>
          <p14:tracePt t="41887" x="9850438" y="3776663"/>
          <p14:tracePt t="41896" x="9850438" y="3786188"/>
          <p14:tracePt t="41903" x="9850438" y="3794125"/>
          <p14:tracePt t="41912" x="9850438" y="3802063"/>
          <p14:tracePt t="41928" x="9850438" y="3811588"/>
          <p14:tracePt t="41936" x="9850438" y="3819525"/>
          <p14:tracePt t="41943" x="9850438" y="3827463"/>
          <p14:tracePt t="41958" x="9850438" y="3835400"/>
          <p14:tracePt t="41974" x="9850438" y="3852863"/>
          <p14:tracePt t="41991" x="9850438" y="3860800"/>
          <p14:tracePt t="41998" x="9850438" y="3878263"/>
          <p14:tracePt t="42007" x="9859963" y="3894138"/>
          <p14:tracePt t="42015" x="9859963" y="3903663"/>
          <p14:tracePt t="42024" x="9875838" y="3919538"/>
          <p14:tracePt t="42031" x="9883775" y="3937000"/>
          <p14:tracePt t="42039" x="9883775" y="3952875"/>
          <p14:tracePt t="42047" x="9893300" y="3962400"/>
          <p14:tracePt t="42055" x="9901238" y="3987800"/>
          <p14:tracePt t="42064" x="9909175" y="3995738"/>
          <p14:tracePt t="42071" x="9918700" y="4011613"/>
          <p14:tracePt t="42080" x="9926638" y="4029075"/>
          <p14:tracePt t="42087" x="9934575" y="4037013"/>
          <p14:tracePt t="42096" x="9942513" y="4046538"/>
          <p14:tracePt t="42103" x="9942513" y="4062413"/>
          <p14:tracePt t="42112" x="9959975" y="4062413"/>
          <p14:tracePt t="42119" x="9959975" y="4079875"/>
          <p14:tracePt t="42127" x="9967913" y="4087813"/>
          <p14:tracePt t="42135" x="9977438" y="4095750"/>
          <p14:tracePt t="42143" x="9993313" y="4105275"/>
          <p14:tracePt t="42151" x="9993313" y="4113213"/>
          <p14:tracePt t="42159" x="10010775" y="4130675"/>
          <p14:tracePt t="42167" x="10026650" y="4138613"/>
          <p14:tracePt t="42175" x="10036175" y="4154488"/>
          <p14:tracePt t="42183" x="10052050" y="4171950"/>
          <p14:tracePt t="42190" x="10069513" y="4179888"/>
          <p14:tracePt t="42199" x="10085388" y="4205288"/>
          <p14:tracePt t="42207" x="10110788" y="4213225"/>
          <p14:tracePt t="42215" x="10128250" y="4230688"/>
          <p14:tracePt t="42223" x="10144125" y="4238625"/>
          <p14:tracePt t="42231" x="10153650" y="4256088"/>
          <p14:tracePt t="42239" x="10177463" y="4256088"/>
          <p14:tracePt t="42247" x="10186988" y="4264025"/>
          <p14:tracePt t="42255" x="10194925" y="4264025"/>
          <p14:tracePt t="42263" x="10202863" y="4271963"/>
          <p14:tracePt t="42279" x="10220325" y="4271963"/>
          <p14:tracePt t="42287" x="10220325" y="4281488"/>
          <p14:tracePt t="42296" x="10228263" y="4281488"/>
          <p14:tracePt t="42303" x="10236200" y="4281488"/>
          <p14:tracePt t="42311" x="10245725" y="4289425"/>
          <p14:tracePt t="42319" x="10253663" y="4289425"/>
          <p14:tracePt t="42327" x="10261600" y="4297363"/>
          <p14:tracePt t="42335" x="10279063" y="4297363"/>
          <p14:tracePt t="42343" x="10294938" y="4306888"/>
          <p14:tracePt t="42351" x="10312400" y="4314825"/>
          <p14:tracePt t="42374" x="10371138" y="4330700"/>
          <p14:tracePt t="42383" x="10388600" y="4340225"/>
          <p14:tracePt t="42399" x="10404475" y="4340225"/>
          <p14:tracePt t="42431" x="10412413" y="4340225"/>
          <p14:tracePt t="42447" x="10421938" y="4340225"/>
          <p14:tracePt t="42463" x="10429875" y="4348163"/>
          <p14:tracePt t="42471" x="10437813" y="4348163"/>
          <p14:tracePt t="42487" x="10447338" y="4348163"/>
          <p14:tracePt t="42496" x="10455275" y="4348163"/>
          <p14:tracePt t="42503" x="10463213" y="4356100"/>
          <p14:tracePt t="42511" x="10471150" y="4356100"/>
          <p14:tracePt t="42528" x="10480675" y="4356100"/>
          <p14:tracePt t="42535" x="10488613" y="4356100"/>
          <p14:tracePt t="42880" x="10471150" y="4356100"/>
          <p14:tracePt t="42888" x="10455275" y="4340225"/>
          <p14:tracePt t="42896" x="10437813" y="4340225"/>
          <p14:tracePt t="42904" x="10429875" y="4340225"/>
          <p14:tracePt t="42912" x="10412413" y="4330700"/>
          <p14:tracePt t="42920" x="10396538" y="4330700"/>
          <p14:tracePt t="42928" x="10388600" y="4330700"/>
          <p14:tracePt t="42936" x="10379075" y="4330700"/>
          <p14:tracePt t="42944" x="10371138" y="4330700"/>
          <p14:tracePt t="43336" x="10371138" y="4340225"/>
          <p14:tracePt t="43352" x="10363200" y="4340225"/>
          <p14:tracePt t="43368" x="10353675" y="4340225"/>
          <p14:tracePt t="43424" x="10353675" y="4330700"/>
          <p14:tracePt t="44256" x="10353675" y="4322763"/>
          <p14:tracePt t="44272" x="10353675" y="4314825"/>
          <p14:tracePt t="44288" x="10353675" y="4306888"/>
          <p14:tracePt t="44296" x="10353675" y="4297363"/>
          <p14:tracePt t="44303" x="10353675" y="4289425"/>
          <p14:tracePt t="44311" x="10353675" y="4271963"/>
          <p14:tracePt t="44319" x="10353675" y="4248150"/>
          <p14:tracePt t="44327" x="10353675" y="4238625"/>
          <p14:tracePt t="44335" x="10345738" y="4213225"/>
          <p14:tracePt t="44343" x="10345738" y="4189413"/>
          <p14:tracePt t="44351" x="10345738" y="4164013"/>
          <p14:tracePt t="44359" x="10345738" y="4138613"/>
          <p14:tracePt t="44367" x="10345738" y="4113213"/>
          <p14:tracePt t="44374" x="10345738" y="4087813"/>
          <p14:tracePt t="44383" x="10345738" y="4054475"/>
          <p14:tracePt t="44391" x="10337800" y="4029075"/>
          <p14:tracePt t="44399" x="10329863" y="4003675"/>
          <p14:tracePt t="44408" x="10320338" y="3978275"/>
          <p14:tracePt t="44415" x="10320338" y="3952875"/>
          <p14:tracePt t="44423" x="10312400" y="3929063"/>
          <p14:tracePt t="44431" x="10294938" y="3894138"/>
          <p14:tracePt t="44439" x="10287000" y="3878263"/>
          <p14:tracePt t="44447" x="10287000" y="3852863"/>
          <p14:tracePt t="44455" x="10279063" y="3827463"/>
          <p14:tracePt t="44464" x="10279063" y="3802063"/>
          <p14:tracePt t="44471" x="10271125" y="3768725"/>
          <p14:tracePt t="44479" x="10271125" y="3735388"/>
          <p14:tracePt t="44487" x="10261600" y="3684588"/>
          <p14:tracePt t="44496" x="10261600" y="3643313"/>
          <p14:tracePt t="44503" x="10253663" y="3592513"/>
          <p14:tracePt t="44512" x="10236200" y="3525838"/>
          <p14:tracePt t="44519" x="10228263" y="3467100"/>
          <p14:tracePt t="44527" x="10202863" y="3390900"/>
          <p14:tracePt t="44535" x="10177463" y="3332163"/>
          <p14:tracePt t="44543" x="10153650" y="3265488"/>
          <p14:tracePt t="44551" x="10118725" y="3206750"/>
          <p14:tracePt t="44560" x="10102850" y="3148013"/>
          <p14:tracePt t="44567" x="10059988" y="3081338"/>
          <p14:tracePt t="44574" x="10036175" y="3013075"/>
          <p14:tracePt t="44583" x="10010775" y="2946400"/>
          <p14:tracePt t="44591" x="9985375" y="2862263"/>
          <p14:tracePt t="44599" x="9952038" y="2778125"/>
          <p14:tracePt t="44607" x="9909175" y="2686050"/>
          <p14:tracePt t="44615" x="9883775" y="2609850"/>
          <p14:tracePt t="44623" x="9850438" y="2535238"/>
          <p14:tracePt t="44631" x="9809163" y="2468563"/>
          <p14:tracePt t="44639" x="9758363" y="2409825"/>
          <p14:tracePt t="44648" x="9699625" y="2359025"/>
          <p14:tracePt t="44655" x="9640888" y="2325688"/>
          <p14:tracePt t="44663" x="9556750" y="2300288"/>
          <p14:tracePt t="44671" x="9490075" y="2266950"/>
          <p14:tracePt t="44680" x="9439275" y="2249488"/>
          <p14:tracePt t="44687" x="9413875" y="2249488"/>
          <p14:tracePt t="44695" x="9398000" y="2241550"/>
          <p14:tracePt t="44944" x="9390063" y="2241550"/>
          <p14:tracePt t="44959" x="9380538" y="2241550"/>
          <p14:tracePt t="44968" x="9372600" y="2241550"/>
          <p14:tracePt t="44976" x="9364663" y="2241550"/>
          <p14:tracePt t="44984" x="9364663" y="2216150"/>
          <p14:tracePt t="44993" x="9364663" y="2182813"/>
          <p14:tracePt t="45000" x="9355138" y="2139950"/>
          <p14:tracePt t="45009" x="9347200" y="2098675"/>
          <p14:tracePt t="45016" x="9339263" y="2055813"/>
          <p14:tracePt t="45024" x="9313863" y="2022475"/>
          <p14:tracePt t="45032" x="9296400" y="1973263"/>
          <p14:tracePt t="45040" x="9272588" y="1922463"/>
          <p14:tracePt t="45048" x="9255125" y="1871663"/>
          <p14:tracePt t="45056" x="9237663" y="1820863"/>
          <p14:tracePt t="45064" x="9221788" y="1762125"/>
          <p14:tracePt t="45072" x="9204325" y="1720850"/>
          <p14:tracePt t="45080" x="9178925" y="1670050"/>
          <p14:tracePt t="45088" x="9163050" y="1620838"/>
          <p14:tracePt t="45095" x="9137650" y="1570038"/>
          <p14:tracePt t="45104" x="9120188" y="1511300"/>
          <p14:tracePt t="45112" x="9104313" y="1460500"/>
          <p14:tracePt t="45120" x="9096375" y="1427163"/>
          <p14:tracePt t="45128" x="9078913" y="1376363"/>
          <p14:tracePt t="45136" x="9070975" y="1325563"/>
          <p14:tracePt t="45146" x="9053513" y="1292225"/>
          <p14:tracePt t="45152" x="9028113" y="1243013"/>
          <p14:tracePt t="45158" x="9012238" y="1217613"/>
          <p14:tracePt t="45168" x="8986838" y="1174750"/>
          <p14:tracePt t="45176" x="8978900" y="1141413"/>
          <p14:tracePt t="45184" x="8953500" y="1108075"/>
          <p14:tracePt t="45192" x="8936038" y="1074738"/>
          <p14:tracePt t="45200" x="8928100" y="1041400"/>
          <p14:tracePt t="45209" x="8902700" y="1016000"/>
          <p14:tracePt t="45216" x="8885238" y="982663"/>
          <p14:tracePt t="45224" x="8877300" y="957263"/>
          <p14:tracePt t="45232" x="8851900" y="923925"/>
          <p14:tracePt t="45240" x="8836025" y="898525"/>
          <p14:tracePt t="45249" x="8818563" y="873125"/>
          <p14:tracePt t="45256" x="8793163" y="847725"/>
          <p14:tracePt t="45264" x="8759825" y="806450"/>
          <p14:tracePt t="45272" x="8734425" y="771525"/>
          <p14:tracePt t="45280" x="8693150" y="730250"/>
          <p14:tracePt t="45288" x="8659813" y="704850"/>
          <p14:tracePt t="45297" x="8626475" y="663575"/>
          <p14:tracePt t="45304" x="8601075" y="630238"/>
          <p14:tracePt t="45313" x="8558213" y="595313"/>
          <p14:tracePt t="45320" x="8524875" y="571500"/>
          <p14:tracePt t="45329" x="8509000" y="546100"/>
          <p14:tracePt t="45336" x="8474075" y="520700"/>
          <p14:tracePt t="45345" x="8450263" y="495300"/>
          <p14:tracePt t="45352" x="8432800" y="477838"/>
          <p14:tracePt t="45359" x="8399463" y="444500"/>
          <p14:tracePt t="45368" x="8374063" y="428625"/>
          <p14:tracePt t="45375" x="8340725" y="395288"/>
          <p14:tracePt t="45384" x="8315325" y="369888"/>
          <p14:tracePt t="45392" x="8289925" y="352425"/>
          <p14:tracePt t="45400" x="8264525" y="327025"/>
          <p14:tracePt t="45409" x="8231188" y="311150"/>
          <p14:tracePt t="45416" x="8205788" y="285750"/>
          <p14:tracePt t="45424" x="8172450" y="268288"/>
          <p14:tracePt t="45432" x="8139113" y="252413"/>
          <p14:tracePt t="45440" x="8105775" y="227013"/>
          <p14:tracePt t="45448" x="8080375" y="217488"/>
          <p14:tracePt t="45456" x="8054975" y="201613"/>
          <p14:tracePt t="45464" x="8039100" y="193675"/>
          <p14:tracePt t="45472" x="8021638" y="184150"/>
          <p14:tracePt t="45480" x="8004175" y="176213"/>
          <p14:tracePt t="45488" x="7988300" y="168275"/>
          <p14:tracePt t="45497" x="7980363" y="158750"/>
          <p14:tracePt t="45504" x="7954963" y="142875"/>
          <p14:tracePt t="45512" x="7937500" y="134938"/>
          <p14:tracePt t="45520" x="7904163" y="117475"/>
          <p14:tracePt t="45529" x="7878763" y="100013"/>
          <p14:tracePt t="45536" x="7862888" y="84138"/>
          <p14:tracePt t="45542" x="7845425" y="76200"/>
          <p14:tracePt t="45552" x="7820025" y="58738"/>
          <p14:tracePt t="45559" x="7804150" y="41275"/>
          <p14:tracePt t="45568" x="7794625" y="33338"/>
          <p14:tracePt t="45576" x="7778750" y="25400"/>
          <p14:tracePt t="45584" x="7769225" y="7938"/>
          <p14:tracePt t="45592" x="775335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B531-D3AB-4337-8ED3-1B0203A1B709}"/>
              </a:ext>
            </a:extLst>
          </p:cNvPr>
          <p:cNvSpPr>
            <a:spLocks noGrp="1"/>
          </p:cNvSpPr>
          <p:nvPr>
            <p:ph type="title"/>
          </p:nvPr>
        </p:nvSpPr>
        <p:spPr>
          <a:xfrm>
            <a:off x="838200" y="365126"/>
            <a:ext cx="10515600" cy="806450"/>
          </a:xfrm>
        </p:spPr>
        <p:txBody>
          <a:bodyPr>
            <a:normAutofit/>
          </a:bodyPr>
          <a:lstStyle/>
          <a:p>
            <a:r>
              <a:rPr lang="en-US" sz="2800" b="1" dirty="0">
                <a:latin typeface="+mn-lt"/>
              </a:rPr>
              <a:t>Part 1 – </a:t>
            </a:r>
            <a:r>
              <a:rPr lang="en-US" sz="2800" b="1" dirty="0">
                <a:solidFill>
                  <a:schemeClr val="accent6"/>
                </a:solidFill>
                <a:latin typeface="+mn-lt"/>
              </a:rPr>
              <a:t>Meteorology </a:t>
            </a:r>
            <a:r>
              <a:rPr lang="en-US" sz="2800" b="1" dirty="0">
                <a:latin typeface="+mn-lt"/>
              </a:rPr>
              <a:t>(includes </a:t>
            </a:r>
            <a:r>
              <a:rPr lang="en-US" sz="2800" b="1" dirty="0">
                <a:solidFill>
                  <a:schemeClr val="accent6"/>
                </a:solidFill>
                <a:latin typeface="+mn-lt"/>
              </a:rPr>
              <a:t>Weather and Climate</a:t>
            </a:r>
            <a:r>
              <a:rPr lang="en-US" sz="2800" b="1" dirty="0">
                <a:latin typeface="+mn-lt"/>
              </a:rPr>
              <a:t>)</a:t>
            </a:r>
          </a:p>
        </p:txBody>
      </p:sp>
      <p:pic>
        <p:nvPicPr>
          <p:cNvPr id="6" name="Content Placeholder 5" descr="A picture containing text&#10;&#10;Description automatically generated">
            <a:extLst>
              <a:ext uri="{FF2B5EF4-FFF2-40B4-BE49-F238E27FC236}">
                <a16:creationId xmlns:a16="http://schemas.microsoft.com/office/drawing/2014/main" id="{79643D8C-0916-4355-B82F-F8D5CE9065F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68824" y="3091969"/>
            <a:ext cx="3238500" cy="2171700"/>
          </a:xfrm>
        </p:spPr>
      </p:pic>
      <p:pic>
        <p:nvPicPr>
          <p:cNvPr id="1026" name="Picture 2">
            <a:extLst>
              <a:ext uri="{FF2B5EF4-FFF2-40B4-BE49-F238E27FC236}">
                <a16:creationId xmlns:a16="http://schemas.microsoft.com/office/drawing/2014/main" id="{F919F1EB-C9FA-4915-945F-90E483FAD7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4682" y="2097247"/>
            <a:ext cx="8235932" cy="449649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390D63E-6CFB-4A1B-B6C8-8087CBBD62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7610570"/>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C7B3-143F-459C-BCA1-41D697DB3FB8}"/>
              </a:ext>
            </a:extLst>
          </p:cNvPr>
          <p:cNvSpPr>
            <a:spLocks noGrp="1"/>
          </p:cNvSpPr>
          <p:nvPr>
            <p:ph type="title"/>
          </p:nvPr>
        </p:nvSpPr>
        <p:spPr>
          <a:xfrm>
            <a:off x="3120705" y="125835"/>
            <a:ext cx="8234683" cy="593791"/>
          </a:xfrm>
        </p:spPr>
        <p:txBody>
          <a:bodyPr>
            <a:normAutofit/>
          </a:bodyPr>
          <a:lstStyle/>
          <a:p>
            <a:r>
              <a:rPr lang="en-US" sz="2800" b="1" dirty="0">
                <a:latin typeface="+mn-lt"/>
              </a:rPr>
              <a:t>Ocean Floor Sediment Coring</a:t>
            </a:r>
          </a:p>
        </p:txBody>
      </p:sp>
      <p:sp>
        <p:nvSpPr>
          <p:cNvPr id="3" name="Text Placeholder 2">
            <a:extLst>
              <a:ext uri="{FF2B5EF4-FFF2-40B4-BE49-F238E27FC236}">
                <a16:creationId xmlns:a16="http://schemas.microsoft.com/office/drawing/2014/main" id="{E2D60A0C-46AE-41A5-97C7-2C3435C8CDF4}"/>
              </a:ext>
            </a:extLst>
          </p:cNvPr>
          <p:cNvSpPr>
            <a:spLocks noGrp="1"/>
          </p:cNvSpPr>
          <p:nvPr>
            <p:ph type="body" idx="1"/>
          </p:nvPr>
        </p:nvSpPr>
        <p:spPr>
          <a:xfrm>
            <a:off x="100669" y="1681162"/>
            <a:ext cx="1510017" cy="3343844"/>
          </a:xfrm>
        </p:spPr>
        <p:txBody>
          <a:bodyPr>
            <a:normAutofit/>
          </a:bodyPr>
          <a:lstStyle/>
          <a:p>
            <a:r>
              <a:rPr lang="en-US" dirty="0"/>
              <a:t>Ocean sediment “coring for past </a:t>
            </a:r>
            <a:r>
              <a:rPr lang="en-US" dirty="0">
                <a:solidFill>
                  <a:schemeClr val="accent6"/>
                </a:solidFill>
              </a:rPr>
              <a:t>climate changes</a:t>
            </a:r>
            <a:r>
              <a:rPr lang="en-US" dirty="0"/>
              <a:t>”</a:t>
            </a:r>
          </a:p>
        </p:txBody>
      </p:sp>
      <p:pic>
        <p:nvPicPr>
          <p:cNvPr id="8" name="Content Placeholder 7" descr="Qr code&#10;&#10;Description automatically generated">
            <a:extLst>
              <a:ext uri="{FF2B5EF4-FFF2-40B4-BE49-F238E27FC236}">
                <a16:creationId xmlns:a16="http://schemas.microsoft.com/office/drawing/2014/main" id="{07A6459B-1B82-496C-80E6-DBB17BC63DA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479258" y="782542"/>
            <a:ext cx="5970164" cy="6075458"/>
          </a:xfrm>
        </p:spPr>
      </p:pic>
      <p:sp>
        <p:nvSpPr>
          <p:cNvPr id="5" name="Text Placeholder 4">
            <a:extLst>
              <a:ext uri="{FF2B5EF4-FFF2-40B4-BE49-F238E27FC236}">
                <a16:creationId xmlns:a16="http://schemas.microsoft.com/office/drawing/2014/main" id="{BD4A0948-0003-4051-A178-435394A03967}"/>
              </a:ext>
            </a:extLst>
          </p:cNvPr>
          <p:cNvSpPr>
            <a:spLocks noGrp="1"/>
          </p:cNvSpPr>
          <p:nvPr>
            <p:ph type="body" sz="quarter" idx="3"/>
          </p:nvPr>
        </p:nvSpPr>
        <p:spPr>
          <a:xfrm>
            <a:off x="8271544" y="1929468"/>
            <a:ext cx="3330429" cy="796953"/>
          </a:xfrm>
        </p:spPr>
        <p:txBody>
          <a:bodyPr>
            <a:normAutofit/>
          </a:bodyPr>
          <a:lstStyle/>
          <a:p>
            <a:r>
              <a:rPr lang="en-US" dirty="0"/>
              <a:t>Ocean sediment coring and continental drift</a:t>
            </a:r>
          </a:p>
        </p:txBody>
      </p:sp>
      <p:pic>
        <p:nvPicPr>
          <p:cNvPr id="10" name="Content Placeholder 9" descr="A picture containing text, book&#10;&#10;Description automatically generated">
            <a:extLst>
              <a:ext uri="{FF2B5EF4-FFF2-40B4-BE49-F238E27FC236}">
                <a16:creationId xmlns:a16="http://schemas.microsoft.com/office/drawing/2014/main" id="{55A9D0E2-13E6-4D17-B7B6-130ADBFA7F2C}"/>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843705" y="2880476"/>
            <a:ext cx="4219663" cy="3275615"/>
          </a:xfrm>
        </p:spPr>
      </p:pic>
      <p:pic>
        <p:nvPicPr>
          <p:cNvPr id="4" name="Audio 3">
            <a:hlinkClick r:id="" action="ppaction://media"/>
            <a:extLst>
              <a:ext uri="{FF2B5EF4-FFF2-40B4-BE49-F238E27FC236}">
                <a16:creationId xmlns:a16="http://schemas.microsoft.com/office/drawing/2014/main" id="{C1AAD08E-3470-4B47-9678-976435A8F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4474910"/>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219" x="3179763" y="2266950"/>
          <p14:tracePt t="4636" x="3179763" y="2274888"/>
          <p14:tracePt t="4660" x="3171825" y="2282825"/>
          <p14:tracePt t="4700" x="3171825" y="2292350"/>
          <p14:tracePt t="5164" x="3171825" y="2300288"/>
          <p14:tracePt t="5196" x="3171825" y="2308225"/>
          <p14:tracePt t="5203" x="3171825" y="2316163"/>
          <p14:tracePt t="5220" x="3171825" y="2325688"/>
          <p14:tracePt t="5228" x="3179763" y="2341563"/>
          <p14:tracePt t="5244" x="3179763" y="2351088"/>
          <p14:tracePt t="5252" x="3189288" y="2351088"/>
          <p14:tracePt t="5260" x="3189288" y="2359025"/>
          <p14:tracePt t="5276" x="3189288" y="2366963"/>
          <p14:tracePt t="5284" x="3197225" y="2366963"/>
          <p14:tracePt t="5292" x="3205163" y="2374900"/>
          <p14:tracePt t="5300" x="3213100" y="2374900"/>
          <p14:tracePt t="5308" x="3222625" y="2384425"/>
          <p14:tracePt t="5314" x="3238500" y="2392363"/>
          <p14:tracePt t="5323" x="3255963" y="2417763"/>
          <p14:tracePt t="5332" x="3281363" y="2433638"/>
          <p14:tracePt t="5339" x="3322638" y="2459038"/>
          <p14:tracePt t="5346" x="3348038" y="2484438"/>
          <p14:tracePt t="5355" x="3373438" y="2492375"/>
          <p14:tracePt t="5363" x="3389313" y="2501900"/>
          <p14:tracePt t="5371" x="3389313" y="2509838"/>
          <p14:tracePt t="5379" x="3406775" y="2509838"/>
          <p14:tracePt t="5395" x="3424238" y="2517775"/>
          <p14:tracePt t="5403" x="3440113" y="2517775"/>
          <p14:tracePt t="5410" x="3465513" y="2527300"/>
          <p14:tracePt t="5419" x="3482975" y="2527300"/>
          <p14:tracePt t="5427" x="3506788" y="2527300"/>
          <p14:tracePt t="5435" x="3532188" y="2527300"/>
          <p14:tracePt t="5443" x="3549650" y="2527300"/>
          <p14:tracePt t="5451" x="3565525" y="2527300"/>
          <p14:tracePt t="5459" x="3575050" y="2527300"/>
          <p14:tracePt t="5467" x="3600450" y="2527300"/>
          <p14:tracePt t="5475" x="3608388" y="2527300"/>
          <p14:tracePt t="5483" x="3624263" y="2527300"/>
          <p14:tracePt t="5491" x="3659188" y="2527300"/>
          <p14:tracePt t="5499" x="3692525" y="2527300"/>
          <p14:tracePt t="5507" x="3751263" y="2527300"/>
          <p14:tracePt t="5515" x="3810000" y="2517775"/>
          <p14:tracePt t="5523" x="3868738" y="2517775"/>
          <p14:tracePt t="5530" x="3902075" y="2509838"/>
          <p14:tracePt t="5539" x="3927475" y="2509838"/>
          <p14:tracePt t="5546" x="3943350" y="2501900"/>
          <p14:tracePt t="5555" x="3960813" y="2501900"/>
          <p14:tracePt t="5563" x="3960813" y="2492375"/>
          <p14:tracePt t="5603" x="3960813" y="2484438"/>
          <p14:tracePt t="5611" x="3968750" y="2476500"/>
          <p14:tracePt t="5627" x="3968750" y="2468563"/>
          <p14:tracePt t="5635" x="3968750" y="2459038"/>
          <p14:tracePt t="5643" x="3976688" y="2459038"/>
          <p14:tracePt t="5651" x="3986213" y="2443163"/>
          <p14:tracePt t="5659" x="3994150" y="2433638"/>
          <p14:tracePt t="5667" x="4002088" y="2425700"/>
          <p14:tracePt t="5675" x="4011613" y="2417763"/>
          <p14:tracePt t="5683" x="4019550" y="2409825"/>
          <p14:tracePt t="5691" x="4027488" y="2400300"/>
          <p14:tracePt t="5707" x="4027488" y="2392363"/>
          <p14:tracePt t="5715" x="4027488" y="2384425"/>
          <p14:tracePt t="5730" x="4027488" y="2374900"/>
          <p14:tracePt t="5746" x="4035425" y="2374900"/>
          <p14:tracePt t="5755" x="4035425" y="2366963"/>
          <p14:tracePt t="5771" x="4044950" y="2359025"/>
          <p14:tracePt t="5779" x="4044950" y="2351088"/>
          <p14:tracePt t="5787" x="4052888" y="2341563"/>
          <p14:tracePt t="5803" x="4052888" y="2333625"/>
          <p14:tracePt t="5810" x="4060825" y="2325688"/>
          <p14:tracePt t="5827" x="4060825" y="2316163"/>
          <p14:tracePt t="5835" x="4070350" y="2316163"/>
          <p14:tracePt t="5843" x="4070350" y="2308225"/>
          <p14:tracePt t="5851" x="4078288" y="2300288"/>
          <p14:tracePt t="5859" x="4078288" y="2292350"/>
          <p14:tracePt t="5875" x="4078288" y="2282825"/>
          <p14:tracePt t="5891" x="4078288" y="2274888"/>
          <p14:tracePt t="5906" x="4078288" y="2266950"/>
          <p14:tracePt t="5915" x="4086225" y="2257425"/>
          <p14:tracePt t="5923" x="4086225" y="2249488"/>
          <p14:tracePt t="5931" x="4086225" y="2241550"/>
          <p14:tracePt t="5939" x="4094163" y="2233613"/>
          <p14:tracePt t="5946" x="4094163" y="2224088"/>
          <p14:tracePt t="5955" x="4103688" y="2224088"/>
          <p14:tracePt t="5963" x="4103688" y="2208213"/>
          <p14:tracePt t="5980" x="4103688" y="2198688"/>
          <p14:tracePt t="6003" x="4103688" y="2190750"/>
          <p14:tracePt t="6027" x="4103688" y="2182813"/>
          <p14:tracePt t="6035" x="4103688" y="2173288"/>
          <p14:tracePt t="6051" x="4103688" y="2165350"/>
          <p14:tracePt t="6059" x="4103688" y="2157413"/>
          <p14:tracePt t="6067" x="4103688" y="2149475"/>
          <p14:tracePt t="6075" x="4103688" y="2139950"/>
          <p14:tracePt t="6083" x="4103688" y="2132013"/>
          <p14:tracePt t="6091" x="4103688" y="2124075"/>
          <p14:tracePt t="6099" x="4103688" y="2114550"/>
          <p14:tracePt t="6115" x="4103688" y="2098675"/>
          <p14:tracePt t="6130" x="4103688" y="2090738"/>
          <p14:tracePt t="6139" x="4103688" y="2081213"/>
          <p14:tracePt t="6146" x="4103688" y="2073275"/>
          <p14:tracePt t="6155" x="4103688" y="2065338"/>
          <p14:tracePt t="6163" x="4103688" y="2055813"/>
          <p14:tracePt t="6180" x="4103688" y="2039938"/>
          <p14:tracePt t="6187" x="4103688" y="2032000"/>
          <p14:tracePt t="6195" x="4103688" y="2022475"/>
          <p14:tracePt t="6203" x="4103688" y="2014538"/>
          <p14:tracePt t="6211" x="4103688" y="2006600"/>
          <p14:tracePt t="6219" x="4094163" y="1997075"/>
          <p14:tracePt t="6235" x="4094163" y="1989138"/>
          <p14:tracePt t="6243" x="4094163" y="1981200"/>
          <p14:tracePt t="6251" x="4086225" y="1981200"/>
          <p14:tracePt t="6259" x="4086225" y="1973263"/>
          <p14:tracePt t="6275" x="4086225" y="1963738"/>
          <p14:tracePt t="6283" x="4078288" y="1963738"/>
          <p14:tracePt t="6291" x="4078288" y="1955800"/>
          <p14:tracePt t="6313" x="4070350" y="1938338"/>
          <p14:tracePt t="6323" x="4060825" y="1930400"/>
          <p14:tracePt t="6331" x="4060825" y="1914525"/>
          <p14:tracePt t="6339" x="4044950" y="1914525"/>
          <p14:tracePt t="6346" x="4044950" y="1905000"/>
          <p14:tracePt t="6355" x="4035425" y="1897063"/>
          <p14:tracePt t="6363" x="4027488" y="1889125"/>
          <p14:tracePt t="6380" x="4019550" y="1879600"/>
          <p14:tracePt t="6395" x="4011613" y="1879600"/>
          <p14:tracePt t="6411" x="4002088" y="1871663"/>
          <p14:tracePt t="6427" x="3994150" y="1871663"/>
          <p14:tracePt t="6443" x="3994150" y="1863725"/>
          <p14:tracePt t="6459" x="3986213" y="1855788"/>
          <p14:tracePt t="6467" x="3976688" y="1846263"/>
          <p14:tracePt t="6475" x="3968750" y="1846263"/>
          <p14:tracePt t="6483" x="3968750" y="1838325"/>
          <p14:tracePt t="6491" x="3960813" y="1838325"/>
          <p14:tracePt t="6499" x="3952875" y="1838325"/>
          <p14:tracePt t="6507" x="3943350" y="1830388"/>
          <p14:tracePt t="6531" x="3935413" y="1830388"/>
          <p14:tracePt t="6546" x="3935413" y="1820863"/>
          <p14:tracePt t="6555" x="3927475" y="1820863"/>
          <p14:tracePt t="6563" x="3927475" y="1812925"/>
          <p14:tracePt t="6579" x="3917950" y="1812925"/>
          <p14:tracePt t="6587" x="3917950" y="1804988"/>
          <p14:tracePt t="6594" x="3902075" y="1804988"/>
          <p14:tracePt t="6603" x="3902075" y="1797050"/>
          <p14:tracePt t="6610" x="3884613" y="1797050"/>
          <p14:tracePt t="6619" x="3876675" y="1787525"/>
          <p14:tracePt t="6635" x="3868738" y="1779588"/>
          <p14:tracePt t="6643" x="3859213" y="1779588"/>
          <p14:tracePt t="6659" x="3851275" y="1779588"/>
          <p14:tracePt t="6667" x="3851275" y="1771650"/>
          <p14:tracePt t="6683" x="3843338" y="1771650"/>
          <p14:tracePt t="6715" x="3835400" y="1771650"/>
          <p14:tracePt t="6723" x="3825875" y="1762125"/>
          <p14:tracePt t="6739" x="3817938" y="1754188"/>
          <p14:tracePt t="6755" x="3810000" y="1754188"/>
          <p14:tracePt t="6771" x="3800475" y="1754188"/>
          <p14:tracePt t="6779" x="3792538" y="1746250"/>
          <p14:tracePt t="6803" x="3784600" y="1746250"/>
          <p14:tracePt t="6819" x="3776663" y="1746250"/>
          <p14:tracePt t="6843" x="3767138" y="1746250"/>
          <p14:tracePt t="6859" x="3759200" y="1746250"/>
          <p14:tracePt t="6875" x="3759200" y="1738313"/>
          <p14:tracePt t="6891" x="3751263" y="1738313"/>
          <p14:tracePt t="6915" x="3741738" y="1738313"/>
          <p14:tracePt t="6938" x="3733800" y="1738313"/>
          <p14:tracePt t="6946" x="3725863" y="1738313"/>
          <p14:tracePt t="6963" x="3717925" y="1738313"/>
          <p14:tracePt t="7012" x="3708400" y="1738313"/>
          <p14:tracePt t="7108" x="3700463" y="1738313"/>
          <p14:tracePt t="7132" x="3692525" y="1738313"/>
          <p14:tracePt t="7156" x="3683000" y="1738313"/>
          <p14:tracePt t="7172" x="3675063" y="1738313"/>
          <p14:tracePt t="7188" x="3667125" y="1738313"/>
          <p14:tracePt t="7212" x="3659188" y="1738313"/>
          <p14:tracePt t="7267" x="3649663" y="1738313"/>
          <p14:tracePt t="7300" x="3641725" y="1738313"/>
          <p14:tracePt t="7340" x="3633788" y="1738313"/>
          <p14:tracePt t="7364" x="3624263" y="1738313"/>
          <p14:tracePt t="7396" x="3616325" y="1738313"/>
          <p14:tracePt t="7428" x="3608388" y="1738313"/>
          <p14:tracePt t="8972" x="3608388" y="1746250"/>
          <p14:tracePt t="8981" x="3600450" y="1762125"/>
          <p14:tracePt t="8988" x="3590925" y="1771650"/>
          <p14:tracePt t="8996" x="3590925" y="1787525"/>
          <p14:tracePt t="9003" x="3582988" y="1804988"/>
          <p14:tracePt t="9012" x="3575050" y="1812925"/>
          <p14:tracePt t="9020" x="3575050" y="1830388"/>
          <p14:tracePt t="9028" x="3565525" y="1846263"/>
          <p14:tracePt t="9036" x="3565525" y="1855788"/>
          <p14:tracePt t="9043" x="3565525" y="1871663"/>
          <p14:tracePt t="9052" x="3565525" y="1889125"/>
          <p14:tracePt t="9060" x="3565525" y="1897063"/>
          <p14:tracePt t="9068" x="3565525" y="1922463"/>
          <p14:tracePt t="9076" x="3557588" y="1938338"/>
          <p14:tracePt t="9084" x="3557588" y="1947863"/>
          <p14:tracePt t="9091" x="3557588" y="1963738"/>
          <p14:tracePt t="9100" x="3557588" y="1981200"/>
          <p14:tracePt t="9108" x="3565525" y="2014538"/>
          <p14:tracePt t="9114" x="3565525" y="2039938"/>
          <p14:tracePt t="9124" x="3590925" y="2073275"/>
          <p14:tracePt t="9131" x="3608388" y="2106613"/>
          <p14:tracePt t="9140" x="3633788" y="2139950"/>
          <p14:tracePt t="9148" x="3641725" y="2173288"/>
          <p14:tracePt t="9156" x="3649663" y="2198688"/>
          <p14:tracePt t="9165" x="3659188" y="2216150"/>
          <p14:tracePt t="9172" x="3667125" y="2241550"/>
          <p14:tracePt t="9181" x="3675063" y="2249488"/>
          <p14:tracePt t="9187" x="3683000" y="2274888"/>
          <p14:tracePt t="9196" x="3683000" y="2292350"/>
          <p14:tracePt t="9204" x="3700463" y="2308225"/>
          <p14:tracePt t="9212" x="3717925" y="2333625"/>
          <p14:tracePt t="9220" x="3741738" y="2359025"/>
          <p14:tracePt t="9227" x="3767138" y="2392363"/>
          <p14:tracePt t="9236" x="3792538" y="2425700"/>
          <p14:tracePt t="9244" x="3825875" y="2459038"/>
          <p14:tracePt t="9252" x="3868738" y="2484438"/>
          <p14:tracePt t="9260" x="3894138" y="2517775"/>
          <p14:tracePt t="9268" x="3927475" y="2560638"/>
          <p14:tracePt t="9275" x="3968750" y="2593975"/>
          <p14:tracePt t="9284" x="3994150" y="2619375"/>
          <p14:tracePt t="9292" x="4027488" y="2644775"/>
          <p14:tracePt t="9300" x="4044950" y="2660650"/>
          <p14:tracePt t="9317" x="4078288" y="2693988"/>
          <p14:tracePt t="9323" x="4103688" y="2711450"/>
          <p14:tracePt t="9331" x="4137025" y="2727325"/>
          <p14:tracePt t="9339" x="4152900" y="2744788"/>
          <p14:tracePt t="9345" x="4187825" y="2762250"/>
          <p14:tracePt t="9354" x="4229100" y="2778125"/>
          <p14:tracePt t="9362" x="4262438" y="2803525"/>
          <p14:tracePt t="9370" x="4305300" y="2820988"/>
          <p14:tracePt t="9378" x="4346575" y="2846388"/>
          <p14:tracePt t="9387" x="4397375" y="2870200"/>
          <p14:tracePt t="9395" x="4430713" y="2895600"/>
          <p14:tracePt t="9402" x="4471988" y="2913063"/>
          <p14:tracePt t="9410" x="4505325" y="2938463"/>
          <p14:tracePt t="9419" x="4548188" y="2954338"/>
          <p14:tracePt t="9427" x="4589463" y="2971800"/>
          <p14:tracePt t="9435" x="4622800" y="3005138"/>
          <p14:tracePt t="9443" x="4673600" y="3030538"/>
          <p14:tracePt t="9451" x="4716463" y="3046413"/>
          <p14:tracePt t="9459" x="4749800" y="3071813"/>
          <p14:tracePt t="9467" x="4799013" y="3097213"/>
          <p14:tracePt t="9475" x="4849813" y="3122613"/>
          <p14:tracePt t="9483" x="4892675" y="3140075"/>
          <p14:tracePt t="9491" x="4941888" y="3155950"/>
          <p14:tracePt t="9499" x="4992688" y="3181350"/>
          <p14:tracePt t="9507" x="5051425" y="3206750"/>
          <p14:tracePt t="9516" x="5110163" y="3232150"/>
          <p14:tracePt t="9523" x="5202238" y="3273425"/>
          <p14:tracePt t="9531" x="5268913" y="3298825"/>
          <p14:tracePt t="9539" x="5362575" y="3332163"/>
          <p14:tracePt t="9546" x="5470525" y="3375025"/>
          <p14:tracePt t="9555" x="5580063" y="3416300"/>
          <p14:tracePt t="9562" x="5730875" y="3467100"/>
          <p14:tracePt t="9570" x="5899150" y="3541713"/>
          <p14:tracePt t="9579" x="6049963" y="3609975"/>
          <p14:tracePt t="9587" x="6208713" y="3668713"/>
          <p14:tracePt t="9594" x="6359525" y="3727450"/>
          <p14:tracePt t="9602" x="6553200" y="3811588"/>
          <p14:tracePt t="9610" x="6711950" y="3860800"/>
          <p14:tracePt t="9618" x="6872288" y="3903663"/>
          <p14:tracePt t="9626" x="6989763" y="3929063"/>
          <p14:tracePt t="9634" x="7099300" y="3952875"/>
          <p14:tracePt t="9642" x="7224713" y="3987800"/>
          <p14:tracePt t="9651" x="7334250" y="4011613"/>
          <p14:tracePt t="9659" x="7434263" y="4037013"/>
          <p14:tracePt t="9667" x="7559675" y="4062413"/>
          <p14:tracePt t="9674" x="7694613" y="4087813"/>
          <p14:tracePt t="9683" x="7820025" y="4113213"/>
          <p14:tracePt t="9690" x="7945438" y="4130675"/>
          <p14:tracePt t="9698" x="8062913" y="4146550"/>
          <p14:tracePt t="9706" x="8156575" y="4154488"/>
          <p14:tracePt t="9715" x="8205788" y="4154488"/>
          <p14:tracePt t="9722" x="8231188" y="4154488"/>
          <p14:tracePt t="9730" x="8248650" y="4154488"/>
          <p14:tracePt t="9738" x="8248650" y="4164013"/>
          <p14:tracePt t="10018" x="8223250" y="4179888"/>
          <p14:tracePt t="10026" x="8205788" y="4197350"/>
          <p14:tracePt t="10034" x="8197850" y="4213225"/>
          <p14:tracePt t="10042" x="8197850" y="4222750"/>
          <p14:tracePt t="10066" x="8205788" y="4230688"/>
          <p14:tracePt t="10074" x="8239125" y="4256088"/>
          <p14:tracePt t="10082" x="8274050" y="4281488"/>
          <p14:tracePt t="10091" x="8340725" y="4322763"/>
          <p14:tracePt t="10098" x="8415338" y="4356100"/>
          <p14:tracePt t="10106" x="8491538" y="4398963"/>
          <p14:tracePt t="10114" x="8550275" y="4432300"/>
          <p14:tracePt t="10122" x="8609013" y="4457700"/>
          <p14:tracePt t="10130" x="8659813" y="4483100"/>
          <p14:tracePt t="10138" x="8709025" y="4506913"/>
          <p14:tracePt t="10147" x="8743950" y="4532313"/>
          <p14:tracePt t="10154" x="8777288" y="4557713"/>
          <p14:tracePt t="10162" x="8826500" y="4575175"/>
          <p14:tracePt t="10170" x="8877300" y="4591050"/>
          <p14:tracePt t="10178" x="8910638" y="4600575"/>
          <p14:tracePt t="10186" x="8953500" y="4633913"/>
          <p14:tracePt t="10194" x="9002713" y="4649788"/>
          <p14:tracePt t="10202" x="9045575" y="4675188"/>
          <p14:tracePt t="10210" x="9096375" y="4708525"/>
          <p14:tracePt t="10218" x="9155113" y="4743450"/>
          <p14:tracePt t="10226" x="9213850" y="4767263"/>
          <p14:tracePt t="10234" x="9272588" y="4802188"/>
          <p14:tracePt t="10242" x="9355138" y="4843463"/>
          <p14:tracePt t="10251" x="9423400" y="4876800"/>
          <p14:tracePt t="10258" x="9498013" y="4902200"/>
          <p14:tracePt t="10267" x="9556750" y="4919663"/>
          <p14:tracePt t="10274" x="9607550" y="4927600"/>
          <p14:tracePt t="10283" x="9648825" y="4943475"/>
          <p14:tracePt t="10290" x="9699625" y="4960938"/>
          <p14:tracePt t="10298" x="9732963" y="4968875"/>
          <p14:tracePt t="10306" x="9758363" y="4978400"/>
          <p14:tracePt t="10314" x="9783763" y="4978400"/>
          <p14:tracePt t="10322" x="9801225" y="4986338"/>
          <p14:tracePt t="10330" x="9817100" y="4994275"/>
          <p14:tracePt t="10338" x="9842500" y="4994275"/>
          <p14:tracePt t="10346" x="9883775" y="5011738"/>
          <p14:tracePt t="10354" x="9926638" y="5019675"/>
          <p14:tracePt t="10362" x="9977438" y="5037138"/>
          <p14:tracePt t="10370" x="10044113" y="5053013"/>
          <p14:tracePt t="10379" x="10128250" y="5070475"/>
          <p14:tracePt t="10387" x="10194925" y="5078413"/>
          <p14:tracePt t="10394" x="10253663" y="5086350"/>
          <p14:tracePt t="10402" x="10312400" y="5095875"/>
          <p14:tracePt t="10410" x="10371138" y="5103813"/>
          <p14:tracePt t="10419" x="10404475" y="5103813"/>
          <p14:tracePt t="10427" x="10429875" y="5103813"/>
          <p14:tracePt t="10435" x="10447338" y="5103813"/>
          <p14:tracePt t="10467" x="10455275" y="5103813"/>
          <p14:tracePt t="10483" x="10463213" y="5103813"/>
          <p14:tracePt t="10490" x="10463213" y="5095875"/>
          <p14:tracePt t="10498" x="10471150" y="5086350"/>
          <p14:tracePt t="10506" x="10480675" y="5070475"/>
          <p14:tracePt t="10514" x="10488613" y="5053013"/>
          <p14:tracePt t="10523" x="10506075" y="5045075"/>
          <p14:tracePt t="10532" x="10514013" y="5019675"/>
          <p14:tracePt t="10539" x="10529888" y="5002213"/>
          <p14:tracePt t="10546" x="10539413" y="4994275"/>
          <p14:tracePt t="10554" x="10547350" y="4968875"/>
          <p14:tracePt t="10562" x="10547350" y="4960938"/>
          <p14:tracePt t="10570" x="10547350" y="4953000"/>
          <p14:tracePt t="10579" x="10547350" y="4935538"/>
          <p14:tracePt t="10586" x="10547350" y="4927600"/>
          <p14:tracePt t="10594" x="10547350" y="4919663"/>
          <p14:tracePt t="10602" x="10547350" y="4910138"/>
          <p14:tracePt t="10611" x="10547350" y="4894263"/>
          <p14:tracePt t="10619" x="10547350" y="4884738"/>
          <p14:tracePt t="10627" x="10547350" y="4876800"/>
          <p14:tracePt t="10635" x="10547350" y="4860925"/>
          <p14:tracePt t="10642" x="10547350" y="4843463"/>
          <p14:tracePt t="10651" x="10547350" y="4835525"/>
          <p14:tracePt t="10659" x="10547350" y="4818063"/>
          <p14:tracePt t="10666" x="10547350" y="4802188"/>
          <p14:tracePt t="10675" x="10529888" y="4776788"/>
          <p14:tracePt t="10683" x="10529888" y="4759325"/>
          <p14:tracePt t="10690" x="10514013" y="4743450"/>
          <p14:tracePt t="10698" x="10506075" y="4733925"/>
          <p14:tracePt t="10706" x="10488613" y="4708525"/>
          <p14:tracePt t="10716" x="10480675" y="4692650"/>
          <p14:tracePt t="10722" x="10463213" y="4684713"/>
          <p14:tracePt t="10731" x="10447338" y="4667250"/>
          <p14:tracePt t="10739" x="10437813" y="4659313"/>
          <p14:tracePt t="10746" x="10421938" y="4641850"/>
          <p14:tracePt t="10755" x="10412413" y="4633913"/>
          <p14:tracePt t="10763" x="10404475" y="4616450"/>
          <p14:tracePt t="10770" x="10396538" y="4600575"/>
          <p14:tracePt t="10779" x="10379075" y="4591050"/>
          <p14:tracePt t="10786" x="10371138" y="4575175"/>
          <p14:tracePt t="10795" x="10345738" y="4549775"/>
          <p14:tracePt t="10802" x="10320338" y="4524375"/>
          <p14:tracePt t="10810" x="10287000" y="4491038"/>
          <p14:tracePt t="10818" x="10253663" y="4465638"/>
          <p14:tracePt t="10827" x="10212388" y="4440238"/>
          <p14:tracePt t="10834" x="10177463" y="4424363"/>
          <p14:tracePt t="10842" x="10153650" y="4406900"/>
          <p14:tracePt t="10851" x="10136188" y="4398963"/>
          <p14:tracePt t="10858" x="10118725" y="4381500"/>
          <p14:tracePt t="10867" x="10102850" y="4373563"/>
          <p14:tracePt t="10875" x="10085388" y="4365625"/>
          <p14:tracePt t="10883" x="10077450" y="4356100"/>
          <p14:tracePt t="10890" x="10059988" y="4348163"/>
          <p14:tracePt t="10899" x="10052050" y="4330700"/>
          <p14:tracePt t="10907" x="10036175" y="4330700"/>
          <p14:tracePt t="10915" x="10026650" y="4314825"/>
          <p14:tracePt t="10923" x="10010775" y="4306888"/>
          <p14:tracePt t="10931" x="9985375" y="4297363"/>
          <p14:tracePt t="10939" x="9959975" y="4289425"/>
          <p14:tracePt t="10946" x="9934575" y="4271963"/>
          <p14:tracePt t="10954" x="9918700" y="4264025"/>
          <p14:tracePt t="10962" x="9909175" y="4264025"/>
          <p14:tracePt t="10970" x="9893300" y="4256088"/>
          <p14:tracePt t="10979" x="9883775" y="4256088"/>
          <p14:tracePt t="10986" x="9875838" y="4248150"/>
          <p14:tracePt t="11003" x="9867900" y="4248150"/>
          <p14:tracePt t="11019" x="9859963" y="4248150"/>
          <p14:tracePt t="11027" x="9850438" y="4248150"/>
          <p14:tracePt t="11036" x="9842500" y="4248150"/>
          <p14:tracePt t="11044" x="9834563" y="4248150"/>
          <p14:tracePt t="11052" x="9817100" y="4248150"/>
          <p14:tracePt t="11059" x="9783763" y="4238625"/>
          <p14:tracePt t="11067" x="9758363" y="4238625"/>
          <p14:tracePt t="11075" x="9732963" y="4238625"/>
          <p14:tracePt t="11083" x="9699625" y="4238625"/>
          <p14:tracePt t="11091" x="9683750" y="4238625"/>
          <p14:tracePt t="11099" x="9658350" y="4238625"/>
          <p14:tracePt t="11107" x="9640888" y="4238625"/>
          <p14:tracePt t="11115" x="9632950" y="4238625"/>
          <p14:tracePt t="11123" x="9625013" y="4238625"/>
          <p14:tracePt t="11130" x="9607550" y="4238625"/>
          <p14:tracePt t="11148" x="9599613" y="4238625"/>
          <p14:tracePt t="11155" x="9590088" y="4238625"/>
          <p14:tracePt t="11171" x="9574213" y="4248150"/>
          <p14:tracePt t="11180" x="9566275" y="4248150"/>
          <p14:tracePt t="11187" x="9540875" y="4256088"/>
          <p14:tracePt t="11195" x="9515475" y="4264025"/>
          <p14:tracePt t="11203" x="9472613" y="4281488"/>
          <p14:tracePt t="11211" x="9439275" y="4289425"/>
          <p14:tracePt t="11220" x="9390063" y="4289425"/>
          <p14:tracePt t="11227" x="9331325" y="4297363"/>
          <p14:tracePt t="11235" x="9305925" y="4306888"/>
          <p14:tracePt t="11244" x="9280525" y="4306888"/>
          <p14:tracePt t="11251" x="9263063" y="4314825"/>
          <p14:tracePt t="11259" x="9247188" y="4314825"/>
          <p14:tracePt t="11267" x="9237663" y="4322763"/>
          <p14:tracePt t="11275" x="9221788" y="4322763"/>
          <p14:tracePt t="11284" x="9204325" y="4322763"/>
          <p14:tracePt t="11291" x="9178925" y="4340225"/>
          <p14:tracePt t="11299" x="9155113" y="4356100"/>
          <p14:tracePt t="11308" x="9104313" y="4365625"/>
          <p14:tracePt t="11316" x="9061450" y="4389438"/>
          <p14:tracePt t="11323" x="9012238" y="4406900"/>
          <p14:tracePt t="11330" x="8978900" y="4432300"/>
          <p14:tracePt t="11339" x="8936038" y="4457700"/>
          <p14:tracePt t="11349" x="8910638" y="4465638"/>
          <p14:tracePt t="11355" x="8877300" y="4483100"/>
          <p14:tracePt t="11364" x="8861425" y="4498975"/>
          <p14:tracePt t="11371" x="8836025" y="4506913"/>
          <p14:tracePt t="11380" x="8818563" y="4524375"/>
          <p14:tracePt t="11387" x="8802688" y="4532313"/>
          <p14:tracePt t="11395" x="8777288" y="4549775"/>
          <p14:tracePt t="11403" x="8767763" y="4557713"/>
          <p14:tracePt t="11411" x="8751888" y="4575175"/>
          <p14:tracePt t="11419" x="8751888" y="4583113"/>
          <p14:tracePt t="11428" x="8743950" y="4591050"/>
          <p14:tracePt t="11435" x="8734425" y="4608513"/>
          <p14:tracePt t="11443" x="8734425" y="4616450"/>
          <p14:tracePt t="11451" x="8734425" y="4633913"/>
          <p14:tracePt t="11459" x="8734425" y="4649788"/>
          <p14:tracePt t="11468" x="8734425" y="4667250"/>
          <p14:tracePt t="11475" x="8743950" y="4692650"/>
          <p14:tracePt t="11483" x="8759825" y="4725988"/>
          <p14:tracePt t="11491" x="8777288" y="4751388"/>
          <p14:tracePt t="11500" x="8793163" y="4784725"/>
          <p14:tracePt t="11507" x="8802688" y="4810125"/>
          <p14:tracePt t="11517" x="8818563" y="4826000"/>
          <p14:tracePt t="11523" x="8826500" y="4843463"/>
          <p14:tracePt t="11531" x="8836025" y="4860925"/>
          <p14:tracePt t="11539" x="8843963" y="4868863"/>
          <p14:tracePt t="11548" x="8851900" y="4884738"/>
          <p14:tracePt t="11555" x="8861425" y="4902200"/>
          <p14:tracePt t="11564" x="8869363" y="4919663"/>
          <p14:tracePt t="11571" x="8885238" y="4927600"/>
          <p14:tracePt t="11579" x="8902700" y="4960938"/>
          <p14:tracePt t="11587" x="8943975" y="4978400"/>
          <p14:tracePt t="11595" x="8994775" y="5002213"/>
          <p14:tracePt t="11603" x="9053513" y="5045075"/>
          <p14:tracePt t="11611" x="9104313" y="5060950"/>
          <p14:tracePt t="11619" x="9155113" y="5086350"/>
          <p14:tracePt t="11627" x="9188450" y="5095875"/>
          <p14:tracePt t="11635" x="9213850" y="5103813"/>
          <p14:tracePt t="11643" x="9221788" y="5103813"/>
          <p14:tracePt t="11651" x="9221788" y="5111750"/>
          <p14:tracePt t="11659" x="9229725" y="5111750"/>
          <p14:tracePt t="11668" x="9237663" y="5111750"/>
          <p14:tracePt t="11675" x="9237663" y="5119688"/>
          <p14:tracePt t="11755" x="9247188" y="5119688"/>
          <p14:tracePt t="11787" x="9255125" y="5119688"/>
          <p14:tracePt t="11828" x="9263063" y="5119688"/>
          <p14:tracePt t="11844" x="9272588" y="5119688"/>
          <p14:tracePt t="11859" x="9280525" y="5119688"/>
          <p14:tracePt t="11868" x="9296400" y="5111750"/>
          <p14:tracePt t="11875" x="9313863" y="5111750"/>
          <p14:tracePt t="11883" x="9331325" y="5103813"/>
          <p14:tracePt t="11891" x="9347200" y="5086350"/>
          <p14:tracePt t="11900" x="9364663" y="5086350"/>
          <p14:tracePt t="11907" x="9390063" y="5078413"/>
          <p14:tracePt t="11914" x="9423400" y="5078413"/>
          <p14:tracePt t="11924" x="9448800" y="5070475"/>
          <p14:tracePt t="11932" x="9482138" y="5070475"/>
          <p14:tracePt t="11940" x="9507538" y="5060950"/>
          <p14:tracePt t="11948" x="9523413" y="5060950"/>
          <p14:tracePt t="11956" x="9540875" y="5053013"/>
          <p14:tracePt t="11972" x="9540875" y="5045075"/>
          <p14:tracePt t="11988" x="9540875" y="5037138"/>
          <p14:tracePt t="11996" x="9540875" y="5027613"/>
          <p14:tracePt t="12004" x="9548813" y="5019675"/>
          <p14:tracePt t="12012" x="9548813" y="4994275"/>
          <p14:tracePt t="12020" x="9566275" y="4986338"/>
          <p14:tracePt t="12028" x="9574213" y="4968875"/>
          <p14:tracePt t="12036" x="9590088" y="4953000"/>
          <p14:tracePt t="12044" x="9599613" y="4935538"/>
          <p14:tracePt t="12052" x="9615488" y="4927600"/>
          <p14:tracePt t="12060" x="9625013" y="4919663"/>
          <p14:tracePt t="12068" x="9632950" y="4910138"/>
          <p14:tracePt t="12076" x="9648825" y="4902200"/>
          <p14:tracePt t="12084" x="9658350" y="4894263"/>
          <p14:tracePt t="12092" x="9666288" y="4894263"/>
          <p14:tracePt t="12099" x="9683750" y="4884738"/>
          <p14:tracePt t="12108" x="9691688" y="4876800"/>
          <p14:tracePt t="12114" x="9699625" y="4868863"/>
          <p14:tracePt t="12132" x="9699625" y="4851400"/>
          <p14:tracePt t="12140" x="9699625" y="4826000"/>
          <p14:tracePt t="12148" x="9699625" y="4810125"/>
          <p14:tracePt t="12156" x="9699625" y="4792663"/>
          <p14:tracePt t="12165" x="9699625" y="4784725"/>
          <p14:tracePt t="12172" x="9699625" y="4767263"/>
          <p14:tracePt t="12181" x="9707563" y="4751388"/>
          <p14:tracePt t="12196" x="9707563" y="4743450"/>
          <p14:tracePt t="12212" x="9707563" y="4733925"/>
          <p14:tracePt t="12220" x="9707563" y="4725988"/>
          <p14:tracePt t="12228" x="9707563" y="4718050"/>
          <p14:tracePt t="12236" x="9707563" y="4700588"/>
          <p14:tracePt t="12244" x="9699625" y="4684713"/>
          <p14:tracePt t="12252" x="9699625" y="4659313"/>
          <p14:tracePt t="12259" x="9683750" y="4624388"/>
          <p14:tracePt t="12267" x="9674225" y="4575175"/>
          <p14:tracePt t="12276" x="9666288" y="4541838"/>
          <p14:tracePt t="12283" x="9666288" y="4506913"/>
          <p14:tracePt t="12292" x="9666288" y="4483100"/>
          <p14:tracePt t="12300" x="9666288" y="4457700"/>
          <p14:tracePt t="12308" x="9658350" y="4432300"/>
          <p14:tracePt t="12314" x="9648825" y="4424363"/>
          <p14:tracePt t="12580" x="9648825" y="4414838"/>
          <p14:tracePt t="12588" x="9640888" y="4356100"/>
          <p14:tracePt t="12595" x="9632950" y="4289425"/>
          <p14:tracePt t="12604" x="9615488" y="4197350"/>
          <p14:tracePt t="12611" x="9590088" y="4121150"/>
          <p14:tracePt t="12620" x="9548813" y="4046538"/>
          <p14:tracePt t="12628" x="9507538" y="3952875"/>
          <p14:tracePt t="12636" x="9482138" y="3886200"/>
          <p14:tracePt t="12644" x="9464675" y="3794125"/>
          <p14:tracePt t="12652" x="9448800" y="3702050"/>
          <p14:tracePt t="12659" x="9413875" y="3600450"/>
          <p14:tracePt t="12667" x="9390063" y="3508375"/>
          <p14:tracePt t="12676" x="9347200" y="3357563"/>
          <p14:tracePt t="12685" x="9321800" y="3257550"/>
          <p14:tracePt t="12692" x="9288463" y="3130550"/>
          <p14:tracePt t="12701" x="9272588" y="3013075"/>
          <p14:tracePt t="12707" x="9263063" y="2913063"/>
          <p14:tracePt t="12714" x="9255125" y="2795588"/>
          <p14:tracePt t="12723" x="9255125" y="2693988"/>
          <p14:tracePt t="12732" x="9255125" y="2576513"/>
          <p14:tracePt t="12740" x="9255125" y="2459038"/>
          <p14:tracePt t="12749" x="9255125" y="2333625"/>
          <p14:tracePt t="12755" x="9247188" y="2224088"/>
          <p14:tracePt t="12766" x="9213850" y="2098675"/>
          <p14:tracePt t="12771" x="9170988" y="1955800"/>
          <p14:tracePt t="12781" x="9129713" y="1838325"/>
          <p14:tracePt t="12788" x="9096375" y="1728788"/>
          <p14:tracePt t="12795" x="9053513" y="1636713"/>
          <p14:tracePt t="12804" x="9028113" y="1562100"/>
          <p14:tracePt t="12812" x="9002713" y="1468438"/>
          <p14:tracePt t="12820" x="8986838" y="1384300"/>
          <p14:tracePt t="12828" x="8953500" y="1309688"/>
          <p14:tracePt t="12836" x="8936038" y="1233488"/>
          <p14:tracePt t="12844" x="8920163" y="1166813"/>
          <p14:tracePt t="12852" x="8894763" y="1100138"/>
          <p14:tracePt t="12860" x="8869363" y="1023938"/>
          <p14:tracePt t="12868" x="8843963" y="965200"/>
          <p14:tracePt t="12876" x="8810625" y="914400"/>
          <p14:tracePt t="12884" x="8777288" y="865188"/>
          <p14:tracePt t="12892" x="8751888" y="806450"/>
          <p14:tracePt t="12901" x="8709025" y="755650"/>
          <p14:tracePt t="12908" x="8667750" y="704850"/>
          <p14:tracePt t="12914" x="8609013" y="663575"/>
          <p14:tracePt t="12924" x="8558213" y="612775"/>
          <p14:tracePt t="12932" x="8499475" y="561975"/>
          <p14:tracePt t="12940" x="8458200" y="528638"/>
          <p14:tracePt t="12948" x="8432800" y="503238"/>
          <p14:tracePt t="12956" x="8407400" y="469900"/>
          <p14:tracePt t="12964" x="8382000" y="444500"/>
          <p14:tracePt t="12972" x="8374063" y="411163"/>
          <p14:tracePt t="12982" x="8356600" y="385763"/>
          <p14:tracePt t="12987" x="8332788" y="360363"/>
          <p14:tracePt t="12996" x="8315325" y="327025"/>
          <p14:tracePt t="13004" x="8289925" y="285750"/>
          <p14:tracePt t="13011" x="8248650" y="260350"/>
          <p14:tracePt t="13020" x="8223250" y="227013"/>
          <p14:tracePt t="13028" x="8180388" y="193675"/>
          <p14:tracePt t="13036" x="8147050" y="168275"/>
          <p14:tracePt t="13043" x="8105775" y="142875"/>
          <p14:tracePt t="13052" x="8072438" y="109538"/>
          <p14:tracePt t="13060" x="8029575" y="76200"/>
          <p14:tracePt t="13068" x="7980363" y="41275"/>
          <p14:tracePt t="13076" x="7937500" y="174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F6D5-D1F5-45E9-9A72-D6537374C32B}"/>
              </a:ext>
            </a:extLst>
          </p:cNvPr>
          <p:cNvSpPr>
            <a:spLocks noGrp="1"/>
          </p:cNvSpPr>
          <p:nvPr>
            <p:ph type="title"/>
          </p:nvPr>
        </p:nvSpPr>
        <p:spPr>
          <a:xfrm>
            <a:off x="314325" y="104775"/>
            <a:ext cx="6581775" cy="827087"/>
          </a:xfrm>
        </p:spPr>
        <p:txBody>
          <a:bodyPr>
            <a:normAutofit/>
          </a:bodyPr>
          <a:lstStyle/>
          <a:p>
            <a:r>
              <a:rPr lang="en-US" sz="3200" dirty="0">
                <a:solidFill>
                  <a:schemeClr val="accent6"/>
                </a:solidFill>
                <a:latin typeface="+mn-lt"/>
              </a:rPr>
              <a:t>Global Warming and Climate Change</a:t>
            </a:r>
          </a:p>
        </p:txBody>
      </p:sp>
      <p:sp>
        <p:nvSpPr>
          <p:cNvPr id="3" name="Text Placeholder 2">
            <a:extLst>
              <a:ext uri="{FF2B5EF4-FFF2-40B4-BE49-F238E27FC236}">
                <a16:creationId xmlns:a16="http://schemas.microsoft.com/office/drawing/2014/main" id="{69B4770B-68F3-4E78-852C-7F409FFCA91E}"/>
              </a:ext>
            </a:extLst>
          </p:cNvPr>
          <p:cNvSpPr>
            <a:spLocks noGrp="1"/>
          </p:cNvSpPr>
          <p:nvPr>
            <p:ph type="body" idx="1"/>
          </p:nvPr>
        </p:nvSpPr>
        <p:spPr>
          <a:xfrm>
            <a:off x="7978828" y="3597310"/>
            <a:ext cx="3908372" cy="1205802"/>
          </a:xfrm>
        </p:spPr>
        <p:txBody>
          <a:bodyPr>
            <a:normAutofit fontScale="92500" lnSpcReduction="10000"/>
          </a:bodyPr>
          <a:lstStyle/>
          <a:p>
            <a:r>
              <a:rPr lang="en-US" dirty="0"/>
              <a:t>Atmosphere traps some outgoing L/W radiation.  More greenhouse gases </a:t>
            </a:r>
            <a:r>
              <a:rPr lang="en-US" dirty="0">
                <a:sym typeface="Wingdings" panose="05000000000000000000" pitchFamily="2" charset="2"/>
              </a:rPr>
              <a:t> more trapping  temperature rises</a:t>
            </a:r>
            <a:endParaRPr lang="en-US" dirty="0"/>
          </a:p>
        </p:txBody>
      </p:sp>
      <p:pic>
        <p:nvPicPr>
          <p:cNvPr id="8" name="Content Placeholder 7" descr="Diagram&#10;&#10;Description automatically generated">
            <a:extLst>
              <a:ext uri="{FF2B5EF4-FFF2-40B4-BE49-F238E27FC236}">
                <a16:creationId xmlns:a16="http://schemas.microsoft.com/office/drawing/2014/main" id="{CEA2F0E0-3E54-4BB0-8A66-0A7E3631752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605212" y="3021909"/>
            <a:ext cx="3767928" cy="3562405"/>
          </a:xfrm>
        </p:spPr>
      </p:pic>
      <p:sp>
        <p:nvSpPr>
          <p:cNvPr id="5" name="Text Placeholder 4">
            <a:extLst>
              <a:ext uri="{FF2B5EF4-FFF2-40B4-BE49-F238E27FC236}">
                <a16:creationId xmlns:a16="http://schemas.microsoft.com/office/drawing/2014/main" id="{C4DDB753-4FB1-47E4-9F25-FAC471454DF0}"/>
              </a:ext>
            </a:extLst>
          </p:cNvPr>
          <p:cNvSpPr>
            <a:spLocks noGrp="1"/>
          </p:cNvSpPr>
          <p:nvPr>
            <p:ph type="body" sz="quarter" idx="3"/>
          </p:nvPr>
        </p:nvSpPr>
        <p:spPr>
          <a:xfrm>
            <a:off x="238125" y="931862"/>
            <a:ext cx="6243062" cy="1017518"/>
          </a:xfrm>
        </p:spPr>
        <p:txBody>
          <a:bodyPr>
            <a:normAutofit fontScale="92500" lnSpcReduction="10000"/>
          </a:bodyPr>
          <a:lstStyle/>
          <a:p>
            <a:r>
              <a:rPr lang="en-US" dirty="0"/>
              <a:t>~1825 – Fourier - 1</a:t>
            </a:r>
            <a:r>
              <a:rPr lang="en-US" baseline="30000" dirty="0"/>
              <a:t>st</a:t>
            </a:r>
            <a:r>
              <a:rPr lang="en-US" dirty="0"/>
              <a:t> to present the idea of the </a:t>
            </a:r>
            <a:r>
              <a:rPr lang="en-US" dirty="0">
                <a:solidFill>
                  <a:schemeClr val="accent6"/>
                </a:solidFill>
              </a:rPr>
              <a:t>atmosphere as an “insulator” (the atmospheric “greenhouse effect”)</a:t>
            </a:r>
          </a:p>
        </p:txBody>
      </p:sp>
      <p:pic>
        <p:nvPicPr>
          <p:cNvPr id="10" name="Content Placeholder 9" descr="Text&#10;&#10;Description automatically generated">
            <a:extLst>
              <a:ext uri="{FF2B5EF4-FFF2-40B4-BE49-F238E27FC236}">
                <a16:creationId xmlns:a16="http://schemas.microsoft.com/office/drawing/2014/main" id="{6F7B3CBB-35C6-4F4E-B18D-43F754B54E81}"/>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80510" y="2158945"/>
            <a:ext cx="3788885" cy="3289356"/>
          </a:xfrm>
        </p:spPr>
      </p:pic>
      <p:pic>
        <p:nvPicPr>
          <p:cNvPr id="6" name="Picture 5" descr="Diagram&#10;&#10;Description automatically generated">
            <a:extLst>
              <a:ext uri="{FF2B5EF4-FFF2-40B4-BE49-F238E27FC236}">
                <a16:creationId xmlns:a16="http://schemas.microsoft.com/office/drawing/2014/main" id="{896093ED-88A9-473B-8416-146D4DC12F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2154" y="104775"/>
            <a:ext cx="5429336" cy="3285377"/>
          </a:xfrm>
          <a:prstGeom prst="rect">
            <a:avLst/>
          </a:prstGeom>
        </p:spPr>
      </p:pic>
      <p:pic>
        <p:nvPicPr>
          <p:cNvPr id="11" name="Picture 10" descr="Icon&#10;&#10;Description automatically generated">
            <a:extLst>
              <a:ext uri="{FF2B5EF4-FFF2-40B4-BE49-F238E27FC236}">
                <a16:creationId xmlns:a16="http://schemas.microsoft.com/office/drawing/2014/main" id="{736B40CF-A501-411C-8022-D1EA143F6D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2123" y="5139911"/>
            <a:ext cx="1185077" cy="1185077"/>
          </a:xfrm>
          <a:prstGeom prst="rect">
            <a:avLst/>
          </a:prstGeom>
        </p:spPr>
      </p:pic>
      <p:sp>
        <p:nvSpPr>
          <p:cNvPr id="19" name="TextBox 18">
            <a:extLst>
              <a:ext uri="{FF2B5EF4-FFF2-40B4-BE49-F238E27FC236}">
                <a16:creationId xmlns:a16="http://schemas.microsoft.com/office/drawing/2014/main" id="{8B2F932A-43C7-4EF2-A979-D1B4184B594C}"/>
              </a:ext>
            </a:extLst>
          </p:cNvPr>
          <p:cNvSpPr txBox="1"/>
          <p:nvPr/>
        </p:nvSpPr>
        <p:spPr>
          <a:xfrm>
            <a:off x="8410470" y="5124659"/>
            <a:ext cx="2220686" cy="1200329"/>
          </a:xfrm>
          <a:prstGeom prst="rect">
            <a:avLst/>
          </a:prstGeom>
          <a:noFill/>
        </p:spPr>
        <p:txBody>
          <a:bodyPr wrap="square" rtlCol="0">
            <a:spAutoFit/>
          </a:bodyPr>
          <a:lstStyle/>
          <a:p>
            <a:r>
              <a:rPr lang="en-US" b="1" dirty="0"/>
              <a:t>Venus – extreme greenhouse effect – surface temperature ~462° C</a:t>
            </a:r>
          </a:p>
        </p:txBody>
      </p:sp>
      <p:pic>
        <p:nvPicPr>
          <p:cNvPr id="12" name="Audio 11">
            <a:hlinkClick r:id="" action="ppaction://media"/>
            <a:extLst>
              <a:ext uri="{FF2B5EF4-FFF2-40B4-BE49-F238E27FC236}">
                <a16:creationId xmlns:a16="http://schemas.microsoft.com/office/drawing/2014/main" id="{602ACCCF-BCD7-4C61-BD2C-8D3F06671E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7676819"/>
      </p:ext>
    </p:extLst>
  </p:cSld>
  <p:clrMapOvr>
    <a:masterClrMapping/>
  </p:clrMapOvr>
  <mc:AlternateContent xmlns:mc="http://schemas.openxmlformats.org/markup-compatibility/2006" xmlns:p14="http://schemas.microsoft.com/office/powerpoint/2010/main">
    <mc:Choice Requires="p14">
      <p:transition spd="slow" p14:dur="2000" advTm="49123"/>
    </mc:Choice>
    <mc:Fallback xmlns="">
      <p:transition spd="slow" advTm="4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3398" x="1644650" y="66675"/>
          <p14:tracePt t="3404" x="1627188" y="134938"/>
          <p14:tracePt t="3413" x="1619250" y="193675"/>
          <p14:tracePt t="3420" x="1611313" y="252413"/>
          <p14:tracePt t="3429" x="1603375" y="301625"/>
          <p14:tracePt t="3437" x="1603375" y="336550"/>
          <p14:tracePt t="3445" x="1603375" y="369888"/>
          <p14:tracePt t="3453" x="1593850" y="403225"/>
          <p14:tracePt t="3460" x="1585913" y="444500"/>
          <p14:tracePt t="3469" x="1577975" y="487363"/>
          <p14:tracePt t="3476" x="1577975" y="536575"/>
          <p14:tracePt t="3485" x="1568450" y="595313"/>
          <p14:tracePt t="3494" x="1560513" y="663575"/>
          <p14:tracePt t="3501" x="1560513" y="730250"/>
          <p14:tracePt t="3507" x="1560513" y="806450"/>
          <p14:tracePt t="3517" x="1560513" y="889000"/>
          <p14:tracePt t="3523" x="1568450" y="957263"/>
          <p14:tracePt t="3533" x="1585913" y="1016000"/>
          <p14:tracePt t="3541" x="1593850" y="1074738"/>
          <p14:tracePt t="3548" x="1593850" y="1108075"/>
          <p14:tracePt t="3558" x="1593850" y="1125538"/>
          <p14:tracePt t="3564" x="1585913" y="1141413"/>
          <p14:tracePt t="3574" x="1577975" y="1149350"/>
          <p14:tracePt t="3813" x="1577975" y="1208088"/>
          <p14:tracePt t="3821" x="1560513" y="1284288"/>
          <p14:tracePt t="3828" x="1552575" y="1325563"/>
          <p14:tracePt t="3845" x="1552575" y="1335088"/>
          <p14:tracePt t="3852" x="1552575" y="1384300"/>
          <p14:tracePt t="3861" x="1577975" y="1443038"/>
          <p14:tracePt t="3869" x="1611313" y="1519238"/>
          <p14:tracePt t="3876" x="1652588" y="1620838"/>
          <p14:tracePt t="3884" x="1711325" y="1695450"/>
          <p14:tracePt t="3894" x="1770063" y="1779588"/>
          <p14:tracePt t="3900" x="1846263" y="1855788"/>
          <p14:tracePt t="3907" x="1897063" y="1938338"/>
          <p14:tracePt t="3917" x="1946275" y="2014538"/>
          <p14:tracePt t="3923" x="1979613" y="2073275"/>
          <p14:tracePt t="3933" x="1997075" y="2139950"/>
          <p14:tracePt t="3941" x="2005013" y="2208213"/>
          <p14:tracePt t="3949" x="2014538" y="2282825"/>
          <p14:tracePt t="3957" x="2030413" y="2341563"/>
          <p14:tracePt t="3965" x="2055813" y="2400300"/>
          <p14:tracePt t="3974" x="2089150" y="2451100"/>
          <p14:tracePt t="3980" x="2132013" y="2501900"/>
          <p14:tracePt t="3988" x="2173288" y="2551113"/>
          <p14:tracePt t="3997" x="2232025" y="2593975"/>
          <p14:tracePt t="4005" x="2298700" y="2644775"/>
          <p14:tracePt t="4012" x="2332038" y="2660650"/>
          <p14:tracePt t="4021" x="2366963" y="2686050"/>
          <p14:tracePt t="4029" x="2374900" y="2693988"/>
          <p14:tracePt t="4037" x="2382838" y="2703513"/>
          <p14:tracePt t="4045" x="2390775" y="2711450"/>
          <p14:tracePt t="4061" x="2390775" y="2719388"/>
          <p14:tracePt t="4068" x="2400300" y="2727325"/>
          <p14:tracePt t="4077" x="2400300" y="2744788"/>
          <p14:tracePt t="4084" x="2416175" y="2762250"/>
          <p14:tracePt t="4093" x="2425700" y="2778125"/>
          <p14:tracePt t="4101" x="2425700" y="2786063"/>
          <p14:tracePt t="4107" x="2441575" y="2803525"/>
          <p14:tracePt t="4117" x="2449513" y="2811463"/>
          <p14:tracePt t="4123" x="2466975" y="2820988"/>
          <p14:tracePt t="4133" x="2474913" y="2836863"/>
          <p14:tracePt t="4141" x="2484438" y="2854325"/>
          <p14:tracePt t="4159" x="2508250" y="2887663"/>
          <p14:tracePt t="4164" x="2517775" y="2921000"/>
          <p14:tracePt t="4174" x="2533650" y="2946400"/>
          <p14:tracePt t="4181" x="2543175" y="2963863"/>
          <p14:tracePt t="4189" x="2551113" y="2979738"/>
          <p14:tracePt t="4205" x="2559050" y="2979738"/>
          <p14:tracePt t="4253" x="2559050" y="2971800"/>
          <p14:tracePt t="4261" x="2559050" y="2963863"/>
          <p14:tracePt t="6100" x="2559050" y="2954338"/>
          <p14:tracePt t="6132" x="2559050" y="2946400"/>
          <p14:tracePt t="14316" x="2551113" y="2946400"/>
          <p14:tracePt t="14349" x="2543175" y="2946400"/>
          <p14:tracePt t="14364" x="2533650" y="2946400"/>
          <p14:tracePt t="14373" x="2525713" y="2946400"/>
          <p14:tracePt t="14381" x="2508250" y="2963863"/>
          <p14:tracePt t="14388" x="2492375" y="2963863"/>
          <p14:tracePt t="14397" x="2474913" y="2963863"/>
          <p14:tracePt t="14405" x="2466975" y="2963863"/>
          <p14:tracePt t="14413" x="2459038" y="2963863"/>
          <p14:tracePt t="14772" x="2449513" y="2954338"/>
          <p14:tracePt t="14780" x="2441575" y="2954338"/>
          <p14:tracePt t="14797" x="2441575" y="2963863"/>
          <p14:tracePt t="15444" x="2441575" y="2971800"/>
          <p14:tracePt t="15453" x="2441575" y="2979738"/>
          <p14:tracePt t="15460" x="2441575" y="2987675"/>
          <p14:tracePt t="15468" x="2441575" y="2997200"/>
          <p14:tracePt t="15476" x="2441575" y="3022600"/>
          <p14:tracePt t="15484" x="2441575" y="3030538"/>
          <p14:tracePt t="15493" x="2449513" y="3046413"/>
          <p14:tracePt t="15501" x="2459038" y="3063875"/>
          <p14:tracePt t="15507" x="2459038" y="3081338"/>
          <p14:tracePt t="15517" x="2474913" y="3105150"/>
          <p14:tracePt t="15525" x="2484438" y="3122613"/>
          <p14:tracePt t="15532" x="2492375" y="3148013"/>
          <p14:tracePt t="15541" x="2508250" y="3189288"/>
          <p14:tracePt t="15548" x="2517775" y="3214688"/>
          <p14:tracePt t="15558" x="2525713" y="3248025"/>
          <p14:tracePt t="15565" x="2533650" y="3290888"/>
          <p14:tracePt t="15573" x="2543175" y="3324225"/>
          <p14:tracePt t="15581" x="2543175" y="3349625"/>
          <p14:tracePt t="15589" x="2543175" y="3382963"/>
          <p14:tracePt t="15597" x="2543175" y="3398838"/>
          <p14:tracePt t="15605" x="2551113" y="3424238"/>
          <p14:tracePt t="15612" x="2559050" y="3467100"/>
          <p14:tracePt t="15621" x="2566988" y="3492500"/>
          <p14:tracePt t="15628" x="2576513" y="3517900"/>
          <p14:tracePt t="15637" x="2584450" y="3551238"/>
          <p14:tracePt t="15645" x="2601913" y="3592513"/>
          <p14:tracePt t="15652" x="2635250" y="3651250"/>
          <p14:tracePt t="15662" x="2660650" y="3709988"/>
          <p14:tracePt t="15669" x="2693988" y="3768725"/>
          <p14:tracePt t="15678" x="2743200" y="3852863"/>
          <p14:tracePt t="15684" x="2786063" y="3919538"/>
          <p14:tracePt t="15691" x="2836863" y="3987800"/>
          <p14:tracePt t="15699" x="2878138" y="4054475"/>
          <p14:tracePt t="15708" x="2919413" y="4105275"/>
          <p14:tracePt t="15716" x="2954338" y="4164013"/>
          <p14:tracePt t="15723" x="2987675" y="4213225"/>
          <p14:tracePt t="15731" x="3036888" y="4264025"/>
          <p14:tracePt t="15739" x="3105150" y="4322763"/>
          <p14:tracePt t="15748" x="3189288" y="4381500"/>
          <p14:tracePt t="15756" x="3271838" y="4448175"/>
          <p14:tracePt t="15763" x="3381375" y="4516438"/>
          <p14:tracePt t="15771" x="3490913" y="4591050"/>
          <p14:tracePt t="15780" x="3575050" y="4659313"/>
          <p14:tracePt t="15788" x="3649663" y="4718050"/>
          <p14:tracePt t="15796" x="3725863" y="4784725"/>
          <p14:tracePt t="15804" x="3810000" y="4843463"/>
          <p14:tracePt t="15811" x="3859213" y="4884738"/>
          <p14:tracePt t="16092" x="3851275" y="4894263"/>
          <p14:tracePt t="16100" x="3825875" y="4927600"/>
          <p14:tracePt t="16107" x="3792538" y="4953000"/>
          <p14:tracePt t="16117" x="3784600" y="4968875"/>
          <p14:tracePt t="16141" x="3784600" y="4978400"/>
          <p14:tracePt t="16158" x="3784600" y="4986338"/>
          <p14:tracePt t="16164" x="3792538" y="5002213"/>
          <p14:tracePt t="16173" x="3800475" y="5019675"/>
          <p14:tracePt t="16180" x="3817938" y="5045075"/>
          <p14:tracePt t="16189" x="3835400" y="5070475"/>
          <p14:tracePt t="16197" x="3851275" y="5103813"/>
          <p14:tracePt t="16205" x="3876675" y="5154613"/>
          <p14:tracePt t="16213" x="3910013" y="5187950"/>
          <p14:tracePt t="16221" x="3952875" y="5229225"/>
          <p14:tracePt t="16228" x="3994150" y="5272088"/>
          <p14:tracePt t="16236" x="4044950" y="5313363"/>
          <p14:tracePt t="16245" x="4094163" y="5356225"/>
          <p14:tracePt t="16252" x="4144963" y="5405438"/>
          <p14:tracePt t="16261" x="4187825" y="5422900"/>
          <p14:tracePt t="16268" x="4237038" y="5438775"/>
          <p14:tracePt t="16278" x="4279900" y="5456238"/>
          <p14:tracePt t="16284" x="4338638" y="5473700"/>
          <p14:tracePt t="16293" x="4397375" y="5489575"/>
          <p14:tracePt t="16301" x="4456113" y="5507038"/>
          <p14:tracePt t="16308" x="4522788" y="5532438"/>
          <p14:tracePt t="16317" x="4581525" y="5556250"/>
          <p14:tracePt t="16324" x="4640263" y="5581650"/>
          <p14:tracePt t="16332" x="4699000" y="5624513"/>
          <p14:tracePt t="16342" x="4775200" y="5649913"/>
          <p14:tracePt t="16348" x="4833938" y="5683250"/>
          <p14:tracePt t="16358" x="4883150" y="5708650"/>
          <p14:tracePt t="16364" x="4941888" y="5732463"/>
          <p14:tracePt t="16372" x="5000625" y="5749925"/>
          <p14:tracePt t="16381" x="5068888" y="5767388"/>
          <p14:tracePt t="16389" x="5151438" y="5775325"/>
          <p14:tracePt t="16397" x="5235575" y="5783263"/>
          <p14:tracePt t="16405" x="5327650" y="5791200"/>
          <p14:tracePt t="16413" x="5429250" y="5800725"/>
          <p14:tracePt t="16420" x="5538788" y="5800725"/>
          <p14:tracePt t="16428" x="5638800" y="5808663"/>
          <p14:tracePt t="16435" x="5722938" y="5816600"/>
          <p14:tracePt t="16444" x="5781675" y="5834063"/>
          <p14:tracePt t="16452" x="5815013" y="5859463"/>
          <p14:tracePt t="16460" x="5865813" y="5875338"/>
          <p14:tracePt t="16467" x="5899150" y="5900738"/>
          <p14:tracePt t="16476" x="5924550" y="5908675"/>
          <p14:tracePt t="16484" x="5940425" y="5934075"/>
          <p14:tracePt t="16492" x="5957888" y="5934075"/>
          <p14:tracePt t="16500" x="5957888" y="5943600"/>
          <p14:tracePt t="16509" x="5965825" y="5951538"/>
          <p14:tracePt t="16652" x="5957888" y="5951538"/>
          <p14:tracePt t="16733" x="5949950" y="5951538"/>
          <p14:tracePt t="16741" x="5940425" y="5951538"/>
          <p14:tracePt t="16748" x="5932488" y="5951538"/>
          <p14:tracePt t="16764" x="5915025" y="5951538"/>
          <p14:tracePt t="16780" x="5915025" y="5959475"/>
          <p14:tracePt t="16789" x="5907088" y="5959475"/>
          <p14:tracePt t="16853" x="5899150" y="5959475"/>
          <p14:tracePt t="16884" x="5891213" y="5959475"/>
          <p14:tracePt t="16900" x="5881688" y="5959475"/>
          <p14:tracePt t="17084" x="5873750" y="5959475"/>
          <p14:tracePt t="17101" x="5865813" y="5969000"/>
          <p14:tracePt t="17107" x="5848350" y="5976938"/>
          <p14:tracePt t="17116" x="5832475" y="5984875"/>
          <p14:tracePt t="17126" x="5822950" y="5992813"/>
          <p14:tracePt t="17132" x="5807075" y="5992813"/>
          <p14:tracePt t="17142" x="5807075" y="6002338"/>
          <p14:tracePt t="17149" x="5789613" y="6010275"/>
          <p14:tracePt t="17189" x="5781675" y="6010275"/>
          <p14:tracePt t="17213" x="5781675" y="6018213"/>
          <p14:tracePt t="17221" x="5764213" y="6027738"/>
          <p14:tracePt t="17228" x="5756275" y="6035675"/>
          <p14:tracePt t="17237" x="5738813" y="6061075"/>
          <p14:tracePt t="17245" x="5730875" y="6069013"/>
          <p14:tracePt t="17252" x="5722938" y="6086475"/>
          <p14:tracePt t="17261" x="5705475" y="6094413"/>
          <p14:tracePt t="17268" x="5705475" y="6102350"/>
          <p14:tracePt t="17277" x="5697538" y="6102350"/>
          <p14:tracePt t="17397" x="5697538" y="6110288"/>
          <p14:tracePt t="30445" x="5697538" y="6119813"/>
          <p14:tracePt t="31645" x="5705475" y="6119813"/>
          <p14:tracePt t="32653" x="5705475" y="6127750"/>
          <p14:tracePt t="32669" x="5715000" y="6127750"/>
          <p14:tracePt t="32717" x="5722938" y="6135688"/>
          <p14:tracePt t="32725" x="5730875" y="6135688"/>
          <p14:tracePt t="32742" x="5738813" y="6135688"/>
          <p14:tracePt t="32749" x="5756275" y="6145213"/>
          <p14:tracePt t="32757" x="5764213" y="6153150"/>
          <p14:tracePt t="32764" x="5773738" y="6153150"/>
          <p14:tracePt t="32773" x="5781675" y="6161088"/>
          <p14:tracePt t="32780" x="5789613" y="6161088"/>
          <p14:tracePt t="32789" x="5807075" y="6161088"/>
          <p14:tracePt t="32797" x="5822950" y="6169025"/>
          <p14:tracePt t="32804" x="5840413" y="6169025"/>
          <p14:tracePt t="32813" x="5865813" y="6178550"/>
          <p14:tracePt t="32820" x="5899150" y="6178550"/>
          <p14:tracePt t="32829" x="5949950" y="6186488"/>
          <p14:tracePt t="32836" x="5991225" y="6186488"/>
          <p14:tracePt t="32845" x="6057900" y="6194425"/>
          <p14:tracePt t="32852" x="6142038" y="6203950"/>
          <p14:tracePt t="32861" x="6208713" y="6203950"/>
          <p14:tracePt t="32868" x="6276975" y="6203950"/>
          <p14:tracePt t="32875" x="6326188" y="6203950"/>
          <p14:tracePt t="32884" x="6376988" y="6203950"/>
          <p14:tracePt t="32893" x="6435725" y="6203950"/>
          <p14:tracePt t="32900" x="6494463" y="6194425"/>
          <p14:tracePt t="32909" x="6561138" y="6186488"/>
          <p14:tracePt t="32917" x="6604000" y="6186488"/>
          <p14:tracePt t="32926" x="6662738" y="6178550"/>
          <p14:tracePt t="32932" x="6721475" y="6169025"/>
          <p14:tracePt t="32942" x="6788150" y="6169025"/>
          <p14:tracePt t="32948" x="6838950" y="6161088"/>
          <p14:tracePt t="32957" x="6888163" y="6161088"/>
          <p14:tracePt t="32965" x="6938963" y="6153150"/>
          <p14:tracePt t="32973" x="6972300" y="6145213"/>
          <p14:tracePt t="32981" x="6997700" y="6145213"/>
          <p14:tracePt t="32989" x="7023100" y="6145213"/>
          <p14:tracePt t="32996" x="7048500" y="6145213"/>
          <p14:tracePt t="33005" x="7073900" y="6145213"/>
          <p14:tracePt t="33013" x="7107238" y="6135688"/>
          <p14:tracePt t="33021" x="7132638" y="6135688"/>
          <p14:tracePt t="33029" x="7165975" y="6135688"/>
          <p14:tracePt t="33036" x="7207250" y="6127750"/>
          <p14:tracePt t="33045" x="7240588" y="6127750"/>
          <p14:tracePt t="33052" x="7265988" y="6119813"/>
          <p14:tracePt t="33061" x="7291388" y="6119813"/>
          <p14:tracePt t="33068" x="7324725" y="6110288"/>
          <p14:tracePt t="33075" x="7350125" y="6102350"/>
          <p14:tracePt t="33084" x="7392988" y="6102350"/>
          <p14:tracePt t="33093" x="7434263" y="6094413"/>
          <p14:tracePt t="33100" x="7467600" y="6076950"/>
          <p14:tracePt t="33109" x="7510463" y="6051550"/>
          <p14:tracePt t="33128" x="7593013" y="6018213"/>
          <p14:tracePt t="33133" x="7635875" y="6002338"/>
          <p14:tracePt t="33141" x="7669213" y="6002338"/>
          <p14:tracePt t="33149" x="7720013" y="5984875"/>
          <p14:tracePt t="33157" x="7753350" y="5976938"/>
          <p14:tracePt t="33165" x="7812088" y="5959475"/>
          <p14:tracePt t="33173" x="7853363" y="5943600"/>
          <p14:tracePt t="33180" x="7896225" y="5918200"/>
          <p14:tracePt t="33188" x="7937500" y="5900738"/>
          <p14:tracePt t="33197" x="7962900" y="5892800"/>
          <p14:tracePt t="33205" x="7988300" y="5875338"/>
          <p14:tracePt t="33213" x="7996238" y="5859463"/>
          <p14:tracePt t="33221" x="8004175" y="5842000"/>
          <p14:tracePt t="33229" x="8004175" y="5816600"/>
          <p14:tracePt t="33549" x="8013700" y="5826125"/>
          <p14:tracePt t="33557" x="8013700" y="5849938"/>
          <p14:tracePt t="33565" x="8021638" y="5859463"/>
          <p14:tracePt t="33581" x="8039100" y="5859463"/>
          <p14:tracePt t="33588" x="8047038" y="5859463"/>
          <p14:tracePt t="33597" x="8072438" y="5842000"/>
          <p14:tracePt t="33605" x="8088313" y="5842000"/>
          <p14:tracePt t="33613" x="8131175" y="5826125"/>
          <p14:tracePt t="33620" x="8172450" y="5808663"/>
          <p14:tracePt t="33629" x="8239125" y="5775325"/>
          <p14:tracePt t="33637" x="8307388" y="5741988"/>
          <p14:tracePt t="33645" x="8382000" y="5699125"/>
          <p14:tracePt t="33652" x="8450263" y="5665788"/>
          <p14:tracePt t="33659" x="8532813" y="5632450"/>
          <p14:tracePt t="33668" x="8591550" y="5607050"/>
          <p14:tracePt t="33677" x="8675688" y="5573713"/>
          <p14:tracePt t="33685" x="8734425" y="5532438"/>
          <p14:tracePt t="33692" x="8793163" y="5507038"/>
          <p14:tracePt t="33700" x="8843963" y="5473700"/>
          <p14:tracePt t="33709" x="8885238" y="5448300"/>
          <p14:tracePt t="33717" x="8928100" y="5430838"/>
          <p14:tracePt t="33725" x="8953500" y="5397500"/>
          <p14:tracePt t="33732" x="8969375" y="5380038"/>
          <p14:tracePt t="33740" x="9002713" y="5346700"/>
          <p14:tracePt t="33748" x="9028113" y="5321300"/>
          <p14:tracePt t="33757" x="9061450" y="5280025"/>
          <p14:tracePt t="33764" x="9078913" y="5229225"/>
          <p14:tracePt t="33773" x="9129713" y="5178425"/>
          <p14:tracePt t="33781" x="9155113" y="5137150"/>
          <p14:tracePt t="33788" x="9204325" y="5078413"/>
          <p14:tracePt t="33797" x="9247188" y="5011738"/>
          <p14:tracePt t="33804" x="9296400" y="4953000"/>
          <p14:tracePt t="33812" x="9364663" y="4876800"/>
          <p14:tracePt t="33820" x="9439275" y="4784725"/>
          <p14:tracePt t="33828" x="9523413" y="4692650"/>
          <p14:tracePt t="33836" x="9625013" y="4591050"/>
          <p14:tracePt t="33845" x="9732963" y="4498975"/>
          <p14:tracePt t="33852" x="9842500" y="4398963"/>
          <p14:tracePt t="33861" x="9942513" y="4289425"/>
          <p14:tracePt t="33868" x="10036175" y="4179888"/>
          <p14:tracePt t="33876" x="10094913" y="4095750"/>
          <p14:tracePt t="33884" x="10153650" y="4029075"/>
          <p14:tracePt t="33893" x="10186988" y="3952875"/>
          <p14:tracePt t="33900" x="10202863" y="3894138"/>
          <p14:tracePt t="33910" x="10212388" y="3835400"/>
          <p14:tracePt t="33916" x="10212388" y="3794125"/>
          <p14:tracePt t="33925" x="10212388" y="3752850"/>
          <p14:tracePt t="33932" x="10212388" y="3727450"/>
          <p14:tracePt t="33941" x="10212388" y="3702050"/>
          <p14:tracePt t="33949" x="10212388" y="3684588"/>
          <p14:tracePt t="33957" x="10212388" y="3676650"/>
          <p14:tracePt t="33965" x="10220325" y="3668713"/>
          <p14:tracePt t="33972" x="10228263" y="3659188"/>
          <p14:tracePt t="33981" x="10228263" y="3651250"/>
          <p14:tracePt t="33989" x="10236200" y="3635375"/>
          <p14:tracePt t="34188" x="10245725" y="3625850"/>
          <p14:tracePt t="34197" x="10253663" y="3584575"/>
          <p14:tracePt t="34205" x="10253663" y="3567113"/>
          <p14:tracePt t="34221" x="10253663" y="3551238"/>
          <p14:tracePt t="34228" x="10253663" y="3517900"/>
          <p14:tracePt t="34237" x="10261600" y="3475038"/>
          <p14:tracePt t="34244" x="10271125" y="3433763"/>
          <p14:tracePt t="34253" x="10287000" y="3357563"/>
          <p14:tracePt t="34259" x="10304463" y="3298825"/>
          <p14:tracePt t="34268" x="10320338" y="3232150"/>
          <p14:tracePt t="34275" x="10353675" y="3148013"/>
          <p14:tracePt t="34284" x="10371138" y="3089275"/>
          <p14:tracePt t="34292" x="10388600" y="3030538"/>
          <p14:tracePt t="34299" x="10388600" y="2987675"/>
          <p14:tracePt t="34307" x="10396538" y="2946400"/>
          <p14:tracePt t="34315" x="10404475" y="2921000"/>
          <p14:tracePt t="34324" x="10412413" y="2895600"/>
          <p14:tracePt t="34332" x="10421938" y="2870200"/>
          <p14:tracePt t="34339" x="10421938" y="2846388"/>
          <p14:tracePt t="34348" x="10421938" y="2811463"/>
          <p14:tracePt t="34356" x="10421938" y="2786063"/>
          <p14:tracePt t="34363" x="10421938" y="2752725"/>
          <p14:tracePt t="34372" x="10421938" y="2727325"/>
          <p14:tracePt t="34380" x="10421938" y="2693988"/>
          <p14:tracePt t="34387" x="10421938" y="2668588"/>
          <p14:tracePt t="34396" x="10421938" y="2635250"/>
          <p14:tracePt t="34403" x="10421938" y="2619375"/>
          <p14:tracePt t="34412" x="10421938" y="2601913"/>
          <p14:tracePt t="34419" x="10421938" y="2586038"/>
          <p14:tracePt t="34428" x="10429875" y="2560638"/>
          <p14:tracePt t="34436" x="10429875" y="2551113"/>
          <p14:tracePt t="34444" x="10437813" y="2527300"/>
          <p14:tracePt t="34452" x="10437813" y="2501900"/>
          <p14:tracePt t="34460" x="10447338" y="2468563"/>
          <p14:tracePt t="34468" x="10455275" y="2433638"/>
          <p14:tracePt t="34476" x="10463213" y="2384425"/>
          <p14:tracePt t="34484" x="10471150" y="2341563"/>
          <p14:tracePt t="34491" x="10480675" y="2292350"/>
          <p14:tracePt t="34500" x="10496550" y="2249488"/>
          <p14:tracePt t="34507" x="10506075" y="2198688"/>
          <p14:tracePt t="34516" x="10506075" y="2173288"/>
          <p14:tracePt t="34524" x="10506075" y="2149475"/>
          <p14:tracePt t="34532" x="10506075" y="2132013"/>
          <p14:tracePt t="34539" x="10506075" y="2124075"/>
          <p14:tracePt t="34547" x="10506075" y="2098675"/>
          <p14:tracePt t="34555" x="10506075" y="2081213"/>
          <p14:tracePt t="34564" x="10506075" y="2055813"/>
          <p14:tracePt t="34572" x="10506075" y="2039938"/>
          <p14:tracePt t="34579" x="10506075" y="2022475"/>
          <p14:tracePt t="34587" x="10506075" y="1997075"/>
          <p14:tracePt t="34596" x="10506075" y="1981200"/>
          <p14:tracePt t="34604" x="10506075" y="1963738"/>
          <p14:tracePt t="34612" x="10506075" y="1947863"/>
          <p14:tracePt t="34620" x="10506075" y="1938338"/>
          <p14:tracePt t="34627" x="10506075" y="1922463"/>
          <p14:tracePt t="34636" x="10506075" y="1914525"/>
          <p14:tracePt t="34652" x="10506075" y="1905000"/>
          <p14:tracePt t="34772" x="10506075" y="1897063"/>
          <p14:tracePt t="36229" x="10514013" y="1897063"/>
          <p14:tracePt t="39293" x="10521950" y="1897063"/>
          <p14:tracePt t="39309" x="10521950" y="1914525"/>
          <p14:tracePt t="39317" x="10521950" y="1938338"/>
          <p14:tracePt t="39326" x="10529888" y="1955800"/>
          <p14:tracePt t="39333" x="10529888" y="1981200"/>
          <p14:tracePt t="39340" x="10529888" y="1997075"/>
          <p14:tracePt t="39348" x="10529888" y="2032000"/>
          <p14:tracePt t="39357" x="10529888" y="2055813"/>
          <p14:tracePt t="39365" x="10529888" y="2090738"/>
          <p14:tracePt t="39372" x="10529888" y="2132013"/>
          <p14:tracePt t="39380" x="10521950" y="2165350"/>
          <p14:tracePt t="39388" x="10521950" y="2208213"/>
          <p14:tracePt t="39397" x="10529888" y="2257425"/>
          <p14:tracePt t="39404" x="10539413" y="2316163"/>
          <p14:tracePt t="39413" x="10547350" y="2384425"/>
          <p14:tracePt t="39420" x="10564813" y="2451100"/>
          <p14:tracePt t="39429" x="10588625" y="2535238"/>
          <p14:tracePt t="39437" x="10598150" y="2627313"/>
          <p14:tracePt t="39445" x="10614025" y="2719388"/>
          <p14:tracePt t="39452" x="10623550" y="2803525"/>
          <p14:tracePt t="39459" x="10631488" y="2921000"/>
          <p14:tracePt t="39468" x="10631488" y="3022600"/>
          <p14:tracePt t="39476" x="10623550" y="3122613"/>
          <p14:tracePt t="39484" x="10606088" y="3232150"/>
          <p14:tracePt t="39493" x="10580688" y="3332163"/>
          <p14:tracePt t="39501" x="10555288" y="3449638"/>
          <p14:tracePt t="39509" x="10539413" y="3541713"/>
          <p14:tracePt t="39517" x="10529888" y="3643313"/>
          <p14:tracePt t="39526" x="10521950" y="3717925"/>
          <p14:tracePt t="39533" x="10521950" y="3786188"/>
          <p14:tracePt t="39540" x="10539413" y="3852863"/>
          <p14:tracePt t="39549" x="10564813" y="3903663"/>
          <p14:tracePt t="39557" x="10614025" y="3944938"/>
          <p14:tracePt t="39565" x="10639425" y="3970338"/>
          <p14:tracePt t="39572" x="10656888" y="3978275"/>
          <p14:tracePt t="39581" x="10690225" y="3987800"/>
          <p14:tracePt t="39588" x="10690225" y="3970338"/>
          <p14:tracePt t="39596" x="10698163" y="3944938"/>
          <p14:tracePt t="39917" x="10698163" y="3952875"/>
          <p14:tracePt t="39926" x="10715625" y="3995738"/>
          <p14:tracePt t="39933" x="10723563" y="4021138"/>
          <p14:tracePt t="39965" x="10731500" y="4021138"/>
          <p14:tracePt t="39973" x="10741025" y="4029075"/>
          <p14:tracePt t="39989" x="10748963" y="4037013"/>
          <p14:tracePt t="40004" x="10756900" y="4046538"/>
          <p14:tracePt t="40012" x="10764838" y="4062413"/>
          <p14:tracePt t="40028" x="10764838" y="4079875"/>
          <p14:tracePt t="40036" x="10764838" y="4087813"/>
          <p14:tracePt t="40044" x="10764838" y="4105275"/>
          <p14:tracePt t="40052" x="10756900" y="4121150"/>
          <p14:tracePt t="40059" x="10756900" y="4138613"/>
          <p14:tracePt t="40068" x="10748963" y="4164013"/>
          <p14:tracePt t="40075" x="10748963" y="4189413"/>
          <p14:tracePt t="40085" x="10748963" y="4205288"/>
          <p14:tracePt t="40093" x="10748963" y="4230688"/>
          <p14:tracePt t="40100" x="10741025" y="4264025"/>
          <p14:tracePt t="40110" x="10741025" y="4281488"/>
          <p14:tracePt t="40129" x="10741025" y="4330700"/>
          <p14:tracePt t="40132" x="10741025" y="4348163"/>
          <p14:tracePt t="40141" x="10741025" y="4365625"/>
          <p14:tracePt t="40149" x="10748963" y="4381500"/>
          <p14:tracePt t="40157" x="10748963" y="4389438"/>
          <p14:tracePt t="40165" x="10748963" y="4398963"/>
          <p14:tracePt t="40180" x="10748963" y="4406900"/>
          <p14:tracePt t="40189" x="10748963" y="4414838"/>
          <p14:tracePt t="40197" x="10748963" y="4424363"/>
          <p14:tracePt t="40205" x="10748963" y="4440238"/>
          <p14:tracePt t="40212" x="10748963" y="4448175"/>
          <p14:tracePt t="40221" x="10748963" y="4457700"/>
          <p14:tracePt t="40228" x="10748963" y="4465638"/>
          <p14:tracePt t="40236" x="10756900" y="4491038"/>
          <p14:tracePt t="40245" x="10756900" y="4506913"/>
          <p14:tracePt t="40253" x="10756900" y="4516438"/>
          <p14:tracePt t="40259" x="10756900" y="4524375"/>
          <p14:tracePt t="40268" x="10756900" y="4532313"/>
          <p14:tracePt t="40284" x="10756900" y="4541838"/>
          <p14:tracePt t="40293" x="10756900" y="4549775"/>
          <p14:tracePt t="40364" x="10756900" y="4557713"/>
          <p14:tracePt t="40373" x="10756900" y="4565650"/>
          <p14:tracePt t="40381" x="10756900" y="4575175"/>
          <p14:tracePt t="40388" x="10756900" y="4591050"/>
          <p14:tracePt t="40397" x="10756900" y="4616450"/>
          <p14:tracePt t="40404" x="10756900" y="4633913"/>
          <p14:tracePt t="40413" x="10756900" y="4649788"/>
          <p14:tracePt t="40420" x="10756900" y="4659313"/>
          <p14:tracePt t="40428" x="10756900" y="4667250"/>
          <p14:tracePt t="40437" x="10756900" y="4675188"/>
          <p14:tracePt t="40453" x="10756900" y="4684713"/>
          <p14:tracePt t="40468" x="10756900" y="4692650"/>
          <p14:tracePt t="40557" x="10756900" y="4700588"/>
          <p14:tracePt t="40572" x="10756900" y="4708525"/>
          <p14:tracePt t="40645" x="10756900" y="4718050"/>
          <p14:tracePt t="40684" x="10756900" y="4725988"/>
          <p14:tracePt t="40765" x="10756900" y="4733925"/>
          <p14:tracePt t="40789" x="10756900" y="4743450"/>
          <p14:tracePt t="40837" x="10756900" y="4751388"/>
          <p14:tracePt t="40853" x="10756900" y="4759325"/>
          <p14:tracePt t="40868" x="10756900" y="4767263"/>
          <p14:tracePt t="40884" x="10756900" y="4776788"/>
          <p14:tracePt t="40892" x="10756900" y="4784725"/>
          <p14:tracePt t="40901" x="10756900" y="4792663"/>
          <p14:tracePt t="40910" x="10756900" y="4810125"/>
          <p14:tracePt t="40916" x="10756900" y="4826000"/>
          <p14:tracePt t="40925" x="10748963" y="4835525"/>
          <p14:tracePt t="40933" x="10748963" y="4843463"/>
          <p14:tracePt t="40941" x="10741025" y="4860925"/>
          <p14:tracePt t="40957" x="10741025" y="4876800"/>
          <p14:tracePt t="40973" x="10731500" y="4884738"/>
          <p14:tracePt t="40980" x="10731500" y="4894263"/>
          <p14:tracePt t="40996" x="10731500" y="4902200"/>
          <p14:tracePt t="41004" x="10731500" y="4919663"/>
          <p14:tracePt t="41012" x="10723563" y="4927600"/>
          <p14:tracePt t="41020" x="10715625" y="4953000"/>
          <p14:tracePt t="41028" x="10706100" y="4978400"/>
          <p14:tracePt t="41036" x="10706100" y="5002213"/>
          <p14:tracePt t="41046" x="10690225" y="5019675"/>
          <p14:tracePt t="41052" x="10682288" y="5037138"/>
          <p14:tracePt t="41059" x="10682288" y="5045075"/>
          <p14:tracePt t="41068" x="10672763" y="5053013"/>
          <p14:tracePt t="41076" x="10672763" y="5060950"/>
          <p14:tracePt t="41109" x="10672763" y="5070475"/>
          <p14:tracePt t="41127" x="10672763" y="5078413"/>
          <p14:tracePt t="41133" x="10664825" y="5086350"/>
          <p14:tracePt t="41141" x="10664825" y="5095875"/>
          <p14:tracePt t="41148" x="10664825" y="5103813"/>
          <p14:tracePt t="41157" x="10664825" y="5111750"/>
          <p14:tracePt t="41165" x="10656888" y="5129213"/>
          <p14:tracePt t="41172" x="10656888" y="5137150"/>
          <p14:tracePt t="41181" x="10656888" y="5145088"/>
          <p14:tracePt t="41188" x="10656888" y="5154613"/>
          <p14:tracePt t="41197" x="10656888" y="5170488"/>
          <p14:tracePt t="41205" x="10656888" y="5178425"/>
          <p14:tracePt t="41212" x="10656888" y="5187950"/>
          <p14:tracePt t="41221" x="10656888" y="5203825"/>
          <p14:tracePt t="41228" x="10647363" y="5213350"/>
          <p14:tracePt t="41236" x="10647363" y="5221288"/>
          <p14:tracePt t="41245" x="10639425" y="5237163"/>
          <p14:tracePt t="41252" x="10639425" y="5246688"/>
          <p14:tracePt t="41259" x="10623550" y="5254625"/>
          <p14:tracePt t="41269" x="10614025" y="5280025"/>
          <p14:tracePt t="41277" x="10614025" y="5287963"/>
          <p14:tracePt t="41284" x="10606088" y="5295900"/>
          <p14:tracePt t="41293" x="10598150" y="5313363"/>
          <p14:tracePt t="41300" x="10598150" y="5330825"/>
          <p14:tracePt t="41325" x="10606088" y="5330825"/>
          <p14:tracePt t="41332" x="10623550" y="5330825"/>
          <p14:tracePt t="41340" x="10631488" y="5305425"/>
          <p14:tracePt t="41669" x="10639425" y="5295900"/>
          <p14:tracePt t="41684" x="10647363" y="5305425"/>
          <p14:tracePt t="41693" x="10656888" y="5321300"/>
          <p14:tracePt t="41701" x="10664825" y="5346700"/>
          <p14:tracePt t="41710" x="10672763" y="5346700"/>
          <p14:tracePt t="41740" x="10672763" y="5356225"/>
          <p14:tracePt t="41749" x="10682288" y="5356225"/>
          <p14:tracePt t="41757" x="10682288" y="5372100"/>
          <p14:tracePt t="41772" x="10690225" y="5380038"/>
          <p14:tracePt t="41788" x="10698163" y="5389563"/>
          <p14:tracePt t="41805" x="10698163" y="5405438"/>
          <p14:tracePt t="41829" x="10690225" y="5414963"/>
          <p14:tracePt t="41876" x="10690225" y="5422900"/>
          <p14:tracePt t="41893" x="10690225" y="5438775"/>
          <p14:tracePt t="41909" x="10698163" y="5456238"/>
          <p14:tracePt t="41917" x="10706100" y="5489575"/>
          <p14:tracePt t="41925" x="10715625" y="5514975"/>
          <p14:tracePt t="41932" x="10715625" y="5532438"/>
          <p14:tracePt t="41940" x="10715625" y="5540375"/>
          <p14:tracePt t="41949" x="10715625" y="5548313"/>
          <p14:tracePt t="41957" x="10715625" y="5556250"/>
          <p14:tracePt t="41972" x="10715625" y="5565775"/>
          <p14:tracePt t="41980" x="10715625" y="5573713"/>
          <p14:tracePt t="41988" x="10706100" y="5573713"/>
          <p14:tracePt t="41997" x="10706100" y="5581650"/>
          <p14:tracePt t="42004" x="10706100" y="5591175"/>
          <p14:tracePt t="42012" x="10706100" y="5599113"/>
          <p14:tracePt t="42020" x="10706100" y="5607050"/>
          <p14:tracePt t="42028" x="10706100" y="5614988"/>
          <p14:tracePt t="42045" x="10706100" y="5624513"/>
          <p14:tracePt t="42052" x="10706100" y="5632450"/>
          <p14:tracePt t="42059" x="10698163" y="5632450"/>
          <p14:tracePt t="42109" x="10690225" y="5640388"/>
          <p14:tracePt t="42132" x="10690225" y="5649913"/>
          <p14:tracePt t="42140" x="10682288" y="5657850"/>
          <p14:tracePt t="42149" x="10672763" y="5665788"/>
          <p14:tracePt t="42157" x="10672763" y="5673725"/>
          <p14:tracePt t="42165" x="10664825" y="5683250"/>
          <p14:tracePt t="42173" x="10656888" y="5691188"/>
          <p14:tracePt t="42181" x="10656888" y="5699125"/>
          <p14:tracePt t="42189" x="10639425" y="5708650"/>
          <p14:tracePt t="42197" x="10631488" y="5716588"/>
          <p14:tracePt t="42205" x="10606088" y="5724525"/>
          <p14:tracePt t="42213" x="10588625" y="5741988"/>
          <p14:tracePt t="42220" x="10564813" y="5741988"/>
          <p14:tracePt t="42229" x="10529888" y="5757863"/>
          <p14:tracePt t="42236" x="10514013" y="5767388"/>
          <p14:tracePt t="42243" x="10506075" y="5767388"/>
          <p14:tracePt t="42252" x="10496550" y="5775325"/>
          <p14:tracePt t="42268" x="10496550" y="5783263"/>
          <p14:tracePt t="42284" x="10488613" y="5791200"/>
          <p14:tracePt t="42292" x="10480675" y="5791200"/>
          <p14:tracePt t="42300" x="10480675" y="5800725"/>
          <p14:tracePt t="42310" x="10471150" y="5808663"/>
          <p14:tracePt t="42317" x="10471150" y="5816600"/>
          <p14:tracePt t="42325" x="10463213" y="5834063"/>
          <p14:tracePt t="42333" x="10455275" y="5842000"/>
          <p14:tracePt t="42340" x="10455275" y="5859463"/>
          <p14:tracePt t="42349" x="10447338" y="5867400"/>
          <p14:tracePt t="42365" x="10437813" y="5875338"/>
          <p14:tracePt t="42373" x="10437813" y="5884863"/>
          <p14:tracePt t="42388" x="10437813" y="5892800"/>
          <p14:tracePt t="42404" x="10437813" y="5900738"/>
          <p14:tracePt t="42420" x="10437813" y="5908675"/>
          <p14:tracePt t="42428" x="10437813" y="5918200"/>
          <p14:tracePt t="42444" x="10437813" y="5926138"/>
          <p14:tracePt t="42452" x="10437813" y="5934075"/>
          <p14:tracePt t="42468" x="10437813" y="5951538"/>
          <p14:tracePt t="42484" x="10437813" y="5959475"/>
          <p14:tracePt t="42516" x="10437813" y="5969000"/>
          <p14:tracePt t="42533" x="10447338" y="5969000"/>
          <p14:tracePt t="42549" x="10455275" y="5976938"/>
          <p14:tracePt t="42557" x="10463213" y="5984875"/>
          <p14:tracePt t="42565" x="10480675" y="5992813"/>
          <p14:tracePt t="42572" x="10496550" y="6002338"/>
          <p14:tracePt t="42580" x="10529888" y="6010275"/>
          <p14:tracePt t="42588" x="10547350" y="6027738"/>
          <p14:tracePt t="42597" x="10555288" y="6035675"/>
          <p14:tracePt t="42604" x="10564813" y="6035675"/>
          <p14:tracePt t="42619" x="10564813" y="6043613"/>
          <p14:tracePt t="42628" x="10572750" y="6043613"/>
          <p14:tracePt t="42644" x="10580688" y="6051550"/>
          <p14:tracePt t="42652" x="10588625" y="6051550"/>
          <p14:tracePt t="42659" x="10588625" y="6061075"/>
          <p14:tracePt t="42668" x="10598150" y="6061075"/>
          <p14:tracePt t="42675" x="10606088" y="6061075"/>
          <p14:tracePt t="42684" x="10614025" y="6069013"/>
          <p14:tracePt t="42692" x="10623550" y="6069013"/>
          <p14:tracePt t="42708" x="10639425" y="6069013"/>
          <p14:tracePt t="42716" x="10647363" y="6069013"/>
          <p14:tracePt t="42724" x="10656888" y="6069013"/>
          <p14:tracePt t="42732" x="10664825" y="6069013"/>
          <p14:tracePt t="42740" x="10682288" y="6069013"/>
          <p14:tracePt t="42748" x="10698163" y="6069013"/>
          <p14:tracePt t="42756" x="10715625" y="6069013"/>
          <p14:tracePt t="42764" x="10731500" y="6076950"/>
          <p14:tracePt t="42772" x="10748963" y="6076950"/>
          <p14:tracePt t="42780" x="10764838" y="6086475"/>
          <p14:tracePt t="42796" x="10774363" y="6086475"/>
          <p14:tracePt t="42812" x="10774363" y="6094413"/>
          <p14:tracePt t="42844" x="10782300" y="6094413"/>
          <p14:tracePt t="42868" x="10799763" y="6094413"/>
          <p14:tracePt t="42884" x="10807700" y="6094413"/>
          <p14:tracePt t="42893" x="10815638" y="6094413"/>
          <p14:tracePt t="42900" x="10823575" y="6094413"/>
          <p14:tracePt t="42925" x="10833100" y="6094413"/>
          <p14:tracePt t="44228" x="10841038" y="6094413"/>
          <p14:tracePt t="44293" x="10841038" y="6086475"/>
          <p14:tracePt t="44325" x="10841038" y="6076950"/>
          <p14:tracePt t="44340" x="10833100" y="6069013"/>
          <p14:tracePt t="44349" x="10833100" y="6061075"/>
          <p14:tracePt t="44357" x="10823575" y="6061075"/>
          <p14:tracePt t="44365" x="10815638" y="6051550"/>
          <p14:tracePt t="44372" x="10815638" y="6043613"/>
          <p14:tracePt t="44381" x="10807700" y="6043613"/>
          <p14:tracePt t="44396" x="10807700" y="6035675"/>
          <p14:tracePt t="44405" x="10799763" y="6035675"/>
          <p14:tracePt t="44412" x="10799763" y="6027738"/>
          <p14:tracePt t="44421" x="10790238" y="6027738"/>
          <p14:tracePt t="44428" x="10782300" y="6027738"/>
          <p14:tracePt t="44437" x="10764838" y="6010275"/>
          <p14:tracePt t="44445" x="10756900" y="6002338"/>
          <p14:tracePt t="44453" x="10741025" y="5992813"/>
          <p14:tracePt t="44459" x="10715625" y="5976938"/>
          <p14:tracePt t="44469" x="10698163" y="5969000"/>
          <p14:tracePt t="44477" x="10672763" y="5951538"/>
          <p14:tracePt t="44485" x="10656888" y="5934075"/>
          <p14:tracePt t="44493" x="10623550" y="5908675"/>
          <p14:tracePt t="44501" x="10606088" y="5900738"/>
          <p14:tracePt t="44510" x="10598150" y="5884863"/>
          <p14:tracePt t="44517" x="10580688" y="5875338"/>
          <p14:tracePt t="44525" x="10564813" y="5867400"/>
          <p14:tracePt t="44532" x="10555288" y="5849938"/>
          <p14:tracePt t="44541" x="10539413" y="5834063"/>
          <p14:tracePt t="44549" x="10521950" y="5816600"/>
          <p14:tracePt t="44557" x="10506075" y="5791200"/>
          <p14:tracePt t="44564" x="10480675" y="5767388"/>
          <p14:tracePt t="44573" x="10455275" y="5732463"/>
          <p14:tracePt t="44580" x="10421938" y="5708650"/>
          <p14:tracePt t="44588" x="10404475" y="5673725"/>
          <p14:tracePt t="44597" x="10371138" y="5649913"/>
          <p14:tracePt t="44604" x="10345738" y="5607050"/>
          <p14:tracePt t="44613" x="10320338" y="5573713"/>
          <p14:tracePt t="44621" x="10279063" y="5540375"/>
          <p14:tracePt t="44629" x="10245725" y="5497513"/>
          <p14:tracePt t="44636" x="10202863" y="5464175"/>
          <p14:tracePt t="44643" x="10161588" y="5430838"/>
          <p14:tracePt t="44652" x="10110788" y="5397500"/>
          <p14:tracePt t="44659" x="10059988" y="5364163"/>
          <p14:tracePt t="44668" x="10026650" y="5338763"/>
          <p14:tracePt t="44677" x="9993313" y="5313363"/>
          <p14:tracePt t="44684" x="9959975" y="5272088"/>
          <p14:tracePt t="44693" x="9942513" y="5237163"/>
          <p14:tracePt t="44701" x="9918700" y="5203825"/>
          <p14:tracePt t="44710" x="9893300" y="5170488"/>
          <p14:tracePt t="44717" x="9867900" y="5137150"/>
          <p14:tracePt t="44725" x="9834563" y="5086350"/>
          <p14:tracePt t="44733" x="9809163" y="5045075"/>
          <p14:tracePt t="44741" x="9766300" y="5002213"/>
          <p14:tracePt t="44749" x="9725025" y="4960938"/>
          <p14:tracePt t="44757" x="9674225" y="4927600"/>
          <p14:tracePt t="44765" x="9632950" y="4902200"/>
          <p14:tracePt t="44773" x="9615488" y="4884738"/>
          <p14:tracePt t="44780" x="9599613" y="4868863"/>
          <p14:tracePt t="44789" x="9582150" y="4860925"/>
          <p14:tracePt t="44797" x="9574213" y="4851400"/>
          <p14:tracePt t="44805" x="9556750" y="4843463"/>
          <p14:tracePt t="44812" x="9548813" y="4843463"/>
          <p14:tracePt t="44821" x="9540875" y="4835525"/>
          <p14:tracePt t="44830" x="9515475" y="4826000"/>
          <p14:tracePt t="44845" x="9507538" y="4818063"/>
          <p14:tracePt t="45236" x="9515475" y="4826000"/>
          <p14:tracePt t="45244" x="9523413" y="4835525"/>
          <p14:tracePt t="45252" x="9531350" y="4851400"/>
          <p14:tracePt t="45268" x="9540875" y="4860925"/>
          <p14:tracePt t="45276" x="9548813" y="4860925"/>
          <p14:tracePt t="45285" x="9556750" y="4860925"/>
          <p14:tracePt t="45293" x="9566275" y="4860925"/>
          <p14:tracePt t="45311" x="9566275" y="4868863"/>
          <p14:tracePt t="45341" x="9566275" y="4860925"/>
          <p14:tracePt t="45349" x="9556750" y="4843463"/>
          <p14:tracePt t="45357" x="9531350" y="4826000"/>
          <p14:tracePt t="45365" x="9515475" y="4802188"/>
          <p14:tracePt t="45373" x="9498013" y="4792663"/>
          <p14:tracePt t="45381" x="9482138" y="4767263"/>
          <p14:tracePt t="45388" x="9482138" y="4759325"/>
          <p14:tracePt t="45396" x="9464675" y="4751388"/>
          <p14:tracePt t="45403" x="9456738" y="4733925"/>
          <p14:tracePt t="45412" x="9456738" y="4718050"/>
          <p14:tracePt t="45420" x="9439275" y="4708525"/>
          <p14:tracePt t="45428" x="9431338" y="4700588"/>
          <p14:tracePt t="45436" x="9423400" y="4692650"/>
          <p14:tracePt t="45444" x="9390063" y="4675188"/>
          <p14:tracePt t="45452" x="9364663" y="4659313"/>
          <p14:tracePt t="45461" x="9313863" y="4633913"/>
          <p14:tracePt t="45468" x="9255125" y="4591050"/>
          <p14:tracePt t="45475" x="9196388" y="4557713"/>
          <p14:tracePt t="45484" x="9129713" y="4516438"/>
          <p14:tracePt t="45492" x="9070975" y="4483100"/>
          <p14:tracePt t="45500" x="9012238" y="4432300"/>
          <p14:tracePt t="45508" x="8969375" y="4398963"/>
          <p14:tracePt t="45516" x="8902700" y="4348163"/>
          <p14:tracePt t="45523" x="8843963" y="4314825"/>
          <p14:tracePt t="45532" x="8785225" y="4271963"/>
          <p14:tracePt t="45540" x="8709025" y="4222750"/>
          <p14:tracePt t="45548" x="8659813" y="4179888"/>
          <p14:tracePt t="45556" x="8616950" y="4146550"/>
          <p14:tracePt t="45564" x="8575675" y="4121150"/>
          <p14:tracePt t="45572" x="8550275" y="4087813"/>
          <p14:tracePt t="45581" x="8509000" y="4054475"/>
          <p14:tracePt t="45588" x="8474075" y="4011613"/>
          <p14:tracePt t="45596" x="8450263" y="3987800"/>
          <p14:tracePt t="45604" x="8391525" y="3944938"/>
          <p14:tracePt t="45612" x="8340725" y="3894138"/>
          <p14:tracePt t="45620" x="8289925" y="3860800"/>
          <p14:tracePt t="45628" x="8231188" y="3819525"/>
          <p14:tracePt t="45636" x="8172450" y="3776663"/>
          <p14:tracePt t="45645" x="8113713" y="3735388"/>
          <p14:tracePt t="45652" x="8080375" y="3694113"/>
          <p14:tracePt t="45661" x="8047038" y="3659188"/>
          <p14:tracePt t="45668" x="8013700" y="3617913"/>
          <p14:tracePt t="45675" x="7980363" y="3592513"/>
          <p14:tracePt t="45684" x="7937500" y="3541713"/>
          <p14:tracePt t="45692" x="7886700" y="3492500"/>
          <p14:tracePt t="45700" x="7837488" y="3424238"/>
          <p14:tracePt t="45708" x="7769225" y="3382963"/>
          <p14:tracePt t="45716" x="7735888" y="3340100"/>
          <p14:tracePt t="45724" x="7686675" y="3290888"/>
          <p14:tracePt t="45732" x="7643813" y="3248025"/>
          <p14:tracePt t="45740" x="7602538" y="3198813"/>
          <p14:tracePt t="45747" x="7559675" y="3155950"/>
          <p14:tracePt t="45756" x="7526338" y="3105150"/>
          <p14:tracePt t="45764" x="7493000" y="3055938"/>
          <p14:tracePt t="45772" x="7459663" y="2997200"/>
          <p14:tracePt t="45780" x="7426325" y="2928938"/>
          <p14:tracePt t="45788" x="7400925" y="2854325"/>
          <p14:tracePt t="45796" x="7375525" y="2803525"/>
          <p14:tracePt t="45804" x="7350125" y="2703513"/>
          <p14:tracePt t="45812" x="7334250" y="2627313"/>
          <p14:tracePt t="45820" x="7324725" y="2560638"/>
          <p14:tracePt t="45828" x="7299325" y="2492375"/>
          <p14:tracePt t="45836" x="7299325" y="2468563"/>
          <p14:tracePt t="45844" x="7283450" y="2443163"/>
          <p14:tracePt t="45852" x="7283450" y="2433638"/>
          <p14:tracePt t="45860" x="7283450" y="2425700"/>
          <p14:tracePt t="45868" x="7283450" y="2417763"/>
          <p14:tracePt t="45876" x="7283450" y="2392363"/>
          <p14:tracePt t="45884" x="7283450" y="2341563"/>
          <p14:tracePt t="45893" x="7299325" y="2282825"/>
          <p14:tracePt t="45899" x="7308850" y="2216150"/>
          <p14:tracePt t="45909" x="7316788" y="2149475"/>
          <p14:tracePt t="45916" x="7324725" y="2090738"/>
          <p14:tracePt t="45924" x="7324725" y="2039938"/>
          <p14:tracePt t="45932" x="7324725" y="1989138"/>
          <p14:tracePt t="45940" x="7324725" y="1955800"/>
          <p14:tracePt t="45947" x="7324725" y="1930400"/>
          <p14:tracePt t="45956" x="7324725" y="1914525"/>
          <p14:tracePt t="45972" x="7324725" y="1905000"/>
          <p14:tracePt t="45979" x="7324725" y="1889125"/>
          <p14:tracePt t="46188" x="7334250" y="1855788"/>
          <p14:tracePt t="46196" x="7367588" y="1762125"/>
          <p14:tracePt t="46205" x="7392988" y="1670050"/>
          <p14:tracePt t="46212" x="7442200" y="1552575"/>
          <p14:tracePt t="46221" x="7500938" y="1419225"/>
          <p14:tracePt t="46229" x="7577138" y="1276350"/>
          <p14:tracePt t="46236" x="7669213" y="1074738"/>
          <p14:tracePt t="46246" x="7778750" y="814388"/>
          <p14:tracePt t="46252" x="7912100" y="571500"/>
          <p14:tracePt t="46260" x="8013700" y="395288"/>
          <p14:tracePt t="46268" x="8121650" y="17621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0E82-D90E-48A8-A369-EC9C3AD7C4BC}"/>
              </a:ext>
            </a:extLst>
          </p:cNvPr>
          <p:cNvSpPr>
            <a:spLocks noGrp="1"/>
          </p:cNvSpPr>
          <p:nvPr>
            <p:ph type="title"/>
          </p:nvPr>
        </p:nvSpPr>
        <p:spPr>
          <a:xfrm>
            <a:off x="839788" y="365125"/>
            <a:ext cx="10515600" cy="434975"/>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AD75F8E0-C702-4501-82FF-53D799A5EEA5}"/>
              </a:ext>
            </a:extLst>
          </p:cNvPr>
          <p:cNvSpPr>
            <a:spLocks noGrp="1"/>
          </p:cNvSpPr>
          <p:nvPr>
            <p:ph type="body" idx="1"/>
          </p:nvPr>
        </p:nvSpPr>
        <p:spPr>
          <a:xfrm>
            <a:off x="839788" y="1695450"/>
            <a:ext cx="10885487" cy="809625"/>
          </a:xfrm>
        </p:spPr>
        <p:txBody>
          <a:bodyPr>
            <a:normAutofit fontScale="77500" lnSpcReduction="20000"/>
          </a:bodyPr>
          <a:lstStyle/>
          <a:p>
            <a:r>
              <a:rPr lang="en-US" sz="3100" dirty="0"/>
              <a:t>Fossil fuel burning increases </a:t>
            </a:r>
            <a:r>
              <a:rPr lang="en-US" sz="3100" dirty="0">
                <a:solidFill>
                  <a:schemeClr val="accent4">
                    <a:lumMod val="75000"/>
                  </a:schemeClr>
                </a:solidFill>
              </a:rPr>
              <a:t>CO2</a:t>
            </a:r>
            <a:r>
              <a:rPr lang="en-US" sz="3100" dirty="0"/>
              <a:t> in Earth’s atmosphere</a:t>
            </a:r>
          </a:p>
          <a:p>
            <a:endParaRPr lang="en-US" dirty="0"/>
          </a:p>
        </p:txBody>
      </p:sp>
      <p:pic>
        <p:nvPicPr>
          <p:cNvPr id="8" name="Content Placeholder 7" descr="Graphical user interface, calendar&#10;&#10;Description automatically generated with medium confidence">
            <a:extLst>
              <a:ext uri="{FF2B5EF4-FFF2-40B4-BE49-F238E27FC236}">
                <a16:creationId xmlns:a16="http://schemas.microsoft.com/office/drawing/2014/main" id="{5F7EDF2F-B7D7-4C38-A5E1-0A086925713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8788" y="2422836"/>
            <a:ext cx="4981773" cy="3484902"/>
          </a:xfrm>
        </p:spPr>
      </p:pic>
      <p:sp>
        <p:nvSpPr>
          <p:cNvPr id="5" name="Text Placeholder 4">
            <a:extLst>
              <a:ext uri="{FF2B5EF4-FFF2-40B4-BE49-F238E27FC236}">
                <a16:creationId xmlns:a16="http://schemas.microsoft.com/office/drawing/2014/main" id="{8D75C33E-1067-4C37-97A2-F5DA425BE9F5}"/>
              </a:ext>
            </a:extLst>
          </p:cNvPr>
          <p:cNvSpPr>
            <a:spLocks noGrp="1"/>
          </p:cNvSpPr>
          <p:nvPr>
            <p:ph type="body" sz="quarter" idx="3"/>
          </p:nvPr>
        </p:nvSpPr>
        <p:spPr>
          <a:xfrm>
            <a:off x="6172200" y="942975"/>
            <a:ext cx="5183188" cy="314325"/>
          </a:xfrm>
        </p:spPr>
        <p:txBody>
          <a:bodyPr>
            <a:normAutofit fontScale="77500" lnSpcReduction="20000"/>
          </a:bodyPr>
          <a:lstStyle/>
          <a:p>
            <a:endParaRPr lang="en-US" dirty="0"/>
          </a:p>
        </p:txBody>
      </p:sp>
      <p:pic>
        <p:nvPicPr>
          <p:cNvPr id="10" name="Content Placeholder 9" descr="Qr code&#10;&#10;Description automatically generated">
            <a:extLst>
              <a:ext uri="{FF2B5EF4-FFF2-40B4-BE49-F238E27FC236}">
                <a16:creationId xmlns:a16="http://schemas.microsoft.com/office/drawing/2014/main" id="{6C6E8481-D298-49F2-B177-CA44184E1A8C}"/>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5896054" y="2422836"/>
            <a:ext cx="6210221" cy="3672541"/>
          </a:xfrm>
        </p:spPr>
      </p:pic>
      <p:pic>
        <p:nvPicPr>
          <p:cNvPr id="4" name="Audio 3">
            <a:hlinkClick r:id="" action="ppaction://media"/>
            <a:extLst>
              <a:ext uri="{FF2B5EF4-FFF2-40B4-BE49-F238E27FC236}">
                <a16:creationId xmlns:a16="http://schemas.microsoft.com/office/drawing/2014/main" id="{133DFD24-06E6-4323-96E6-A6F82AAC4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7870672"/>
      </p:ext>
    </p:extLst>
  </p:cSld>
  <p:clrMapOvr>
    <a:masterClrMapping/>
  </p:clrMapOvr>
  <mc:AlternateContent xmlns:mc="http://schemas.openxmlformats.org/markup-compatibility/2006" xmlns:p14="http://schemas.microsoft.com/office/powerpoint/2010/main">
    <mc:Choice Requires="p14">
      <p:transition spd="slow" p14:dur="2000" advTm="14616"/>
    </mc:Choice>
    <mc:Fallback xmlns="">
      <p:transition spd="slow" advTm="1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537" x="3062288" y="3005138"/>
          <p14:tracePt t="3545" x="3054350" y="3005138"/>
          <p14:tracePt t="3554" x="3046413" y="3013075"/>
          <p14:tracePt t="3561" x="3036888" y="3013075"/>
          <p14:tracePt t="3570" x="3028950" y="3030538"/>
          <p14:tracePt t="3577" x="3021013" y="3038475"/>
          <p14:tracePt t="3586" x="3013075" y="3038475"/>
          <p14:tracePt t="3593" x="3013075" y="3046413"/>
          <p14:tracePt t="3601" x="3003550" y="3046413"/>
          <p14:tracePt t="3609" x="3003550" y="3055938"/>
          <p14:tracePt t="3625" x="2995613" y="3063875"/>
          <p14:tracePt t="3641" x="2995613" y="3071813"/>
          <p14:tracePt t="3665" x="2995613" y="3081338"/>
          <p14:tracePt t="3673" x="2987675" y="3081338"/>
          <p14:tracePt t="3681" x="2987675" y="3089275"/>
          <p14:tracePt t="3689" x="2978150" y="3097213"/>
          <p14:tracePt t="3697" x="2978150" y="3105150"/>
          <p14:tracePt t="3706" x="2978150" y="3122613"/>
          <p14:tracePt t="3713" x="2970213" y="3130550"/>
          <p14:tracePt t="3720" x="2962275" y="3140075"/>
          <p14:tracePt t="3729" x="2962275" y="3155950"/>
          <p14:tracePt t="3737" x="2954338" y="3163888"/>
          <p14:tracePt t="3745" x="2954338" y="3173413"/>
          <p14:tracePt t="3754" x="2954338" y="3181350"/>
          <p14:tracePt t="3761" x="2954338" y="3189288"/>
          <p14:tracePt t="3771" x="2954338" y="3198813"/>
          <p14:tracePt t="3777" x="2954338" y="3214688"/>
          <p14:tracePt t="3785" x="2954338" y="3232150"/>
          <p14:tracePt t="3793" x="2970213" y="3248025"/>
          <p14:tracePt t="3801" x="2978150" y="3265488"/>
          <p14:tracePt t="3809" x="2987675" y="3298825"/>
          <p14:tracePt t="3817" x="3003550" y="3324225"/>
          <p14:tracePt t="3826" x="3013075" y="3340100"/>
          <p14:tracePt t="3833" x="3028950" y="3357563"/>
          <p14:tracePt t="3841" x="3036888" y="3382963"/>
          <p14:tracePt t="3849" x="3054350" y="3390900"/>
          <p14:tracePt t="3857" x="3062288" y="3398838"/>
          <p14:tracePt t="3865" x="3062288" y="3424238"/>
          <p14:tracePt t="3873" x="3079750" y="3433763"/>
          <p14:tracePt t="3881" x="3087688" y="3449638"/>
          <p14:tracePt t="3889" x="3105150" y="3475038"/>
          <p14:tracePt t="3897" x="3121025" y="3500438"/>
          <p14:tracePt t="3906" x="3138488" y="3517900"/>
          <p14:tracePt t="3913" x="3171825" y="3551238"/>
          <p14:tracePt t="3920" x="3197225" y="3576638"/>
          <p14:tracePt t="3929" x="3222625" y="3600450"/>
          <p14:tracePt t="3937" x="3255963" y="3617913"/>
          <p14:tracePt t="3945" x="3271838" y="3643313"/>
          <p14:tracePt t="3953" x="3289300" y="3659188"/>
          <p14:tracePt t="3961" x="3314700" y="3676650"/>
          <p14:tracePt t="3970" x="3330575" y="3684588"/>
          <p14:tracePt t="3977" x="3340100" y="3702050"/>
          <p14:tracePt t="3986" x="3355975" y="3717925"/>
          <p14:tracePt t="3993" x="3365500" y="3727450"/>
          <p14:tracePt t="4001" x="3373438" y="3743325"/>
          <p14:tracePt t="4010" x="3381375" y="3760788"/>
          <p14:tracePt t="4017" x="3398838" y="3776663"/>
          <p14:tracePt t="4026" x="3398838" y="3786188"/>
          <p14:tracePt t="4033" x="3414713" y="3802063"/>
          <p14:tracePt t="4041" x="3424238" y="3819525"/>
          <p14:tracePt t="4049" x="3448050" y="3835400"/>
          <p14:tracePt t="4057" x="3473450" y="3844925"/>
          <p14:tracePt t="4065" x="3506788" y="3860800"/>
          <p14:tracePt t="4073" x="3549650" y="3878263"/>
          <p14:tracePt t="4081" x="3600450" y="3894138"/>
          <p14:tracePt t="4090" x="3641725" y="3911600"/>
          <p14:tracePt t="4097" x="3692525" y="3937000"/>
          <p14:tracePt t="4106" x="3733800" y="3944938"/>
          <p14:tracePt t="4113" x="3767138" y="3962400"/>
          <p14:tracePt t="4120" x="3800475" y="3978275"/>
          <p14:tracePt t="4129" x="3825875" y="3987800"/>
          <p14:tracePt t="4137" x="3851275" y="3987800"/>
          <p14:tracePt t="4145" x="3868738" y="3995738"/>
          <p14:tracePt t="4153" x="3876675" y="3995738"/>
          <p14:tracePt t="4161" x="3894138" y="4003675"/>
          <p14:tracePt t="4170" x="3902075" y="4003675"/>
          <p14:tracePt t="4177" x="3910013" y="4003675"/>
          <p14:tracePt t="4185" x="3917950" y="4003675"/>
          <p14:tracePt t="4193" x="3943350" y="4003675"/>
          <p14:tracePt t="4201" x="3960813" y="4003675"/>
          <p14:tracePt t="4209" x="3986213" y="4003675"/>
          <p14:tracePt t="4217" x="4019550" y="3995738"/>
          <p14:tracePt t="4226" x="4044950" y="3987800"/>
          <p14:tracePt t="4233" x="4060825" y="3987800"/>
          <p14:tracePt t="4241" x="4078288" y="3987800"/>
          <p14:tracePt t="4249" x="4086225" y="3987800"/>
          <p14:tracePt t="4258" x="4094163" y="3978275"/>
          <p14:tracePt t="4273" x="4103688" y="3978275"/>
          <p14:tracePt t="4289" x="4111625" y="3970338"/>
          <p14:tracePt t="4306" x="4111625" y="3962400"/>
          <p14:tracePt t="4313" x="4119563" y="3962400"/>
          <p14:tracePt t="4320" x="4129088" y="3952875"/>
          <p14:tracePt t="4329" x="4129088" y="3944938"/>
          <p14:tracePt t="4337" x="4144963" y="3929063"/>
          <p14:tracePt t="4345" x="4144963" y="3911600"/>
          <p14:tracePt t="4353" x="4162425" y="3886200"/>
          <p14:tracePt t="4361" x="4170363" y="3878263"/>
          <p14:tracePt t="4371" x="4187825" y="3860800"/>
          <p14:tracePt t="4377" x="4195763" y="3835400"/>
          <p14:tracePt t="4384" x="4203700" y="3819525"/>
          <p14:tracePt t="4393" x="4211638" y="3802063"/>
          <p14:tracePt t="4401" x="4211638" y="3794125"/>
          <p14:tracePt t="4409" x="4221163" y="3776663"/>
          <p14:tracePt t="4417" x="4221163" y="3752850"/>
          <p14:tracePt t="4425" x="4221163" y="3735388"/>
          <p14:tracePt t="4433" x="4221163" y="3709988"/>
          <p14:tracePt t="4442" x="4221163" y="3694113"/>
          <p14:tracePt t="4449" x="4221163" y="3676650"/>
          <p14:tracePt t="4457" x="4221163" y="3659188"/>
          <p14:tracePt t="4465" x="4221163" y="3643313"/>
          <p14:tracePt t="4473" x="4221163" y="3625850"/>
          <p14:tracePt t="4481" x="4221163" y="3617913"/>
          <p14:tracePt t="4489" x="4221163" y="3600450"/>
          <p14:tracePt t="4497" x="4221163" y="3592513"/>
          <p14:tracePt t="4505" x="4221163" y="3576638"/>
          <p14:tracePt t="4513" x="4221163" y="3567113"/>
          <p14:tracePt t="4520" x="4221163" y="3551238"/>
          <p14:tracePt t="4529" x="4221163" y="3541713"/>
          <p14:tracePt t="4537" x="4221163" y="3517900"/>
          <p14:tracePt t="4545" x="4203700" y="3500438"/>
          <p14:tracePt t="4553" x="4203700" y="3482975"/>
          <p14:tracePt t="4561" x="4187825" y="3459163"/>
          <p14:tracePt t="4571" x="4170363" y="3441700"/>
          <p14:tracePt t="4577" x="4162425" y="3424238"/>
          <p14:tracePt t="4585" x="4152900" y="3408363"/>
          <p14:tracePt t="4593" x="4137025" y="3398838"/>
          <p14:tracePt t="4601" x="4129088" y="3390900"/>
          <p14:tracePt t="4609" x="4111625" y="3375025"/>
          <p14:tracePt t="4617" x="4094163" y="3365500"/>
          <p14:tracePt t="4625" x="4078288" y="3349625"/>
          <p14:tracePt t="4633" x="4052888" y="3332163"/>
          <p14:tracePt t="4641" x="4019550" y="3316288"/>
          <p14:tracePt t="4649" x="3994150" y="3306763"/>
          <p14:tracePt t="4657" x="3968750" y="3290888"/>
          <p14:tracePt t="4665" x="3943350" y="3281363"/>
          <p14:tracePt t="4673" x="3917950" y="3273425"/>
          <p14:tracePt t="4681" x="3884613" y="3265488"/>
          <p14:tracePt t="4690" x="3859213" y="3257550"/>
          <p14:tracePt t="4697" x="3825875" y="3248025"/>
          <p14:tracePt t="4706" x="3792538" y="3248025"/>
          <p14:tracePt t="4713" x="3751263" y="3248025"/>
          <p14:tracePt t="4720" x="3717925" y="3248025"/>
          <p14:tracePt t="4729" x="3692525" y="3248025"/>
          <p14:tracePt t="4738" x="3675063" y="3248025"/>
          <p14:tracePt t="4745" x="3649663" y="3248025"/>
          <p14:tracePt t="4754" x="3633788" y="3265488"/>
          <p14:tracePt t="4761" x="3616325" y="3273425"/>
          <p14:tracePt t="4770" x="3575050" y="3290888"/>
          <p14:tracePt t="4777" x="3557588" y="3306763"/>
          <p14:tracePt t="4785" x="3532188" y="3340100"/>
          <p14:tracePt t="4794" x="3498850" y="3365500"/>
          <p14:tracePt t="4801" x="3465513" y="3398838"/>
          <p14:tracePt t="4809" x="3432175" y="3441700"/>
          <p14:tracePt t="4817" x="3414713" y="3467100"/>
          <p14:tracePt t="4826" x="3389313" y="3508375"/>
          <p14:tracePt t="4833" x="3373438" y="3533775"/>
          <p14:tracePt t="4841" x="3365500" y="3559175"/>
          <p14:tracePt t="4849" x="3365500" y="3584575"/>
          <p14:tracePt t="4871" x="3365500" y="3635375"/>
          <p14:tracePt t="4875" x="3365500" y="3659188"/>
          <p14:tracePt t="4881" x="3373438" y="3676650"/>
          <p14:tracePt t="4889" x="3389313" y="3702050"/>
          <p14:tracePt t="4897" x="3432175" y="3727450"/>
          <p14:tracePt t="4904" x="3473450" y="3760788"/>
          <p14:tracePt t="4913" x="3532188" y="3786188"/>
          <p14:tracePt t="4920" x="3600450" y="3811588"/>
          <p14:tracePt t="4929" x="3683000" y="3827463"/>
          <p14:tracePt t="4937" x="3776663" y="3844925"/>
          <p14:tracePt t="4946" x="3868738" y="3860800"/>
          <p14:tracePt t="4953" x="3968750" y="3878263"/>
          <p14:tracePt t="4960" x="4052888" y="3886200"/>
          <p14:tracePt t="4968" x="4137025" y="3894138"/>
          <p14:tracePt t="4976" x="4211638" y="3903663"/>
          <p14:tracePt t="4984" x="4295775" y="3903663"/>
          <p14:tracePt t="4992" x="4364038" y="3911600"/>
          <p14:tracePt t="5000" x="4438650" y="3919538"/>
          <p14:tracePt t="5008" x="4530725" y="3929063"/>
          <p14:tracePt t="5016" x="4632325" y="3937000"/>
          <p14:tracePt t="5024" x="4740275" y="3944938"/>
          <p14:tracePt t="5032" x="4883150" y="3970338"/>
          <p14:tracePt t="5040" x="5051425" y="3978275"/>
          <p14:tracePt t="5048" x="5245100" y="4003675"/>
          <p14:tracePt t="5056" x="5462588" y="4011613"/>
          <p14:tracePt t="5064" x="5664200" y="4011613"/>
          <p14:tracePt t="5072" x="5856288" y="4029075"/>
          <p14:tracePt t="5080" x="6016625" y="4029075"/>
          <p14:tracePt t="5088" x="6159500" y="4037013"/>
          <p14:tracePt t="5096" x="6267450" y="4046538"/>
          <p14:tracePt t="5105" x="6384925" y="4046538"/>
          <p14:tracePt t="5112" x="6477000" y="4046538"/>
          <p14:tracePt t="5120" x="6594475" y="4046538"/>
          <p14:tracePt t="5128" x="6678613" y="4054475"/>
          <p14:tracePt t="5135" x="6780213" y="4054475"/>
          <p14:tracePt t="5144" x="6864350" y="4054475"/>
          <p14:tracePt t="5152" x="6946900" y="4054475"/>
          <p14:tracePt t="5160" x="7031038" y="4062413"/>
          <p14:tracePt t="5168" x="7132638" y="4071938"/>
          <p14:tracePt t="5176" x="7224713" y="4079875"/>
          <p14:tracePt t="5184" x="7308850" y="4079875"/>
          <p14:tracePt t="5192" x="7392988" y="4087813"/>
          <p14:tracePt t="5200" x="7459663" y="4095750"/>
          <p14:tracePt t="5208" x="7526338" y="4095750"/>
          <p14:tracePt t="5216" x="7585075" y="4105275"/>
          <p14:tracePt t="5224" x="7627938" y="4105275"/>
          <p14:tracePt t="5231" x="7661275" y="4105275"/>
          <p14:tracePt t="5240" x="7686675" y="4105275"/>
          <p14:tracePt t="5248" x="7694613" y="4095750"/>
          <p14:tracePt t="5609" x="7694613" y="4105275"/>
          <p14:tracePt t="5617" x="7694613" y="4113213"/>
          <p14:tracePt t="5641" x="7694613" y="4121150"/>
          <p14:tracePt t="5649" x="7702550" y="4121150"/>
          <p14:tracePt t="5657" x="7720013" y="4121150"/>
          <p14:tracePt t="5665" x="7735888" y="4130675"/>
          <p14:tracePt t="5673" x="7753350" y="4138613"/>
          <p14:tracePt t="5681" x="7794625" y="4154488"/>
          <p14:tracePt t="5689" x="7853363" y="4164013"/>
          <p14:tracePt t="5697" x="7921625" y="4171950"/>
          <p14:tracePt t="5707" x="8004175" y="4179888"/>
          <p14:tracePt t="5714" x="8088313" y="4179888"/>
          <p14:tracePt t="5720" x="8180388" y="4189413"/>
          <p14:tracePt t="5729" x="8248650" y="4189413"/>
          <p14:tracePt t="5737" x="8332788" y="4189413"/>
          <p14:tracePt t="5745" x="8399463" y="4189413"/>
          <p14:tracePt t="5754" x="8450263" y="4189413"/>
          <p14:tracePt t="5761" x="8516938" y="4189413"/>
          <p14:tracePt t="5771" x="8575675" y="4189413"/>
          <p14:tracePt t="5777" x="8642350" y="4189413"/>
          <p14:tracePt t="5785" x="8718550" y="4189413"/>
          <p14:tracePt t="5793" x="8777288" y="4189413"/>
          <p14:tracePt t="5801" x="8843963" y="4189413"/>
          <p14:tracePt t="5809" x="8902700" y="4189413"/>
          <p14:tracePt t="5817" x="8943975" y="4189413"/>
          <p14:tracePt t="5825" x="8994775" y="4171950"/>
          <p14:tracePt t="5833" x="9037638" y="4146550"/>
          <p14:tracePt t="5841" x="9078913" y="4113213"/>
          <p14:tracePt t="5849" x="9112250" y="4079875"/>
          <p14:tracePt t="5871" x="9188450" y="4003675"/>
          <p14:tracePt t="5875" x="9221788" y="3970338"/>
          <p14:tracePt t="5881" x="9237663" y="3944938"/>
          <p14:tracePt t="5889" x="9272588" y="3919538"/>
          <p14:tracePt t="5897" x="9288463" y="3903663"/>
          <p14:tracePt t="5906" x="9313863" y="3878263"/>
          <p14:tracePt t="5913" x="9331325" y="3870325"/>
          <p14:tracePt t="5920" x="9339263" y="3852863"/>
          <p14:tracePt t="5929" x="9364663" y="3835400"/>
          <p14:tracePt t="5937" x="9364663" y="3819525"/>
          <p14:tracePt t="5945" x="9380538" y="3802063"/>
          <p14:tracePt t="5954" x="9390063" y="3776663"/>
          <p14:tracePt t="5961" x="9390063" y="3743325"/>
          <p14:tracePt t="5971" x="9398000" y="3709988"/>
          <p14:tracePt t="5977" x="9398000" y="3668713"/>
          <p14:tracePt t="5986" x="9405938" y="3617913"/>
          <p14:tracePt t="5994" x="9413875" y="3567113"/>
          <p14:tracePt t="6001" x="9423400" y="3533775"/>
          <p14:tracePt t="6010" x="9423400" y="3500438"/>
          <p14:tracePt t="6017" x="9431338" y="3467100"/>
          <p14:tracePt t="6025" x="9431338" y="3449638"/>
          <p14:tracePt t="6033" x="9431338" y="3433763"/>
          <p14:tracePt t="6042" x="9423400" y="3424238"/>
          <p14:tracePt t="6049" x="9423400" y="3408363"/>
          <p14:tracePt t="6057" x="9413875" y="3398838"/>
          <p14:tracePt t="6065" x="9405938" y="3382963"/>
          <p14:tracePt t="6073" x="9398000" y="3365500"/>
          <p14:tracePt t="6080" x="9380538" y="3340100"/>
          <p14:tracePt t="6088" x="9372600" y="3316288"/>
          <p14:tracePt t="6096" x="9347200" y="3290888"/>
          <p14:tracePt t="6104" x="9321800" y="3248025"/>
          <p14:tracePt t="6112" x="9296400" y="3214688"/>
          <p14:tracePt t="6120" x="9263063" y="3181350"/>
          <p14:tracePt t="6128" x="9221788" y="3148013"/>
          <p14:tracePt t="6138" x="9188450" y="3114675"/>
          <p14:tracePt t="6144" x="9155113" y="3089275"/>
          <p14:tracePt t="6152" x="9129713" y="3063875"/>
          <p14:tracePt t="6160" x="9104313" y="3038475"/>
          <p14:tracePt t="6168" x="9078913" y="3013075"/>
          <p14:tracePt t="6176" x="9053513" y="2987675"/>
          <p14:tracePt t="6184" x="9012238" y="2954338"/>
          <p14:tracePt t="6192" x="8969375" y="2928938"/>
          <p14:tracePt t="6200" x="8910638" y="2895600"/>
          <p14:tracePt t="6208" x="8851900" y="2862263"/>
          <p14:tracePt t="6215" x="8767763" y="2836863"/>
          <p14:tracePt t="6224" x="8701088" y="2811463"/>
          <p14:tracePt t="6232" x="8616950" y="2795588"/>
          <p14:tracePt t="6240" x="8532813" y="2778125"/>
          <p14:tracePt t="6248" x="8466138" y="2770188"/>
          <p14:tracePt t="6256" x="8399463" y="2752725"/>
          <p14:tracePt t="6264" x="8332788" y="2736850"/>
          <p14:tracePt t="6272" x="8274050" y="2719388"/>
          <p14:tracePt t="6280" x="8215313" y="2703513"/>
          <p14:tracePt t="6288" x="8156575" y="2693988"/>
          <p14:tracePt t="6296" x="8072438" y="2668588"/>
          <p14:tracePt t="6304" x="8004175" y="2652713"/>
          <p14:tracePt t="6312" x="7921625" y="2644775"/>
          <p14:tracePt t="6321" x="7845425" y="2635250"/>
          <p14:tracePt t="6328" x="7778750" y="2635250"/>
          <p14:tracePt t="6337" x="7720013" y="2635250"/>
          <p14:tracePt t="6344" x="7651750" y="2635250"/>
          <p14:tracePt t="6352" x="7593013" y="2635250"/>
          <p14:tracePt t="6360" x="7551738" y="2644775"/>
          <p14:tracePt t="6368" x="7493000" y="2660650"/>
          <p14:tracePt t="6376" x="7442200" y="2686050"/>
          <p14:tracePt t="6384" x="7375525" y="2703513"/>
          <p14:tracePt t="6392" x="7316788" y="2719388"/>
          <p14:tracePt t="6400" x="7250113" y="2744788"/>
          <p14:tracePt t="6408" x="7207250" y="2762250"/>
          <p14:tracePt t="6416" x="7132638" y="2778125"/>
          <p14:tracePt t="6425" x="7089775" y="2795588"/>
          <p14:tracePt t="6432" x="7048500" y="2811463"/>
          <p14:tracePt t="6440" x="7015163" y="2828925"/>
          <p14:tracePt t="6448" x="6981825" y="2836863"/>
          <p14:tracePt t="6456" x="6964363" y="2854325"/>
          <p14:tracePt t="6464" x="6938963" y="2879725"/>
          <p14:tracePt t="6472" x="6923088" y="2921000"/>
          <p14:tracePt t="6480" x="6905625" y="2971800"/>
          <p14:tracePt t="6488" x="6888163" y="3030538"/>
          <p14:tracePt t="6496" x="6888163" y="3105150"/>
          <p14:tracePt t="6504" x="6888163" y="3173413"/>
          <p14:tracePt t="6512" x="6888163" y="3240088"/>
          <p14:tracePt t="6520" x="6888163" y="3290888"/>
          <p14:tracePt t="6528" x="6888163" y="3332163"/>
          <p14:tracePt t="6535" x="6888163" y="3357563"/>
          <p14:tracePt t="6544" x="6880225" y="3375025"/>
          <p14:tracePt t="6552" x="6872288" y="3398838"/>
          <p14:tracePt t="6560" x="6864350" y="3408363"/>
          <p14:tracePt t="6568" x="6864350" y="3416300"/>
          <p14:tracePt t="6584" x="6854825" y="3424238"/>
          <p14:tracePt t="6592" x="6854825" y="3433763"/>
          <p14:tracePt t="6600" x="6854825" y="3441700"/>
          <p14:tracePt t="6608" x="6854825" y="3449638"/>
          <p14:tracePt t="6616" x="6854825" y="3467100"/>
          <p14:tracePt t="6624" x="6872288" y="3475038"/>
          <p14:tracePt t="6632" x="6880225" y="3500438"/>
          <p14:tracePt t="6640" x="6897688" y="3525838"/>
          <p14:tracePt t="6648" x="6923088" y="3559175"/>
          <p14:tracePt t="6656" x="6956425" y="3609975"/>
          <p14:tracePt t="6664" x="6997700" y="3668713"/>
          <p14:tracePt t="6672" x="7040563" y="3717925"/>
          <p14:tracePt t="6679" x="7081838" y="3760788"/>
          <p14:tracePt t="6688" x="7123113" y="3811588"/>
          <p14:tracePt t="6696" x="7158038" y="3835400"/>
          <p14:tracePt t="6704" x="7199313" y="3860800"/>
          <p14:tracePt t="6712" x="7240588" y="3878263"/>
          <p14:tracePt t="6721" x="7291388" y="3894138"/>
          <p14:tracePt t="6728" x="7342188" y="3919538"/>
          <p14:tracePt t="6735" x="7383463" y="3929063"/>
          <p14:tracePt t="6744" x="7434263" y="3937000"/>
          <p14:tracePt t="6752" x="7475538" y="3944938"/>
          <p14:tracePt t="6760" x="7518400" y="3952875"/>
          <p14:tracePt t="6768" x="7559675" y="3962400"/>
          <p14:tracePt t="6776" x="7602538" y="3962400"/>
          <p14:tracePt t="6784" x="7643813" y="3970338"/>
          <p14:tracePt t="6792" x="7677150" y="3970338"/>
          <p14:tracePt t="6800" x="7702550" y="3970338"/>
          <p14:tracePt t="6808" x="7735888" y="3970338"/>
          <p14:tracePt t="6816" x="7769225" y="3952875"/>
          <p14:tracePt t="6824" x="7827963" y="3937000"/>
          <p14:tracePt t="6832" x="7904163" y="3911600"/>
          <p14:tracePt t="6840" x="7980363" y="3870325"/>
          <p14:tracePt t="6848" x="8097838" y="3844925"/>
          <p14:tracePt t="6856" x="8189913" y="3811588"/>
          <p14:tracePt t="6864" x="8289925" y="3768725"/>
          <p14:tracePt t="6872" x="8348663" y="3743325"/>
          <p14:tracePt t="6880" x="8374063" y="3727450"/>
          <p14:tracePt t="6888" x="8374063" y="3702050"/>
          <p14:tracePt t="6896" x="8366125" y="3668713"/>
          <p14:tracePt t="6904" x="8332788" y="3635375"/>
          <p14:tracePt t="6912" x="8289925" y="3592513"/>
          <p14:tracePt t="6920" x="8248650" y="3541713"/>
          <p14:tracePt t="6928" x="8215313" y="3475038"/>
          <p14:tracePt t="6935" x="8197850" y="3408363"/>
          <p14:tracePt t="6944" x="8197850" y="3375025"/>
          <p14:tracePt t="7305" x="8197850" y="3365500"/>
          <p14:tracePt t="7313" x="8205788" y="3340100"/>
          <p14:tracePt t="7320" x="8205788" y="3316288"/>
          <p14:tracePt t="7329" x="8205788" y="3290888"/>
          <p14:tracePt t="7337" x="8205788" y="3265488"/>
          <p14:tracePt t="7345" x="8197850" y="3232150"/>
          <p14:tracePt t="7354" x="8189913" y="3181350"/>
          <p14:tracePt t="7361" x="8180388" y="3114675"/>
          <p14:tracePt t="7370" x="8180388" y="3030538"/>
          <p14:tracePt t="7377" x="8180388" y="2938463"/>
          <p14:tracePt t="7385" x="8189913" y="2846388"/>
          <p14:tracePt t="7394" x="8197850" y="2770188"/>
          <p14:tracePt t="7401" x="8223250" y="2686050"/>
          <p14:tracePt t="7410" x="8256588" y="2593975"/>
          <p14:tracePt t="7417" x="8264525" y="2527300"/>
          <p14:tracePt t="7425" x="8274050" y="2459038"/>
          <p14:tracePt t="7433" x="8281988" y="2374900"/>
          <p14:tracePt t="7441" x="8281988" y="2325688"/>
          <p14:tracePt t="7449" x="8281988" y="2241550"/>
          <p14:tracePt t="7458" x="8281988" y="2157413"/>
          <p14:tracePt t="7465" x="8281988" y="2065338"/>
          <p14:tracePt t="7473" x="8281988" y="1963738"/>
          <p14:tracePt t="7481" x="8274050" y="1863725"/>
          <p14:tracePt t="7489" x="8264525" y="1762125"/>
          <p14:tracePt t="7497" x="8248650" y="1662113"/>
          <p14:tracePt t="7506" x="8239125" y="1552575"/>
          <p14:tracePt t="7513" x="8239125" y="1452563"/>
          <p14:tracePt t="7520" x="8239125" y="1368425"/>
          <p14:tracePt t="7529" x="8239125" y="1266825"/>
          <p14:tracePt t="7538" x="8231188" y="1184275"/>
          <p14:tracePt t="7545" x="8223250" y="1108075"/>
          <p14:tracePt t="7553" x="8215313" y="1041400"/>
          <p14:tracePt t="7561" x="8197850" y="982663"/>
          <p14:tracePt t="7570" x="8180388" y="939800"/>
          <p14:tracePt t="7577" x="8180388" y="889000"/>
          <p14:tracePt t="7586" x="8172450" y="855663"/>
          <p14:tracePt t="7593" x="8172450" y="806450"/>
          <p14:tracePt t="7601" x="8172450" y="763588"/>
          <p14:tracePt t="7610" x="8172450" y="712788"/>
          <p14:tracePt t="7617" x="8172450" y="679450"/>
          <p14:tracePt t="7626" x="8172450" y="646113"/>
          <p14:tracePt t="7633" x="8172450" y="620713"/>
          <p14:tracePt t="7641" x="8172450" y="587375"/>
          <p14:tracePt t="7649" x="8147050" y="571500"/>
          <p14:tracePt t="7657" x="8113713" y="546100"/>
          <p14:tracePt t="7665" x="8062913" y="512763"/>
          <p14:tracePt t="7674" x="8013700" y="487363"/>
          <p14:tracePt t="7681" x="7962900" y="469900"/>
          <p14:tracePt t="7690" x="7912100" y="454025"/>
          <p14:tracePt t="7696" x="7878763" y="436563"/>
          <p14:tracePt t="7704" x="7827963" y="428625"/>
          <p14:tracePt t="7712" x="7794625" y="419100"/>
          <p14:tracePt t="7721" x="7769225" y="419100"/>
          <p14:tracePt t="7728" x="7735888" y="419100"/>
          <p14:tracePt t="7736" x="7694613" y="411163"/>
          <p14:tracePt t="7745" x="7669213" y="411163"/>
          <p14:tracePt t="7752" x="7661275" y="411163"/>
          <p14:tracePt t="7769" x="7661275" y="419100"/>
          <p14:tracePt t="7977" x="7661275" y="428625"/>
          <p14:tracePt t="7993" x="7669213" y="411163"/>
          <p14:tracePt t="8000" x="7694613" y="369888"/>
          <p14:tracePt t="8009" x="7710488" y="327025"/>
          <p14:tracePt t="8017" x="7710488" y="311150"/>
          <p14:tracePt t="8026" x="7710488" y="285750"/>
          <p14:tracePt t="8033" x="7710488" y="227013"/>
          <p14:tracePt t="8041" x="7686675" y="158750"/>
          <p14:tracePt t="8049" x="7677150" y="92075"/>
          <p14:tracePt t="8057" x="7669213" y="79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D08B-678F-4D99-AAFC-9F23E26202EF}"/>
              </a:ext>
            </a:extLst>
          </p:cNvPr>
          <p:cNvSpPr>
            <a:spLocks noGrp="1"/>
          </p:cNvSpPr>
          <p:nvPr>
            <p:ph type="title"/>
          </p:nvPr>
        </p:nvSpPr>
        <p:spPr>
          <a:xfrm>
            <a:off x="839788" y="1"/>
            <a:ext cx="10515600" cy="601662"/>
          </a:xfrm>
        </p:spPr>
        <p:txBody>
          <a:bodyPr>
            <a:normAutofit/>
          </a:bodyPr>
          <a:lstStyle/>
          <a:p>
            <a:r>
              <a:rPr lang="en-US" sz="2800" b="1" dirty="0">
                <a:solidFill>
                  <a:schemeClr val="accent6"/>
                </a:solidFill>
                <a:latin typeface="+mn-lt"/>
              </a:rPr>
              <a:t>Global Warming</a:t>
            </a:r>
          </a:p>
        </p:txBody>
      </p:sp>
      <p:sp>
        <p:nvSpPr>
          <p:cNvPr id="3" name="Text Placeholder 2">
            <a:extLst>
              <a:ext uri="{FF2B5EF4-FFF2-40B4-BE49-F238E27FC236}">
                <a16:creationId xmlns:a16="http://schemas.microsoft.com/office/drawing/2014/main" id="{61109B85-B6CD-4621-9298-5FC4BAF9178E}"/>
              </a:ext>
            </a:extLst>
          </p:cNvPr>
          <p:cNvSpPr>
            <a:spLocks noGrp="1"/>
          </p:cNvSpPr>
          <p:nvPr>
            <p:ph type="body" idx="1"/>
          </p:nvPr>
        </p:nvSpPr>
        <p:spPr>
          <a:xfrm>
            <a:off x="228494" y="1681163"/>
            <a:ext cx="3505305" cy="671512"/>
          </a:xfrm>
        </p:spPr>
        <p:txBody>
          <a:bodyPr>
            <a:normAutofit/>
          </a:bodyPr>
          <a:lstStyle/>
          <a:p>
            <a:r>
              <a:rPr lang="en-US" dirty="0"/>
              <a:t>Observed</a:t>
            </a:r>
          </a:p>
        </p:txBody>
      </p:sp>
      <p:pic>
        <p:nvPicPr>
          <p:cNvPr id="8" name="Content Placeholder 7" descr="Map&#10;&#10;Description automatically generated">
            <a:extLst>
              <a:ext uri="{FF2B5EF4-FFF2-40B4-BE49-F238E27FC236}">
                <a16:creationId xmlns:a16="http://schemas.microsoft.com/office/drawing/2014/main" id="{390F9737-140F-4B58-BFAB-F13631E5B93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7942" y="2428875"/>
            <a:ext cx="4875424" cy="3684588"/>
          </a:xfrm>
        </p:spPr>
      </p:pic>
      <p:sp>
        <p:nvSpPr>
          <p:cNvPr id="5" name="Text Placeholder 4">
            <a:extLst>
              <a:ext uri="{FF2B5EF4-FFF2-40B4-BE49-F238E27FC236}">
                <a16:creationId xmlns:a16="http://schemas.microsoft.com/office/drawing/2014/main" id="{74956B2C-96F2-4C3D-85FA-B2C9FF884FD0}"/>
              </a:ext>
            </a:extLst>
          </p:cNvPr>
          <p:cNvSpPr>
            <a:spLocks noGrp="1"/>
          </p:cNvSpPr>
          <p:nvPr>
            <p:ph type="body" sz="quarter" idx="3"/>
          </p:nvPr>
        </p:nvSpPr>
        <p:spPr>
          <a:xfrm>
            <a:off x="3381375" y="904875"/>
            <a:ext cx="1943101" cy="601662"/>
          </a:xfrm>
        </p:spPr>
        <p:txBody>
          <a:bodyPr>
            <a:normAutofit/>
          </a:bodyPr>
          <a:lstStyle/>
          <a:p>
            <a:r>
              <a:rPr lang="en-US" dirty="0"/>
              <a:t>Forecast</a:t>
            </a:r>
          </a:p>
        </p:txBody>
      </p:sp>
      <p:pic>
        <p:nvPicPr>
          <p:cNvPr id="10" name="Content Placeholder 9" descr="Graphical user interface, application&#10;&#10;Description automatically generated">
            <a:extLst>
              <a:ext uri="{FF2B5EF4-FFF2-40B4-BE49-F238E27FC236}">
                <a16:creationId xmlns:a16="http://schemas.microsoft.com/office/drawing/2014/main" id="{9C6BC3CF-4CB1-4B0A-B317-9F4C602DB5CA}"/>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570724" y="76200"/>
            <a:ext cx="7173707" cy="5181600"/>
          </a:xfrm>
        </p:spPr>
      </p:pic>
      <p:pic>
        <p:nvPicPr>
          <p:cNvPr id="12" name="Picture 11" descr="A picture containing text&#10;&#10;Description automatically generated">
            <a:extLst>
              <a:ext uri="{FF2B5EF4-FFF2-40B4-BE49-F238E27FC236}">
                <a16:creationId xmlns:a16="http://schemas.microsoft.com/office/drawing/2014/main" id="{D435C002-6E3C-4450-887A-B8146542E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5753" y="3624262"/>
            <a:ext cx="4075932" cy="3071813"/>
          </a:xfrm>
          <a:prstGeom prst="rect">
            <a:avLst/>
          </a:prstGeom>
        </p:spPr>
      </p:pic>
      <p:sp>
        <p:nvSpPr>
          <p:cNvPr id="13" name="TextBox 12">
            <a:extLst>
              <a:ext uri="{FF2B5EF4-FFF2-40B4-BE49-F238E27FC236}">
                <a16:creationId xmlns:a16="http://schemas.microsoft.com/office/drawing/2014/main" id="{BAF055F3-46DD-4035-80BF-0982E438E9CC}"/>
              </a:ext>
            </a:extLst>
          </p:cNvPr>
          <p:cNvSpPr txBox="1"/>
          <p:nvPr/>
        </p:nvSpPr>
        <p:spPr>
          <a:xfrm>
            <a:off x="5781675" y="5486400"/>
            <a:ext cx="2095500" cy="1323439"/>
          </a:xfrm>
          <a:prstGeom prst="rect">
            <a:avLst/>
          </a:prstGeom>
          <a:noFill/>
        </p:spPr>
        <p:txBody>
          <a:bodyPr wrap="square" rtlCol="0">
            <a:spAutoFit/>
          </a:bodyPr>
          <a:lstStyle/>
          <a:p>
            <a:r>
              <a:rPr lang="en-US" sz="2000" b="1" dirty="0"/>
              <a:t>Arrhenius – 1896 – 1</a:t>
            </a:r>
            <a:r>
              <a:rPr lang="en-US" sz="2000" b="1" baseline="30000" dirty="0"/>
              <a:t>st</a:t>
            </a:r>
            <a:r>
              <a:rPr lang="en-US" sz="2000" b="1" dirty="0"/>
              <a:t> forecast of warming due to CO2 release</a:t>
            </a:r>
          </a:p>
        </p:txBody>
      </p:sp>
      <p:pic>
        <p:nvPicPr>
          <p:cNvPr id="4" name="Audio 3">
            <a:hlinkClick r:id="" action="ppaction://media"/>
            <a:extLst>
              <a:ext uri="{FF2B5EF4-FFF2-40B4-BE49-F238E27FC236}">
                <a16:creationId xmlns:a16="http://schemas.microsoft.com/office/drawing/2014/main" id="{37A3A605-82DB-4D6C-BC88-A2CB758352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2546468"/>
      </p:ext>
    </p:extLst>
  </p:cSld>
  <p:clrMapOvr>
    <a:masterClrMapping/>
  </p:clrMapOvr>
  <mc:AlternateContent xmlns:mc="http://schemas.openxmlformats.org/markup-compatibility/2006" xmlns:p14="http://schemas.microsoft.com/office/powerpoint/2010/main">
    <mc:Choice Requires="p14">
      <p:transition spd="slow" p14:dur="2000" advTm="48895"/>
    </mc:Choice>
    <mc:Fallback xmlns="">
      <p:transition spd="slow" advTm="48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697" x="1795463" y="6832600"/>
          <p14:tracePt t="2706" x="1795463" y="6824663"/>
          <p14:tracePt t="2713" x="1795463" y="6807200"/>
          <p14:tracePt t="2723" x="1795463" y="6791325"/>
          <p14:tracePt t="2729" x="1795463" y="6781800"/>
          <p14:tracePt t="2737" x="1795463" y="6773863"/>
          <p14:tracePt t="2746" x="1795463" y="6757988"/>
          <p14:tracePt t="2753" x="1795463" y="6740525"/>
          <p14:tracePt t="2761" x="1795463" y="6715125"/>
          <p14:tracePt t="2769" x="1795463" y="6707188"/>
          <p14:tracePt t="2777" x="1795463" y="6689725"/>
          <p14:tracePt t="2785" x="1795463" y="6673850"/>
          <p14:tracePt t="2792" x="1795463" y="6656388"/>
          <p14:tracePt t="2800" x="1795463" y="6640513"/>
          <p14:tracePt t="2808" x="1795463" y="6615113"/>
          <p14:tracePt t="2816" x="1795463" y="6597650"/>
          <p14:tracePt t="2824" x="1795463" y="6581775"/>
          <p14:tracePt t="2832" x="1795463" y="6564313"/>
          <p14:tracePt t="2840" x="1795463" y="6556375"/>
          <p14:tracePt t="2848" x="1787525" y="6538913"/>
          <p14:tracePt t="2856" x="1787525" y="6530975"/>
          <p14:tracePt t="2864" x="1779588" y="6521450"/>
          <p14:tracePt t="2872" x="1779588" y="6513513"/>
          <p14:tracePt t="2880" x="1779588" y="6505575"/>
          <p14:tracePt t="2888" x="1779588" y="6488113"/>
          <p14:tracePt t="2896" x="1770063" y="6472238"/>
          <p14:tracePt t="2904" x="1770063" y="6454775"/>
          <p14:tracePt t="2912" x="1770063" y="6429375"/>
          <p14:tracePt t="2920" x="1762125" y="6403975"/>
          <p14:tracePt t="2928" x="1762125" y="6388100"/>
          <p14:tracePt t="2936" x="1762125" y="6362700"/>
          <p14:tracePt t="2944" x="1762125" y="6345238"/>
          <p14:tracePt t="2952" x="1762125" y="6329363"/>
          <p14:tracePt t="2960" x="1762125" y="6311900"/>
          <p14:tracePt t="2968" x="1762125" y="6296025"/>
          <p14:tracePt t="2976" x="1762125" y="6286500"/>
          <p14:tracePt t="2984" x="1762125" y="6278563"/>
          <p14:tracePt t="2992" x="1762125" y="6270625"/>
          <p14:tracePt t="3000" x="1762125" y="6262688"/>
          <p14:tracePt t="3008" x="1762125" y="6253163"/>
          <p14:tracePt t="3016" x="1754188" y="6237288"/>
          <p14:tracePt t="3032" x="1754188" y="6219825"/>
          <p14:tracePt t="3040" x="1754188" y="6211888"/>
          <p14:tracePt t="3048" x="1754188" y="6194425"/>
          <p14:tracePt t="3056" x="1754188" y="6186488"/>
          <p14:tracePt t="3065" x="1754188" y="6178550"/>
          <p14:tracePt t="3071" x="1744663" y="6161088"/>
          <p14:tracePt t="3080" x="1744663" y="6145213"/>
          <p14:tracePt t="3088" x="1744663" y="6135688"/>
          <p14:tracePt t="3096" x="1744663" y="6127750"/>
          <p14:tracePt t="3105" x="1744663" y="6110288"/>
          <p14:tracePt t="3112" x="1744663" y="6094413"/>
          <p14:tracePt t="3121" x="1744663" y="6076950"/>
          <p14:tracePt t="3128" x="1744663" y="6061075"/>
          <p14:tracePt t="3136" x="1744663" y="6043613"/>
          <p14:tracePt t="3144" x="1744663" y="6027738"/>
          <p14:tracePt t="3152" x="1744663" y="6002338"/>
          <p14:tracePt t="3160" x="1744663" y="5984875"/>
          <p14:tracePt t="3168" x="1744663" y="5959475"/>
          <p14:tracePt t="3176" x="1744663" y="5943600"/>
          <p14:tracePt t="3184" x="1736725" y="5934075"/>
          <p14:tracePt t="3192" x="1728788" y="5918200"/>
          <p14:tracePt t="3200" x="1720850" y="5900738"/>
          <p14:tracePt t="3208" x="1720850" y="5884863"/>
          <p14:tracePt t="3216" x="1720850" y="5875338"/>
          <p14:tracePt t="3224" x="1711325" y="5859463"/>
          <p14:tracePt t="3232" x="1703388" y="5842000"/>
          <p14:tracePt t="3240" x="1703388" y="5816600"/>
          <p14:tracePt t="3248" x="1703388" y="5808663"/>
          <p14:tracePt t="3256" x="1703388" y="5783263"/>
          <p14:tracePt t="3273" x="1685925" y="5749925"/>
          <p14:tracePt t="3280" x="1685925" y="5724525"/>
          <p14:tracePt t="3288" x="1677988" y="5708650"/>
          <p14:tracePt t="3296" x="1677988" y="5691188"/>
          <p14:tracePt t="3304" x="1670050" y="5673725"/>
          <p14:tracePt t="3312" x="1670050" y="5665788"/>
          <p14:tracePt t="3320" x="1662113" y="5640388"/>
          <p14:tracePt t="3328" x="1662113" y="5632450"/>
          <p14:tracePt t="3336" x="1652588" y="5624513"/>
          <p14:tracePt t="3344" x="1644650" y="5614988"/>
          <p14:tracePt t="3360" x="1636713" y="5599113"/>
          <p14:tracePt t="3400" x="1636713" y="5607050"/>
          <p14:tracePt t="3609" x="1636713" y="5614988"/>
          <p14:tracePt t="3624" x="1636713" y="5607050"/>
          <p14:tracePt t="3633" x="1636713" y="5573713"/>
          <p14:tracePt t="3641" x="1636713" y="5565775"/>
          <p14:tracePt t="3649" x="1644650" y="5548313"/>
          <p14:tracePt t="3656" x="1644650" y="5532438"/>
          <p14:tracePt t="3665" x="1644650" y="5514975"/>
          <p14:tracePt t="3673" x="1652588" y="5497513"/>
          <p14:tracePt t="3681" x="1652588" y="5473700"/>
          <p14:tracePt t="3689" x="1652588" y="5456238"/>
          <p14:tracePt t="3698" x="1652588" y="5430838"/>
          <p14:tracePt t="3706" x="1652588" y="5422900"/>
          <p14:tracePt t="3713" x="1652588" y="5405438"/>
          <p14:tracePt t="3721" x="1652588" y="5389563"/>
          <p14:tracePt t="3729" x="1652588" y="5372100"/>
          <p14:tracePt t="3737" x="1644650" y="5356225"/>
          <p14:tracePt t="3745" x="1636713" y="5346700"/>
          <p14:tracePt t="3753" x="1636713" y="5338763"/>
          <p14:tracePt t="3761" x="1636713" y="5321300"/>
          <p14:tracePt t="3769" x="1627188" y="5321300"/>
          <p14:tracePt t="3777" x="1627188" y="5313363"/>
          <p14:tracePt t="3785" x="1627188" y="5305425"/>
          <p14:tracePt t="3793" x="1611313" y="5295900"/>
          <p14:tracePt t="3801" x="1611313" y="5287963"/>
          <p14:tracePt t="3809" x="1603375" y="5280025"/>
          <p14:tracePt t="3817" x="1593850" y="5272088"/>
          <p14:tracePt t="3825" x="1593850" y="5262563"/>
          <p14:tracePt t="3833" x="1585913" y="5246688"/>
          <p14:tracePt t="3839" x="1577975" y="5237163"/>
          <p14:tracePt t="3849" x="1577975" y="5221288"/>
          <p14:tracePt t="3856" x="1577975" y="5213350"/>
          <p14:tracePt t="3865" x="1568450" y="5203825"/>
          <p14:tracePt t="3872" x="1560513" y="5187950"/>
          <p14:tracePt t="3889" x="1552575" y="5178425"/>
          <p14:tracePt t="3897" x="1552575" y="5170488"/>
          <p14:tracePt t="3906" x="1552575" y="5162550"/>
          <p14:tracePt t="3913" x="1544638" y="5154613"/>
          <p14:tracePt t="3920" x="1535113" y="5154613"/>
          <p14:tracePt t="3929" x="1535113" y="5145088"/>
          <p14:tracePt t="3945" x="1535113" y="5137150"/>
          <p14:tracePt t="3961" x="1535113" y="5129213"/>
          <p14:tracePt t="3969" x="1527175" y="5119688"/>
          <p14:tracePt t="3977" x="1527175" y="5111750"/>
          <p14:tracePt t="3985" x="1527175" y="5103813"/>
          <p14:tracePt t="3993" x="1527175" y="5095875"/>
          <p14:tracePt t="4001" x="1527175" y="5078413"/>
          <p14:tracePt t="4009" x="1519238" y="5070475"/>
          <p14:tracePt t="4017" x="1519238" y="5060950"/>
          <p14:tracePt t="4025" x="1519238" y="5045075"/>
          <p14:tracePt t="4033" x="1519238" y="5037138"/>
          <p14:tracePt t="4041" x="1509713" y="5027613"/>
          <p14:tracePt t="4049" x="1509713" y="5019675"/>
          <p14:tracePt t="4055" x="1509713" y="5011738"/>
          <p14:tracePt t="4065" x="1501775" y="5011738"/>
          <p14:tracePt t="4073" x="1493838" y="5011738"/>
          <p14:tracePt t="4081" x="1493838" y="5002213"/>
          <p14:tracePt t="4090" x="1485900" y="5002213"/>
          <p14:tracePt t="4145" x="1485900" y="4994275"/>
          <p14:tracePt t="4177" x="1485900" y="4986338"/>
          <p14:tracePt t="4185" x="1468438" y="4978400"/>
          <p14:tracePt t="4193" x="1460500" y="4968875"/>
          <p14:tracePt t="4200" x="1443038" y="4960938"/>
          <p14:tracePt t="4209" x="1427163" y="4943475"/>
          <p14:tracePt t="4217" x="1401763" y="4935538"/>
          <p14:tracePt t="4226" x="1384300" y="4935538"/>
          <p14:tracePt t="4248" x="1376363" y="4935538"/>
          <p14:tracePt t="4281" x="1368425" y="4953000"/>
          <p14:tracePt t="4290" x="1368425" y="4960938"/>
          <p14:tracePt t="4297" x="1368425" y="4968875"/>
          <p14:tracePt t="4769" x="1358900" y="4968875"/>
          <p14:tracePt t="6241" x="1368425" y="4968875"/>
          <p14:tracePt t="6255" x="1376363" y="4968875"/>
          <p14:tracePt t="6265" x="1384300" y="4968875"/>
          <p14:tracePt t="6273" x="1392238" y="4968875"/>
          <p14:tracePt t="6281" x="1401763" y="4968875"/>
          <p14:tracePt t="6289" x="1409700" y="4968875"/>
          <p14:tracePt t="6297" x="1417638" y="4968875"/>
          <p14:tracePt t="6313" x="1427163" y="4968875"/>
          <p14:tracePt t="6321" x="1435100" y="4968875"/>
          <p14:tracePt t="6329" x="1443038" y="4968875"/>
          <p14:tracePt t="6345" x="1460500" y="4968875"/>
          <p14:tracePt t="6361" x="1468438" y="4968875"/>
          <p14:tracePt t="6369" x="1485900" y="4968875"/>
          <p14:tracePt t="6377" x="1493838" y="4978400"/>
          <p14:tracePt t="6385" x="1501775" y="4978400"/>
          <p14:tracePt t="6393" x="1519238" y="4978400"/>
          <p14:tracePt t="6401" x="1535113" y="4986338"/>
          <p14:tracePt t="6409" x="1552575" y="4986338"/>
          <p14:tracePt t="6417" x="1560513" y="4986338"/>
          <p14:tracePt t="6425" x="1568450" y="4986338"/>
          <p14:tracePt t="6433" x="1585913" y="4986338"/>
          <p14:tracePt t="6441" x="1593850" y="4994275"/>
          <p14:tracePt t="6449" x="1603375" y="4994275"/>
          <p14:tracePt t="6456" x="1611313" y="4994275"/>
          <p14:tracePt t="6465" x="1619250" y="4994275"/>
          <p14:tracePt t="6473" x="1627188" y="4994275"/>
          <p14:tracePt t="6481" x="1644650" y="4994275"/>
          <p14:tracePt t="6489" x="1652588" y="4994275"/>
          <p14:tracePt t="6497" x="1662113" y="4994275"/>
          <p14:tracePt t="6510" x="1670050" y="4994275"/>
          <p14:tracePt t="6514" x="1677988" y="4994275"/>
          <p14:tracePt t="6520" x="1685925" y="4994275"/>
          <p14:tracePt t="6529" x="1695450" y="4994275"/>
          <p14:tracePt t="6537" x="1703388" y="4994275"/>
          <p14:tracePt t="6545" x="1720850" y="5002213"/>
          <p14:tracePt t="6553" x="1728788" y="5002213"/>
          <p14:tracePt t="6561" x="1736725" y="5002213"/>
          <p14:tracePt t="6569" x="1754188" y="5011738"/>
          <p14:tracePt t="6577" x="1770063" y="5011738"/>
          <p14:tracePt t="6585" x="1779588" y="5011738"/>
          <p14:tracePt t="6601" x="1795463" y="5011738"/>
          <p14:tracePt t="6609" x="1803400" y="5011738"/>
          <p14:tracePt t="6617" x="1812925" y="5011738"/>
          <p14:tracePt t="6625" x="1820863" y="5011738"/>
          <p14:tracePt t="6641" x="1838325" y="5011738"/>
          <p14:tracePt t="6657" x="1846263" y="5011738"/>
          <p14:tracePt t="6665" x="1862138" y="5011738"/>
          <p14:tracePt t="6673" x="1871663" y="5011738"/>
          <p14:tracePt t="6680" x="1879600" y="5011738"/>
          <p14:tracePt t="6689" x="1887538" y="5011738"/>
          <p14:tracePt t="6697" x="1905000" y="5011738"/>
          <p14:tracePt t="6706" x="1912938" y="5011738"/>
          <p14:tracePt t="6713" x="1920875" y="5011738"/>
          <p14:tracePt t="6721" x="1938338" y="5011738"/>
          <p14:tracePt t="6729" x="1955800" y="5011738"/>
          <p14:tracePt t="6737" x="1963738" y="5011738"/>
          <p14:tracePt t="6744" x="1971675" y="5011738"/>
          <p14:tracePt t="6753" x="1989138" y="5011738"/>
          <p14:tracePt t="6761" x="2005013" y="5011738"/>
          <p14:tracePt t="6769" x="2014538" y="5011738"/>
          <p14:tracePt t="6777" x="2022475" y="5011738"/>
          <p14:tracePt t="6785" x="2030413" y="5011738"/>
          <p14:tracePt t="6801" x="2047875" y="5011738"/>
          <p14:tracePt t="6817" x="2055813" y="5011738"/>
          <p14:tracePt t="6824" x="2073275" y="5019675"/>
          <p14:tracePt t="6840" x="2081213" y="5019675"/>
          <p14:tracePt t="6848" x="2106613" y="5019675"/>
          <p14:tracePt t="6856" x="2122488" y="5019675"/>
          <p14:tracePt t="6864" x="2132013" y="5019675"/>
          <p14:tracePt t="6872" x="2147888" y="5019675"/>
          <p14:tracePt t="6880" x="2165350" y="5019675"/>
          <p14:tracePt t="6888" x="2181225" y="5019675"/>
          <p14:tracePt t="6896" x="2198688" y="5019675"/>
          <p14:tracePt t="6904" x="2214563" y="5019675"/>
          <p14:tracePt t="6912" x="2232025" y="5019675"/>
          <p14:tracePt t="6920" x="2239963" y="5019675"/>
          <p14:tracePt t="6928" x="2257425" y="5019675"/>
          <p14:tracePt t="6936" x="2282825" y="5027613"/>
          <p14:tracePt t="6944" x="2290763" y="5027613"/>
          <p14:tracePt t="6953" x="2298700" y="5027613"/>
          <p14:tracePt t="6960" x="2308225" y="5027613"/>
          <p14:tracePt t="6976" x="2316163" y="5027613"/>
          <p14:tracePt t="6993" x="2324100" y="5027613"/>
          <p14:tracePt t="7000" x="2332038" y="5027613"/>
          <p14:tracePt t="7009" x="2341563" y="5027613"/>
          <p14:tracePt t="7017" x="2349500" y="5027613"/>
          <p14:tracePt t="7025" x="2366963" y="5027613"/>
          <p14:tracePt t="7032" x="2382838" y="5027613"/>
          <p14:tracePt t="7041" x="2400300" y="5027613"/>
          <p14:tracePt t="7048" x="2408238" y="5027613"/>
          <p14:tracePt t="7056" x="2425700" y="5027613"/>
          <p14:tracePt t="7065" x="2433638" y="5027613"/>
          <p14:tracePt t="7080" x="2441575" y="5027613"/>
          <p14:tracePt t="7104" x="2449513" y="5027613"/>
          <p14:tracePt t="7112" x="2459038" y="5019675"/>
          <p14:tracePt t="7128" x="2466975" y="5019675"/>
          <p14:tracePt t="7136" x="2474913" y="5011738"/>
          <p14:tracePt t="7144" x="2484438" y="5011738"/>
          <p14:tracePt t="7152" x="2492375" y="5011738"/>
          <p14:tracePt t="7160" x="2508250" y="5011738"/>
          <p14:tracePt t="7169" x="2525713" y="5011738"/>
          <p14:tracePt t="7176" x="2543175" y="5011738"/>
          <p14:tracePt t="7184" x="2559050" y="5011738"/>
          <p14:tracePt t="7192" x="2576513" y="5011738"/>
          <p14:tracePt t="7200" x="2592388" y="5011738"/>
          <p14:tracePt t="7209" x="2617788" y="5011738"/>
          <p14:tracePt t="7216" x="2643188" y="5011738"/>
          <p14:tracePt t="7224" x="2660650" y="5011738"/>
          <p14:tracePt t="7232" x="2684463" y="5011738"/>
          <p14:tracePt t="7240" x="2709863" y="5011738"/>
          <p14:tracePt t="7248" x="2727325" y="5011738"/>
          <p14:tracePt t="7256" x="2752725" y="5011738"/>
          <p14:tracePt t="7272" x="2794000" y="5011738"/>
          <p14:tracePt t="7281" x="2819400" y="5019675"/>
          <p14:tracePt t="7289" x="2836863" y="5019675"/>
          <p14:tracePt t="7297" x="2860675" y="5027613"/>
          <p14:tracePt t="7305" x="2886075" y="5027613"/>
          <p14:tracePt t="7312" x="2903538" y="5027613"/>
          <p14:tracePt t="7321" x="2919413" y="5037138"/>
          <p14:tracePt t="7328" x="2936875" y="5045075"/>
          <p14:tracePt t="7337" x="2944813" y="5045075"/>
          <p14:tracePt t="7344" x="2970213" y="5053013"/>
          <p14:tracePt t="7352" x="2987675" y="5053013"/>
          <p14:tracePt t="7360" x="3003550" y="5060950"/>
          <p14:tracePt t="7369" x="3021013" y="5070475"/>
          <p14:tracePt t="7377" x="3036888" y="5070475"/>
          <p14:tracePt t="7384" x="3054350" y="5070475"/>
          <p14:tracePt t="7393" x="3071813" y="5078413"/>
          <p14:tracePt t="7400" x="3087688" y="5078413"/>
          <p14:tracePt t="7409" x="3105150" y="5086350"/>
          <p14:tracePt t="7417" x="3130550" y="5086350"/>
          <p14:tracePt t="7424" x="3146425" y="5086350"/>
          <p14:tracePt t="7432" x="3163888" y="5086350"/>
          <p14:tracePt t="7440" x="3197225" y="5095875"/>
          <p14:tracePt t="7449" x="3213100" y="5095875"/>
          <p14:tracePt t="7456" x="3230563" y="5095875"/>
          <p14:tracePt t="7464" x="3238500" y="5095875"/>
          <p14:tracePt t="7472" x="3255963" y="5095875"/>
          <p14:tracePt t="7480" x="3263900" y="5095875"/>
          <p14:tracePt t="7489" x="3271838" y="5095875"/>
          <p14:tracePt t="7496" x="3281363" y="5095875"/>
          <p14:tracePt t="7505" x="3297238" y="5095875"/>
          <p14:tracePt t="7512" x="3306763" y="5095875"/>
          <p14:tracePt t="7520" x="3314700" y="5095875"/>
          <p14:tracePt t="7528" x="3322638" y="5095875"/>
          <p14:tracePt t="7536" x="3340100" y="5095875"/>
          <p14:tracePt t="7545" x="3348038" y="5095875"/>
          <p14:tracePt t="7553" x="3355975" y="5095875"/>
          <p14:tracePt t="7560" x="3373438" y="5095875"/>
          <p14:tracePt t="7569" x="3389313" y="5095875"/>
          <p14:tracePt t="7576" x="3406775" y="5095875"/>
          <p14:tracePt t="7584" x="3414713" y="5095875"/>
          <p14:tracePt t="7593" x="3432175" y="5095875"/>
          <p14:tracePt t="7601" x="3448050" y="5095875"/>
          <p14:tracePt t="7609" x="3473450" y="5095875"/>
          <p14:tracePt t="7616" x="3498850" y="5095875"/>
          <p14:tracePt t="7625" x="3524250" y="5095875"/>
          <p14:tracePt t="7632" x="3541713" y="5095875"/>
          <p14:tracePt t="7641" x="3557588" y="5103813"/>
          <p14:tracePt t="7649" x="3565525" y="5103813"/>
          <p14:tracePt t="7657" x="3575050" y="5103813"/>
          <p14:tracePt t="7664" x="3582988" y="5103813"/>
          <p14:tracePt t="7672" x="3590925" y="5103813"/>
          <p14:tracePt t="7681" x="3600450" y="5111750"/>
          <p14:tracePt t="7696" x="3608388" y="5111750"/>
          <p14:tracePt t="7714" x="3624263" y="5111750"/>
          <p14:tracePt t="7728" x="3633788" y="5111750"/>
          <p14:tracePt t="7753" x="3641725" y="5111750"/>
          <p14:tracePt t="8393" x="3649663" y="5111750"/>
          <p14:tracePt t="8401" x="3649663" y="5119688"/>
          <p14:tracePt t="8409" x="3649663" y="5162550"/>
          <p14:tracePt t="8417" x="3633788" y="5187950"/>
          <p14:tracePt t="8425" x="3608388" y="5213350"/>
          <p14:tracePt t="8433" x="3600450" y="5229225"/>
          <p14:tracePt t="8745" x="3616325" y="5229225"/>
          <p14:tracePt t="8753" x="3624263" y="5229225"/>
          <p14:tracePt t="8769" x="3641725" y="5229225"/>
          <p14:tracePt t="8849" x="3649663" y="5229225"/>
          <p14:tracePt t="9561" x="3659188" y="5229225"/>
          <p14:tracePt t="9569" x="3667125" y="5229225"/>
          <p14:tracePt t="9577" x="3683000" y="5221288"/>
          <p14:tracePt t="9585" x="3700463" y="5221288"/>
          <p14:tracePt t="9593" x="3708400" y="5221288"/>
          <p14:tracePt t="9601" x="3717925" y="5221288"/>
          <p14:tracePt t="9609" x="3717925" y="5213350"/>
          <p14:tracePt t="9617" x="3725863" y="5213350"/>
          <p14:tracePt t="9625" x="3733800" y="5213350"/>
          <p14:tracePt t="9633" x="3741738" y="5213350"/>
          <p14:tracePt t="9640" x="3751263" y="5213350"/>
          <p14:tracePt t="9649" x="3759200" y="5203825"/>
          <p14:tracePt t="9656" x="3776663" y="5203825"/>
          <p14:tracePt t="9665" x="3784600" y="5203825"/>
          <p14:tracePt t="9673" x="3792538" y="5195888"/>
          <p14:tracePt t="9681" x="3800475" y="5195888"/>
          <p14:tracePt t="9690" x="3817938" y="5187950"/>
          <p14:tracePt t="9697" x="3825875" y="5187950"/>
          <p14:tracePt t="9706" x="3835400" y="5187950"/>
          <p14:tracePt t="9713" x="3851275" y="5187950"/>
          <p14:tracePt t="9721" x="3851275" y="5178425"/>
          <p14:tracePt t="9728" x="3868738" y="5178425"/>
          <p14:tracePt t="9737" x="3884613" y="5170488"/>
          <p14:tracePt t="9744" x="3894138" y="5170488"/>
          <p14:tracePt t="9753" x="3902075" y="5170488"/>
          <p14:tracePt t="9761" x="3917950" y="5162550"/>
          <p14:tracePt t="9769" x="3927475" y="5162550"/>
          <p14:tracePt t="9777" x="3935413" y="5154613"/>
          <p14:tracePt t="9785" x="3960813" y="5154613"/>
          <p14:tracePt t="9793" x="3968750" y="5154613"/>
          <p14:tracePt t="9801" x="3976688" y="5154613"/>
          <p14:tracePt t="9809" x="3986213" y="5154613"/>
          <p14:tracePt t="9817" x="4011613" y="5154613"/>
          <p14:tracePt t="9825" x="4027488" y="5154613"/>
          <p14:tracePt t="9833" x="4044950" y="5154613"/>
          <p14:tracePt t="9839" x="4060825" y="5154613"/>
          <p14:tracePt t="9849" x="4086225" y="5154613"/>
          <p14:tracePt t="9856" x="4103688" y="5154613"/>
          <p14:tracePt t="9865" x="4129088" y="5154613"/>
          <p14:tracePt t="9873" x="4144963" y="5154613"/>
          <p14:tracePt t="9881" x="4162425" y="5154613"/>
          <p14:tracePt t="9890" x="4187825" y="5154613"/>
          <p14:tracePt t="9897" x="4211638" y="5154613"/>
          <p14:tracePt t="9906" x="4246563" y="5154613"/>
          <p14:tracePt t="9913" x="4295775" y="5137150"/>
          <p14:tracePt t="9921" x="4354513" y="5137150"/>
          <p14:tracePt t="9929" x="4422775" y="5119688"/>
          <p14:tracePt t="9937" x="4481513" y="5111750"/>
          <p14:tracePt t="9944" x="4530725" y="5103813"/>
          <p14:tracePt t="9953" x="4573588" y="5095875"/>
          <p14:tracePt t="9961" x="4606925" y="5095875"/>
          <p14:tracePt t="9969" x="4632325" y="5086350"/>
          <p14:tracePt t="9977" x="4665663" y="5078413"/>
          <p14:tracePt t="9985" x="4673600" y="5078413"/>
          <p14:tracePt t="9993" x="4681538" y="5078413"/>
          <p14:tracePt t="10001" x="4691063" y="5078413"/>
          <p14:tracePt t="10009" x="4699000" y="5078413"/>
          <p14:tracePt t="10025" x="4716463" y="5078413"/>
          <p14:tracePt t="10033" x="4724400" y="5078413"/>
          <p14:tracePt t="10039" x="4732338" y="5078413"/>
          <p14:tracePt t="10049" x="4757738" y="5078413"/>
          <p14:tracePt t="10056" x="4775200" y="5078413"/>
          <p14:tracePt t="10065" x="4799013" y="5086350"/>
          <p14:tracePt t="10073" x="4816475" y="5095875"/>
          <p14:tracePt t="10081" x="4824413" y="5095875"/>
          <p14:tracePt t="10090" x="4833938" y="5095875"/>
          <p14:tracePt t="10097" x="4833938" y="5103813"/>
          <p14:tracePt t="10107" x="4808538" y="5111750"/>
          <p14:tracePt t="10113" x="4783138" y="5129213"/>
          <p14:tracePt t="10273" x="4775200" y="5129213"/>
          <p14:tracePt t="10280" x="4749800" y="5154613"/>
          <p14:tracePt t="10290" x="4732338" y="5162550"/>
          <p14:tracePt t="10297" x="4724400" y="5162550"/>
          <p14:tracePt t="10329" x="4724400" y="5170488"/>
          <p14:tracePt t="10353" x="4740275" y="5162550"/>
          <p14:tracePt t="10361" x="4749800" y="5154613"/>
          <p14:tracePt t="10369" x="4765675" y="5145088"/>
          <p14:tracePt t="10377" x="4775200" y="5145088"/>
          <p14:tracePt t="10385" x="4783138" y="5137150"/>
          <p14:tracePt t="10393" x="4799013" y="5129213"/>
          <p14:tracePt t="10401" x="4808538" y="5129213"/>
          <p14:tracePt t="10409" x="4816475" y="5129213"/>
          <p14:tracePt t="10417" x="4833938" y="5129213"/>
          <p14:tracePt t="10425" x="4849813" y="5119688"/>
          <p14:tracePt t="10433" x="4857750" y="5111750"/>
          <p14:tracePt t="10442" x="4867275" y="5111750"/>
          <p14:tracePt t="10449" x="4892675" y="5111750"/>
          <p14:tracePt t="10456" x="4916488" y="5103813"/>
          <p14:tracePt t="10465" x="4941888" y="5095875"/>
          <p14:tracePt t="10473" x="4967288" y="5086350"/>
          <p14:tracePt t="10481" x="4992688" y="5086350"/>
          <p14:tracePt t="10490" x="5018088" y="5078413"/>
          <p14:tracePt t="10497" x="5043488" y="5070475"/>
          <p14:tracePt t="10505" x="5068888" y="5060950"/>
          <p14:tracePt t="10513" x="5092700" y="5060950"/>
          <p14:tracePt t="10521" x="5110163" y="5060950"/>
          <p14:tracePt t="10529" x="5135563" y="5053013"/>
          <p14:tracePt t="10537" x="5176838" y="5045075"/>
          <p14:tracePt t="10545" x="5202238" y="5037138"/>
          <p14:tracePt t="10553" x="5235575" y="5037138"/>
          <p14:tracePt t="10561" x="5268913" y="5027613"/>
          <p14:tracePt t="10569" x="5311775" y="5019675"/>
          <p14:tracePt t="10577" x="5345113" y="5011738"/>
          <p14:tracePt t="10585" x="5370513" y="5011738"/>
          <p14:tracePt t="10593" x="5395913" y="5002213"/>
          <p14:tracePt t="10601" x="5411788" y="4994275"/>
          <p14:tracePt t="10609" x="5437188" y="4986338"/>
          <p14:tracePt t="10617" x="5462588" y="4986338"/>
          <p14:tracePt t="10626" x="5495925" y="4978400"/>
          <p14:tracePt t="10633" x="5521325" y="4978400"/>
          <p14:tracePt t="10639" x="5554663" y="4960938"/>
          <p14:tracePt t="10649" x="5580063" y="4953000"/>
          <p14:tracePt t="10656" x="5613400" y="4943475"/>
          <p14:tracePt t="10665" x="5646738" y="4919663"/>
          <p14:tracePt t="10673" x="5680075" y="4902200"/>
          <p14:tracePt t="10681" x="5715000" y="4884738"/>
          <p14:tracePt t="10690" x="5738813" y="4868863"/>
          <p14:tracePt t="10697" x="5781675" y="4843463"/>
          <p14:tracePt t="10704" x="5815013" y="4826000"/>
          <p14:tracePt t="10713" x="5865813" y="4802188"/>
          <p14:tracePt t="10721" x="5899150" y="4792663"/>
          <p14:tracePt t="10729" x="5957888" y="4776788"/>
          <p14:tracePt t="10737" x="5991225" y="4759325"/>
          <p14:tracePt t="10745" x="6016625" y="4743450"/>
          <p14:tracePt t="10752" x="6049963" y="4733925"/>
          <p14:tracePt t="10761" x="6075363" y="4718050"/>
          <p14:tracePt t="10769" x="6100763" y="4700588"/>
          <p14:tracePt t="10777" x="6124575" y="4692650"/>
          <p14:tracePt t="10785" x="6159500" y="4659313"/>
          <p14:tracePt t="10793" x="6208713" y="4624388"/>
          <p14:tracePt t="10801" x="6267450" y="4583113"/>
          <p14:tracePt t="10809" x="6318250" y="4557713"/>
          <p14:tracePt t="10817" x="6384925" y="4524375"/>
          <p14:tracePt t="10823" x="6418263" y="4498975"/>
          <p14:tracePt t="10833" x="6453188" y="4483100"/>
          <p14:tracePt t="10839" x="6469063" y="4465638"/>
          <p14:tracePt t="10849" x="6477000" y="4457700"/>
          <p14:tracePt t="10857" x="6477000" y="4448175"/>
          <p14:tracePt t="10873" x="6486525" y="4448175"/>
          <p14:tracePt t="10890" x="6486525" y="4440238"/>
          <p14:tracePt t="10897" x="6494463" y="4440238"/>
          <p14:tracePt t="10907" x="6502400" y="4440238"/>
          <p14:tracePt t="10913" x="6519863" y="4432300"/>
          <p14:tracePt t="11153" x="6519863" y="4448175"/>
          <p14:tracePt t="11161" x="6519863" y="4473575"/>
          <p14:tracePt t="11177" x="6519863" y="4448175"/>
          <p14:tracePt t="11185" x="6519863" y="4432300"/>
          <p14:tracePt t="11209" x="6527800" y="4432300"/>
          <p14:tracePt t="11217" x="6545263" y="4424363"/>
          <p14:tracePt t="11225" x="6561138" y="4414838"/>
          <p14:tracePt t="11233" x="6570663" y="4406900"/>
          <p14:tracePt t="11242" x="6586538" y="4398963"/>
          <p14:tracePt t="11249" x="6594475" y="4389438"/>
          <p14:tracePt t="11256" x="6604000" y="4381500"/>
          <p14:tracePt t="11275" x="6611938" y="4381500"/>
          <p14:tracePt t="11290" x="6611938" y="4373563"/>
          <p14:tracePt t="11297" x="6619875" y="4373563"/>
          <p14:tracePt t="11337" x="6619875" y="4365625"/>
          <p14:tracePt t="11345" x="6629400" y="4365625"/>
          <p14:tracePt t="11385" x="6637338" y="4356100"/>
          <p14:tracePt t="11409" x="6637338" y="4348163"/>
          <p14:tracePt t="11424" x="6645275" y="4348163"/>
          <p14:tracePt t="11457" x="6653213" y="4340225"/>
          <p14:tracePt t="11497" x="6653213" y="4330700"/>
          <p14:tracePt t="11506" x="6662738" y="4330700"/>
          <p14:tracePt t="11537" x="6662738" y="4322763"/>
          <p14:tracePt t="11561" x="6670675" y="4314825"/>
          <p14:tracePt t="11577" x="6670675" y="4306888"/>
          <p14:tracePt t="11585" x="6678613" y="4306888"/>
          <p14:tracePt t="11593" x="6688138" y="4297363"/>
          <p14:tracePt t="11608" x="6688138" y="4289425"/>
          <p14:tracePt t="11616" x="6696075" y="4281488"/>
          <p14:tracePt t="11624" x="6696075" y="4271963"/>
          <p14:tracePt t="11632" x="6704013" y="4271963"/>
          <p14:tracePt t="11640" x="6704013" y="4264025"/>
          <p14:tracePt t="11648" x="6704013" y="4256088"/>
          <p14:tracePt t="11656" x="6711950" y="4248150"/>
          <p14:tracePt t="11664" x="6721475" y="4238625"/>
          <p14:tracePt t="11672" x="6729413" y="4230688"/>
          <p14:tracePt t="11680" x="6737350" y="4213225"/>
          <p14:tracePt t="11688" x="6746875" y="4205288"/>
          <p14:tracePt t="11696" x="6754813" y="4189413"/>
          <p14:tracePt t="11704" x="6762750" y="4171950"/>
          <p14:tracePt t="11712" x="6780213" y="4164013"/>
          <p14:tracePt t="11720" x="6788150" y="4146550"/>
          <p14:tracePt t="11728" x="6805613" y="4138613"/>
          <p14:tracePt t="11736" x="6805613" y="4130675"/>
          <p14:tracePt t="11744" x="6813550" y="4121150"/>
          <p14:tracePt t="11752" x="6821488" y="4105275"/>
          <p14:tracePt t="11760" x="6829425" y="4095750"/>
          <p14:tracePt t="11768" x="6838950" y="4087813"/>
          <p14:tracePt t="11776" x="6846888" y="4087813"/>
          <p14:tracePt t="11784" x="6846888" y="4079875"/>
          <p14:tracePt t="11792" x="6846888" y="4071938"/>
          <p14:tracePt t="11800" x="6854825" y="4062413"/>
          <p14:tracePt t="11808" x="6854825" y="4054475"/>
          <p14:tracePt t="11816" x="6864350" y="4037013"/>
          <p14:tracePt t="11824" x="6872288" y="4029075"/>
          <p14:tracePt t="11832" x="6872288" y="4021138"/>
          <p14:tracePt t="11840" x="6880225" y="4003675"/>
          <p14:tracePt t="11848" x="6888163" y="3987800"/>
          <p14:tracePt t="11857" x="6897688" y="3978275"/>
          <p14:tracePt t="11864" x="6897688" y="3962400"/>
          <p14:tracePt t="11872" x="6905625" y="3962400"/>
          <p14:tracePt t="11880" x="6905625" y="3952875"/>
          <p14:tracePt t="11896" x="6905625" y="3944938"/>
          <p14:tracePt t="11912" x="6905625" y="3937000"/>
          <p14:tracePt t="11920" x="6913563" y="3929063"/>
          <p14:tracePt t="11937" x="6913563" y="3919538"/>
          <p14:tracePt t="11944" x="6923088" y="3911600"/>
          <p14:tracePt t="11953" x="6923088" y="3903663"/>
          <p14:tracePt t="11960" x="6923088" y="3894138"/>
          <p14:tracePt t="11976" x="6923088" y="3886200"/>
          <p14:tracePt t="11984" x="6931025" y="3886200"/>
          <p14:tracePt t="12000" x="6931025" y="3878263"/>
          <p14:tracePt t="12008" x="6931025" y="3870325"/>
          <p14:tracePt t="12032" x="6931025" y="3860800"/>
          <p14:tracePt t="12049" x="6938963" y="3844925"/>
          <p14:tracePt t="12056" x="6938963" y="3835400"/>
          <p14:tracePt t="12063" x="6946900" y="3835400"/>
          <p14:tracePt t="12072" x="6946900" y="3819525"/>
          <p14:tracePt t="12089" x="6946900" y="3811588"/>
          <p14:tracePt t="12105" x="6946900" y="3802063"/>
          <p14:tracePt t="12145" x="6946900" y="3794125"/>
          <p14:tracePt t="12161" x="6956425" y="3786188"/>
          <p14:tracePt t="12185" x="6956425" y="3776663"/>
          <p14:tracePt t="12193" x="6956425" y="3768725"/>
          <p14:tracePt t="12201" x="6956425" y="3760788"/>
          <p14:tracePt t="12209" x="6964363" y="3743325"/>
          <p14:tracePt t="12225" x="6964363" y="3735388"/>
          <p14:tracePt t="12233" x="6964363" y="3727450"/>
          <p14:tracePt t="12257" x="6964363" y="3717925"/>
          <p14:tracePt t="12273" x="6964363" y="3709988"/>
          <p14:tracePt t="12297" x="6964363" y="3702050"/>
          <p14:tracePt t="12313" x="6964363" y="3694113"/>
          <p14:tracePt t="12321" x="6964363" y="3684588"/>
          <p14:tracePt t="12337" x="6964363" y="3676650"/>
          <p14:tracePt t="12345" x="6964363" y="3668713"/>
          <p14:tracePt t="12361" x="6964363" y="3659188"/>
          <p14:tracePt t="12369" x="6964363" y="3651250"/>
          <p14:tracePt t="12385" x="6972300" y="3651250"/>
          <p14:tracePt t="12433" x="6972300" y="3643313"/>
          <p14:tracePt t="12457" x="6972300" y="3635375"/>
          <p14:tracePt t="12473" x="6981825" y="3625850"/>
          <p14:tracePt t="12481" x="6981825" y="3617913"/>
          <p14:tracePt t="12521" x="6981825" y="3609975"/>
          <p14:tracePt t="12681" x="6981825" y="3600450"/>
          <p14:tracePt t="12977" x="6981825" y="3592513"/>
          <p14:tracePt t="13017" x="6981825" y="3584575"/>
          <p14:tracePt t="13024" x="6989763" y="3584575"/>
          <p14:tracePt t="13040" x="6989763" y="3576638"/>
          <p14:tracePt t="13065" x="6989763" y="3567113"/>
          <p14:tracePt t="13089" x="6989763" y="3559175"/>
          <p14:tracePt t="13106" x="6997700" y="3559175"/>
          <p14:tracePt t="13113" x="6997700" y="3551238"/>
          <p14:tracePt t="13145" x="6997700" y="3541713"/>
          <p14:tracePt t="13161" x="6997700" y="3533775"/>
          <p14:tracePt t="13169" x="7005638" y="3533775"/>
          <p14:tracePt t="13177" x="7005638" y="3525838"/>
          <p14:tracePt t="13184" x="7015163" y="3525838"/>
          <p14:tracePt t="13193" x="7015163" y="3517900"/>
          <p14:tracePt t="13200" x="7015163" y="3508375"/>
          <p14:tracePt t="13224" x="7015163" y="3500438"/>
          <p14:tracePt t="13337" x="7015163" y="3492500"/>
          <p14:tracePt t="13489" x="7015163" y="3500438"/>
          <p14:tracePt t="13497" x="7015163" y="3517900"/>
          <p14:tracePt t="13506" x="7005638" y="3533775"/>
          <p14:tracePt t="13513" x="6997700" y="3559175"/>
          <p14:tracePt t="13521" x="6981825" y="3567113"/>
          <p14:tracePt t="13528" x="6964363" y="3584575"/>
          <p14:tracePt t="13536" x="6946900" y="3600450"/>
          <p14:tracePt t="13544" x="6923088" y="3609975"/>
          <p14:tracePt t="13552" x="6897688" y="3625850"/>
          <p14:tracePt t="13560" x="6888163" y="3635375"/>
          <p14:tracePt t="13568" x="6872288" y="3651250"/>
          <p14:tracePt t="13577" x="6854825" y="3651250"/>
          <p14:tracePt t="13584" x="6846888" y="3659188"/>
          <p14:tracePt t="13592" x="6838950" y="3676650"/>
          <p14:tracePt t="13608" x="6821488" y="3684588"/>
          <p14:tracePt t="13616" x="6821488" y="3694113"/>
          <p14:tracePt t="13624" x="6813550" y="3702050"/>
          <p14:tracePt t="13633" x="6805613" y="3702050"/>
          <p14:tracePt t="13640" x="6805613" y="3709988"/>
          <p14:tracePt t="13649" x="6796088" y="3709988"/>
          <p14:tracePt t="13655" x="6788150" y="3717925"/>
          <p14:tracePt t="13664" x="6780213" y="3727450"/>
          <p14:tracePt t="13672" x="6762750" y="3735388"/>
          <p14:tracePt t="13680" x="6754813" y="3743325"/>
          <p14:tracePt t="13689" x="6737350" y="3752850"/>
          <p14:tracePt t="13696" x="6729413" y="3760788"/>
          <p14:tracePt t="13704" x="6721475" y="3776663"/>
          <p14:tracePt t="13712" x="6704013" y="3776663"/>
          <p14:tracePt t="13720" x="6704013" y="3786188"/>
          <p14:tracePt t="13728" x="6696075" y="3786188"/>
          <p14:tracePt t="13921" x="6688138" y="3786188"/>
          <p14:tracePt t="13945" x="6678613" y="3786188"/>
          <p14:tracePt t="14185" x="6688138" y="3786188"/>
          <p14:tracePt t="14209" x="6696075" y="3786188"/>
          <p14:tracePt t="14233" x="6704013" y="3786188"/>
          <p14:tracePt t="14240" x="6711950" y="3786188"/>
          <p14:tracePt t="14249" x="6721475" y="3786188"/>
          <p14:tracePt t="14265" x="6729413" y="3786188"/>
          <p14:tracePt t="14281" x="6737350" y="3786188"/>
          <p14:tracePt t="14290" x="6746875" y="3786188"/>
          <p14:tracePt t="14297" x="6754813" y="3786188"/>
          <p14:tracePt t="14313" x="6762750" y="3776663"/>
          <p14:tracePt t="14329" x="6770688" y="3776663"/>
          <p14:tracePt t="14353" x="6780213" y="3776663"/>
          <p14:tracePt t="14377" x="6788150" y="3776663"/>
          <p14:tracePt t="14417" x="6796088" y="3776663"/>
          <p14:tracePt t="14456" x="6805613" y="3776663"/>
          <p14:tracePt t="14465" x="6805613" y="3768725"/>
          <p14:tracePt t="14497" x="6813550" y="3768725"/>
          <p14:tracePt t="14537" x="6821488" y="3768725"/>
          <p14:tracePt t="14569" x="6829425" y="3760788"/>
          <p14:tracePt t="14609" x="6838950" y="3760788"/>
          <p14:tracePt t="14736" x="6846888" y="3760788"/>
          <p14:tracePt t="15481" x="6854825" y="3760788"/>
          <p14:tracePt t="15937" x="6864350" y="3752850"/>
          <p14:tracePt t="15968" x="6872288" y="3752850"/>
          <p14:tracePt t="16009" x="6880225" y="3752850"/>
          <p14:tracePt t="16017" x="6880225" y="3743325"/>
          <p14:tracePt t="16025" x="6888163" y="3743325"/>
          <p14:tracePt t="16040" x="6897688" y="3743325"/>
          <p14:tracePt t="16073" x="6905625" y="3743325"/>
          <p14:tracePt t="16090" x="6905625" y="3735388"/>
          <p14:tracePt t="16105" x="6913563" y="3735388"/>
          <p14:tracePt t="16113" x="6923088" y="3727450"/>
          <p14:tracePt t="16129" x="6931025" y="3727450"/>
          <p14:tracePt t="16153" x="6938963" y="3727450"/>
          <p14:tracePt t="16161" x="6938963" y="3717925"/>
          <p14:tracePt t="16169" x="6946900" y="3717925"/>
          <p14:tracePt t="16193" x="6956425" y="3717925"/>
          <p14:tracePt t="16225" x="6964363" y="3717925"/>
          <p14:tracePt t="16250" x="6972300" y="3717925"/>
          <p14:tracePt t="16268" x="6981825" y="3717925"/>
          <p14:tracePt t="16273" x="6989763" y="3709988"/>
          <p14:tracePt t="16297" x="6997700" y="3709988"/>
          <p14:tracePt t="16321" x="7005638" y="3709988"/>
          <p14:tracePt t="16337" x="7023100" y="3709988"/>
          <p14:tracePt t="16353" x="7031038" y="3702050"/>
          <p14:tracePt t="16361" x="7040563" y="3702050"/>
          <p14:tracePt t="16369" x="7048500" y="3702050"/>
          <p14:tracePt t="16385" x="7056438" y="3702050"/>
          <p14:tracePt t="16393" x="7056438" y="3694113"/>
          <p14:tracePt t="16401" x="7064375" y="3694113"/>
          <p14:tracePt t="16425" x="7073900" y="3694113"/>
          <p14:tracePt t="16440" x="7081838" y="3694113"/>
          <p14:tracePt t="16457" x="7089775" y="3694113"/>
          <p14:tracePt t="16473" x="7099300" y="3694113"/>
          <p14:tracePt t="16481" x="7099300" y="3684588"/>
          <p14:tracePt t="16491" x="7115175" y="3684588"/>
          <p14:tracePt t="16505" x="7123113" y="3684588"/>
          <p14:tracePt t="16513" x="7132638" y="3684588"/>
          <p14:tracePt t="16529" x="7148513" y="3684588"/>
          <p14:tracePt t="16545" x="7158038" y="3684588"/>
          <p14:tracePt t="16561" x="7165975" y="3676650"/>
          <p14:tracePt t="16569" x="7173913" y="3676650"/>
          <p14:tracePt t="16585" x="7181850" y="3676650"/>
          <p14:tracePt t="16601" x="7181850" y="3668713"/>
          <p14:tracePt t="16617" x="7191375" y="3668713"/>
          <p14:tracePt t="16641" x="7199313" y="3668713"/>
          <p14:tracePt t="16649" x="7207250" y="3668713"/>
          <p14:tracePt t="16665" x="7207250" y="3659188"/>
          <p14:tracePt t="16673" x="7216775" y="3659188"/>
          <p14:tracePt t="16691" x="7232650" y="3659188"/>
          <p14:tracePt t="16713" x="7232650" y="3651250"/>
          <p14:tracePt t="16721" x="7240588" y="3651250"/>
          <p14:tracePt t="16753" x="7250113" y="3651250"/>
          <p14:tracePt t="16761" x="7250113" y="3643313"/>
          <p14:tracePt t="16777" x="7258050" y="3643313"/>
          <p14:tracePt t="16785" x="7265988" y="3635375"/>
          <p14:tracePt t="16801" x="7275513" y="3635375"/>
          <p14:tracePt t="16817" x="7275513" y="3625850"/>
          <p14:tracePt t="16824" x="7283450" y="3625850"/>
          <p14:tracePt t="16849" x="7291388" y="3617913"/>
          <p14:tracePt t="16857" x="7299325" y="3617913"/>
          <p14:tracePt t="16881" x="7299325" y="3609975"/>
          <p14:tracePt t="16889" x="7308850" y="3609975"/>
          <p14:tracePt t="16897" x="7308850" y="3600450"/>
          <p14:tracePt t="16911" x="7316788" y="3600450"/>
          <p14:tracePt t="16928" x="7324725" y="3592513"/>
          <p14:tracePt t="16944" x="7334250" y="3592513"/>
          <p14:tracePt t="16952" x="7334250" y="3584575"/>
          <p14:tracePt t="16960" x="7342188" y="3584575"/>
          <p14:tracePt t="16968" x="7342188" y="3576638"/>
          <p14:tracePt t="16976" x="7350125" y="3567113"/>
          <p14:tracePt t="16992" x="7350125" y="3559175"/>
          <p14:tracePt t="17001" x="7358063" y="3559175"/>
          <p14:tracePt t="17008" x="7367588" y="3551238"/>
          <p14:tracePt t="17041" x="7367588" y="3541713"/>
          <p14:tracePt t="17049" x="7375525" y="3533775"/>
          <p14:tracePt t="17081" x="7383463" y="3525838"/>
          <p14:tracePt t="17113" x="7392988" y="3517900"/>
          <p14:tracePt t="17129" x="7400925" y="3508375"/>
          <p14:tracePt t="17137" x="7400925" y="3500438"/>
          <p14:tracePt t="17145" x="7408863" y="3500438"/>
          <p14:tracePt t="17153" x="7408863" y="3492500"/>
          <p14:tracePt t="17169" x="7416800" y="3492500"/>
          <p14:tracePt t="17177" x="7416800" y="3482975"/>
          <p14:tracePt t="17209" x="7426325" y="3475038"/>
          <p14:tracePt t="17233" x="7434263" y="3467100"/>
          <p14:tracePt t="17239" x="7434263" y="3459163"/>
          <p14:tracePt t="17256" x="7442200" y="3449638"/>
          <p14:tracePt t="17274" x="7451725" y="3433763"/>
          <p14:tracePt t="17297" x="7451725" y="3424238"/>
          <p14:tracePt t="17305" x="7459663" y="3424238"/>
          <p14:tracePt t="17321" x="7459663" y="3416300"/>
          <p14:tracePt t="17337" x="7467600" y="3416300"/>
          <p14:tracePt t="17345" x="7467600" y="3408363"/>
          <p14:tracePt t="17353" x="7467600" y="3398838"/>
          <p14:tracePt t="17367" x="7467600" y="3390900"/>
          <p14:tracePt t="17376" x="7475538" y="3390900"/>
          <p14:tracePt t="17392" x="7475538" y="3382963"/>
          <p14:tracePt t="17416" x="7475538" y="3375025"/>
          <p14:tracePt t="17456" x="7475538" y="3365500"/>
          <p14:tracePt t="17464" x="7485063" y="3365500"/>
          <p14:tracePt t="17488" x="7485063" y="3357563"/>
          <p14:tracePt t="17512" x="7485063" y="3349625"/>
          <p14:tracePt t="17520" x="7493000" y="3349625"/>
          <p14:tracePt t="17552" x="7493000" y="3340100"/>
          <p14:tracePt t="17584" x="7493000" y="3332163"/>
          <p14:tracePt t="17592" x="7500938" y="3332163"/>
          <p14:tracePt t="17617" x="7500938" y="3324225"/>
          <p14:tracePt t="17777" x="7500938" y="3316288"/>
          <p14:tracePt t="17841" x="7493000" y="3316288"/>
          <p14:tracePt t="17849" x="7493000" y="3332163"/>
          <p14:tracePt t="17857" x="7475538" y="3357563"/>
          <p14:tracePt t="17865" x="7467600" y="3382963"/>
          <p14:tracePt t="17873" x="7451725" y="3398838"/>
          <p14:tracePt t="17881" x="7434263" y="3416300"/>
          <p14:tracePt t="17890" x="7392988" y="3449638"/>
          <p14:tracePt t="17897" x="7367588" y="3475038"/>
          <p14:tracePt t="17905" x="7334250" y="3500438"/>
          <p14:tracePt t="17913" x="7308850" y="3525838"/>
          <p14:tracePt t="17921" x="7265988" y="3551238"/>
          <p14:tracePt t="17929" x="7232650" y="3567113"/>
          <p14:tracePt t="17938" x="7199313" y="3592513"/>
          <p14:tracePt t="17945" x="7158038" y="3617913"/>
          <p14:tracePt t="17953" x="7123113" y="3651250"/>
          <p14:tracePt t="17961" x="7089775" y="3668713"/>
          <p14:tracePt t="17969" x="7048500" y="3694113"/>
          <p14:tracePt t="17977" x="7005638" y="3735388"/>
          <p14:tracePt t="17985" x="6956425" y="3760788"/>
          <p14:tracePt t="17993" x="6905625" y="3786188"/>
          <p14:tracePt t="18001" x="6872288" y="3811588"/>
          <p14:tracePt t="18010" x="6829425" y="3827463"/>
          <p14:tracePt t="18017" x="6796088" y="3835400"/>
          <p14:tracePt t="18023" x="6762750" y="3852863"/>
          <p14:tracePt t="18033" x="6737350" y="3870325"/>
          <p14:tracePt t="18040" x="6721475" y="3878263"/>
          <p14:tracePt t="18052" x="6704013" y="3894138"/>
          <p14:tracePt t="18056" x="6678613" y="3911600"/>
          <p14:tracePt t="18066" x="6662738" y="3929063"/>
          <p14:tracePt t="18072" x="6645275" y="3944938"/>
          <p14:tracePt t="18081" x="6611938" y="3970338"/>
          <p14:tracePt t="18088" x="6594475" y="3987800"/>
          <p14:tracePt t="18095" x="6561138" y="4003675"/>
          <p14:tracePt t="18103" x="6545263" y="4021138"/>
          <p14:tracePt t="18112" x="6519863" y="4021138"/>
          <p14:tracePt t="18120" x="6494463" y="4037013"/>
          <p14:tracePt t="18127" x="6477000" y="4046538"/>
          <p14:tracePt t="18136" x="6461125" y="4054475"/>
          <p14:tracePt t="18144" x="6443663" y="4054475"/>
          <p14:tracePt t="18153" x="6418263" y="4062413"/>
          <p14:tracePt t="18161" x="6418263" y="4071938"/>
          <p14:tracePt t="18169" x="6410325" y="4071938"/>
          <p14:tracePt t="18209" x="6402388" y="4071938"/>
          <p14:tracePt t="18224" x="6394450" y="4071938"/>
          <p14:tracePt t="18233" x="6384925" y="4071938"/>
          <p14:tracePt t="18249" x="6376988" y="4071938"/>
          <p14:tracePt t="18273" x="6369050" y="4071938"/>
          <p14:tracePt t="18305" x="6359525" y="4071938"/>
          <p14:tracePt t="18329" x="6359525" y="4062413"/>
          <p14:tracePt t="18337" x="6351588" y="4062413"/>
          <p14:tracePt t="18521" x="6351588" y="4054475"/>
          <p14:tracePt t="18545" x="6359525" y="4046538"/>
          <p14:tracePt t="18561" x="6369050" y="4037013"/>
          <p14:tracePt t="18569" x="6376988" y="4029075"/>
          <p14:tracePt t="18577" x="6384925" y="4021138"/>
          <p14:tracePt t="18585" x="6402388" y="4021138"/>
          <p14:tracePt t="18593" x="6402388" y="4011613"/>
          <p14:tracePt t="18601" x="6410325" y="4011613"/>
          <p14:tracePt t="18609" x="6418263" y="4003675"/>
          <p14:tracePt t="18617" x="6427788" y="4003675"/>
          <p14:tracePt t="18633" x="6435725" y="4003675"/>
          <p14:tracePt t="18656" x="6443663" y="3995738"/>
          <p14:tracePt t="18673" x="6461125" y="3995738"/>
          <p14:tracePt t="18681" x="6469063" y="3987800"/>
          <p14:tracePt t="18690" x="6477000" y="3978275"/>
          <p14:tracePt t="18696" x="6502400" y="3970338"/>
          <p14:tracePt t="18705" x="6511925" y="3962400"/>
          <p14:tracePt t="18713" x="6527800" y="3952875"/>
          <p14:tracePt t="18720" x="6553200" y="3952875"/>
          <p14:tracePt t="18728" x="6570663" y="3944938"/>
          <p14:tracePt t="18736" x="6586538" y="3937000"/>
          <p14:tracePt t="18744" x="6594475" y="3929063"/>
          <p14:tracePt t="18752" x="6604000" y="3929063"/>
          <p14:tracePt t="18760" x="6611938" y="3929063"/>
          <p14:tracePt t="18768" x="6619875" y="3929063"/>
          <p14:tracePt t="18776" x="6619875" y="3919538"/>
          <p14:tracePt t="18784" x="6629400" y="3919538"/>
          <p14:tracePt t="18800" x="6645275" y="3919538"/>
          <p14:tracePt t="18808" x="6653213" y="3911600"/>
          <p14:tracePt t="18816" x="6662738" y="3903663"/>
          <p14:tracePt t="18824" x="6678613" y="3894138"/>
          <p14:tracePt t="18831" x="6696075" y="3894138"/>
          <p14:tracePt t="18840" x="6704013" y="3886200"/>
          <p14:tracePt t="18848" x="6721475" y="3878263"/>
          <p14:tracePt t="18855" x="6737350" y="3878263"/>
          <p14:tracePt t="18863" x="6737350" y="3870325"/>
          <p14:tracePt t="18871" x="6754813" y="3870325"/>
          <p14:tracePt t="18879" x="6762750" y="3860800"/>
          <p14:tracePt t="18888" x="6770688" y="3852863"/>
          <p14:tracePt t="18896" x="6788150" y="3852863"/>
          <p14:tracePt t="18903" x="6796088" y="3844925"/>
          <p14:tracePt t="18911" x="6813550" y="3835400"/>
          <p14:tracePt t="18920" x="6829425" y="3827463"/>
          <p14:tracePt t="18928" x="6846888" y="3819525"/>
          <p14:tracePt t="18935" x="6864350" y="3811588"/>
          <p14:tracePt t="18944" x="6872288" y="3802063"/>
          <p14:tracePt t="18952" x="6888163" y="3794125"/>
          <p14:tracePt t="18959" x="6897688" y="3786188"/>
          <p14:tracePt t="18968" x="6905625" y="3786188"/>
          <p14:tracePt t="18983" x="6913563" y="3776663"/>
          <p14:tracePt t="18999" x="6923088" y="3776663"/>
          <p14:tracePt t="19008" x="6931025" y="3776663"/>
          <p14:tracePt t="19016" x="6931025" y="3768725"/>
          <p14:tracePt t="19024" x="6938963" y="3768725"/>
          <p14:tracePt t="19032" x="6946900" y="3760788"/>
          <p14:tracePt t="19040" x="6956425" y="3752850"/>
          <p14:tracePt t="19048" x="6964363" y="3752850"/>
          <p14:tracePt t="19057" x="6972300" y="3743325"/>
          <p14:tracePt t="19064" x="6981825" y="3735388"/>
          <p14:tracePt t="19072" x="6989763" y="3735388"/>
          <p14:tracePt t="19080" x="6997700" y="3727450"/>
          <p14:tracePt t="19096" x="7005638" y="3727450"/>
          <p14:tracePt t="19103" x="7005638" y="3717925"/>
          <p14:tracePt t="19112" x="7023100" y="3717925"/>
          <p14:tracePt t="19128" x="7031038" y="3709988"/>
          <p14:tracePt t="19136" x="7031038" y="3702050"/>
          <p14:tracePt t="19144" x="7040563" y="3702050"/>
          <p14:tracePt t="19152" x="7048500" y="3702050"/>
          <p14:tracePt t="19160" x="7056438" y="3694113"/>
          <p14:tracePt t="19168" x="7064375" y="3694113"/>
          <p14:tracePt t="19176" x="7064375" y="3684588"/>
          <p14:tracePt t="19184" x="7081838" y="3676650"/>
          <p14:tracePt t="19200" x="7099300" y="3668713"/>
          <p14:tracePt t="19217" x="7107238" y="3651250"/>
          <p14:tracePt t="19224" x="7115175" y="3651250"/>
          <p14:tracePt t="19232" x="7123113" y="3651250"/>
          <p14:tracePt t="19240" x="7132638" y="3643313"/>
          <p14:tracePt t="19255" x="7140575" y="3635375"/>
          <p14:tracePt t="19265" x="7148513" y="3625850"/>
          <p14:tracePt t="19272" x="7158038" y="3625850"/>
          <p14:tracePt t="19280" x="7165975" y="3617913"/>
          <p14:tracePt t="19289" x="7173913" y="3609975"/>
          <p14:tracePt t="19296" x="7191375" y="3592513"/>
          <p14:tracePt t="19312" x="7207250" y="3584575"/>
          <p14:tracePt t="19320" x="7207250" y="3576638"/>
          <p14:tracePt t="19328" x="7216775" y="3567113"/>
          <p14:tracePt t="19336" x="7224713" y="3567113"/>
          <p14:tracePt t="19344" x="7232650" y="3551238"/>
          <p14:tracePt t="19352" x="7240588" y="3551238"/>
          <p14:tracePt t="19360" x="7258050" y="3541713"/>
          <p14:tracePt t="19368" x="7258050" y="3533775"/>
          <p14:tracePt t="19376" x="7265988" y="3533775"/>
          <p14:tracePt t="19392" x="7275513" y="3525838"/>
          <p14:tracePt t="19408" x="7283450" y="3517900"/>
          <p14:tracePt t="19417" x="7291388" y="3517900"/>
          <p14:tracePt t="19424" x="7291388" y="3508375"/>
          <p14:tracePt t="19432" x="7299325" y="3500438"/>
          <p14:tracePt t="19448" x="7308850" y="3492500"/>
          <p14:tracePt t="19464" x="7316788" y="3482975"/>
          <p14:tracePt t="19480" x="7324725" y="3475038"/>
          <p14:tracePt t="19489" x="7324725" y="3467100"/>
          <p14:tracePt t="19496" x="7334250" y="3467100"/>
          <p14:tracePt t="19504" x="7342188" y="3459163"/>
          <p14:tracePt t="19520" x="7350125" y="3449638"/>
          <p14:tracePt t="19528" x="7358063" y="3449638"/>
          <p14:tracePt t="19536" x="7367588" y="3441700"/>
          <p14:tracePt t="19544" x="7367588" y="3433763"/>
          <p14:tracePt t="19552" x="7375525" y="3424238"/>
          <p14:tracePt t="19560" x="7383463" y="3416300"/>
          <p14:tracePt t="19576" x="7392988" y="3408363"/>
          <p14:tracePt t="19592" x="7408863" y="3398838"/>
          <p14:tracePt t="19600" x="7408863" y="3390900"/>
          <p14:tracePt t="19608" x="7416800" y="3382963"/>
          <p14:tracePt t="19624" x="7426325" y="3375025"/>
          <p14:tracePt t="19632" x="7434263" y="3365500"/>
          <p14:tracePt t="19641" x="7442200" y="3357563"/>
          <p14:tracePt t="19648" x="7451725" y="3357563"/>
          <p14:tracePt t="19655" x="7451725" y="3349625"/>
          <p14:tracePt t="19664" x="7459663" y="3340100"/>
          <p14:tracePt t="19672" x="7467600" y="3332163"/>
          <p14:tracePt t="19680" x="7475538" y="3324225"/>
          <p14:tracePt t="19696" x="7475538" y="3316288"/>
          <p14:tracePt t="19712" x="7485063" y="3306763"/>
          <p14:tracePt t="19720" x="7485063" y="3298825"/>
          <p14:tracePt t="19728" x="7493000" y="3290888"/>
          <p14:tracePt t="19736" x="7500938" y="3281363"/>
          <p14:tracePt t="19752" x="7510463" y="3273425"/>
          <p14:tracePt t="19760" x="7510463" y="3265488"/>
          <p14:tracePt t="19768" x="7518400" y="3257550"/>
          <p14:tracePt t="19784" x="7526338" y="3248025"/>
          <p14:tracePt t="19800" x="7526338" y="3240088"/>
          <p14:tracePt t="19856" x="7534275" y="3240088"/>
          <p14:tracePt t="19888" x="7534275" y="3232150"/>
          <p14:tracePt t="19936" x="7534275" y="3222625"/>
          <p14:tracePt t="19960" x="7534275" y="3214688"/>
          <p14:tracePt t="19992" x="7543800" y="3214688"/>
          <p14:tracePt t="20177" x="7543800" y="3222625"/>
          <p14:tracePt t="20185" x="7543800" y="3240088"/>
          <p14:tracePt t="20193" x="7543800" y="3257550"/>
          <p14:tracePt t="20202" x="7534275" y="3273425"/>
          <p14:tracePt t="20209" x="7518400" y="3290888"/>
          <p14:tracePt t="20217" x="7510463" y="3306763"/>
          <p14:tracePt t="20223" x="7493000" y="3324225"/>
          <p14:tracePt t="20233" x="7467600" y="3332163"/>
          <p14:tracePt t="20240" x="7451725" y="3349625"/>
          <p14:tracePt t="20249" x="7442200" y="3349625"/>
          <p14:tracePt t="20257" x="7426325" y="3357563"/>
          <p14:tracePt t="20265" x="7426325" y="3365500"/>
          <p14:tracePt t="20297" x="7416800" y="3365500"/>
          <p14:tracePt t="20313" x="7416800" y="3375025"/>
          <p14:tracePt t="20329" x="7416800" y="3382963"/>
          <p14:tracePt t="20337" x="7408863" y="3390900"/>
          <p14:tracePt t="20345" x="7408863" y="3398838"/>
          <p14:tracePt t="20353" x="7392988" y="3408363"/>
          <p14:tracePt t="20361" x="7383463" y="3424238"/>
          <p14:tracePt t="20369" x="7375525" y="3433763"/>
          <p14:tracePt t="20377" x="7358063" y="3449638"/>
          <p14:tracePt t="20385" x="7342188" y="3459163"/>
          <p14:tracePt t="20394" x="7334250" y="3467100"/>
          <p14:tracePt t="20401" x="7324725" y="3475038"/>
          <p14:tracePt t="20409" x="7308850" y="3482975"/>
          <p14:tracePt t="20425" x="7299325" y="3492500"/>
          <p14:tracePt t="20433" x="7291388" y="3500438"/>
          <p14:tracePt t="20440" x="7283450" y="3500438"/>
          <p14:tracePt t="20449" x="7283450" y="3508375"/>
          <p14:tracePt t="20457" x="7275513" y="3517900"/>
          <p14:tracePt t="20465" x="7265988" y="3525838"/>
          <p14:tracePt t="20474" x="7258050" y="3533775"/>
          <p14:tracePt t="20481" x="7250113" y="3541713"/>
          <p14:tracePt t="20490" x="7240588" y="3551238"/>
          <p14:tracePt t="20497" x="7224713" y="3559175"/>
          <p14:tracePt t="20504" x="7216775" y="3576638"/>
          <p14:tracePt t="20513" x="7199313" y="3584575"/>
          <p14:tracePt t="20521" x="7181850" y="3592513"/>
          <p14:tracePt t="20529" x="7173913" y="3600450"/>
          <p14:tracePt t="20537" x="7158038" y="3617913"/>
          <p14:tracePt t="20545" x="7140575" y="3625850"/>
          <p14:tracePt t="20553" x="7132638" y="3635375"/>
          <p14:tracePt t="20561" x="7123113" y="3643313"/>
          <p14:tracePt t="20569" x="7123113" y="3651250"/>
          <p14:tracePt t="20577" x="7107238" y="3659188"/>
          <p14:tracePt t="20585" x="7107238" y="3676650"/>
          <p14:tracePt t="20593" x="7099300" y="3684588"/>
          <p14:tracePt t="20601" x="7089775" y="3694113"/>
          <p14:tracePt t="20610" x="7081838" y="3702050"/>
          <p14:tracePt t="20617" x="7081838" y="3709988"/>
          <p14:tracePt t="20623" x="7073900" y="3709988"/>
          <p14:tracePt t="20633" x="7064375" y="3709988"/>
          <p14:tracePt t="20649" x="7056438" y="3709988"/>
          <p14:tracePt t="20657" x="7056438" y="3717925"/>
          <p14:tracePt t="20674" x="7048500" y="3717925"/>
          <p14:tracePt t="20691" x="7048500" y="3727450"/>
          <p14:tracePt t="20697" x="7031038" y="3727450"/>
          <p14:tracePt t="20705" x="7031038" y="3735388"/>
          <p14:tracePt t="20713" x="7023100" y="3743325"/>
          <p14:tracePt t="20721" x="7015163" y="3752850"/>
          <p14:tracePt t="20729" x="7005638" y="3760788"/>
          <p14:tracePt t="20753" x="6997700" y="3760788"/>
          <p14:tracePt t="20761" x="6989763" y="3760788"/>
          <p14:tracePt t="20777" x="6981825" y="3768725"/>
          <p14:tracePt t="20793" x="6972300" y="3768725"/>
          <p14:tracePt t="20809" x="6964363" y="3768725"/>
          <p14:tracePt t="20817" x="6956425" y="3776663"/>
          <p14:tracePt t="20833" x="6946900" y="3776663"/>
          <p14:tracePt t="20840" x="6938963" y="3776663"/>
          <p14:tracePt t="20849" x="6931025" y="3786188"/>
          <p14:tracePt t="20858" x="6913563" y="3794125"/>
          <p14:tracePt t="20865" x="6897688" y="3794125"/>
          <p14:tracePt t="20874" x="6888163" y="3794125"/>
          <p14:tracePt t="20881" x="6872288" y="3794125"/>
          <p14:tracePt t="20890" x="6854825" y="3794125"/>
          <p14:tracePt t="20897" x="6838950" y="3794125"/>
          <p14:tracePt t="20906" x="6821488" y="3794125"/>
          <p14:tracePt t="20913" x="6813550" y="3794125"/>
          <p14:tracePt t="20921" x="6805613" y="3794125"/>
          <p14:tracePt t="20929" x="6788150" y="3794125"/>
          <p14:tracePt t="20953" x="6780213" y="3794125"/>
          <p14:tracePt t="21009" x="6770688" y="3794125"/>
          <p14:tracePt t="21024" x="6762750" y="3802063"/>
          <p14:tracePt t="21033" x="6754813" y="3802063"/>
          <p14:tracePt t="21040" x="6746875" y="3802063"/>
          <p14:tracePt t="21049" x="6746875" y="3811588"/>
          <p14:tracePt t="21057" x="6737350" y="3811588"/>
          <p14:tracePt t="21145" x="6729413" y="3811588"/>
          <p14:tracePt t="21153" x="6721475" y="3811588"/>
          <p14:tracePt t="21161" x="6704013" y="3819525"/>
          <p14:tracePt t="21169" x="6696075" y="3827463"/>
          <p14:tracePt t="21177" x="6688138" y="3827463"/>
          <p14:tracePt t="21185" x="6670675" y="3827463"/>
          <p14:tracePt t="21193" x="6662738" y="3827463"/>
          <p14:tracePt t="21209" x="6653213" y="3827463"/>
          <p14:tracePt t="21217" x="6645275" y="3827463"/>
          <p14:tracePt t="21223" x="6637338" y="3827463"/>
          <p14:tracePt t="21233" x="6629400" y="3827463"/>
          <p14:tracePt t="21240" x="6619875" y="3819525"/>
          <p14:tracePt t="21249" x="6594475" y="3819525"/>
          <p14:tracePt t="21258" x="6586538" y="3811588"/>
          <p14:tracePt t="21277" x="6561138" y="3811588"/>
          <p14:tracePt t="21281" x="6553200" y="3811588"/>
          <p14:tracePt t="21289" x="6545263" y="3811588"/>
          <p14:tracePt t="21553" x="6545263" y="3802063"/>
          <p14:tracePt t="21609" x="6553200" y="3802063"/>
          <p14:tracePt t="21633" x="6553200" y="3794125"/>
          <p14:tracePt t="21640" x="6561138" y="3794125"/>
          <p14:tracePt t="21649" x="6570663" y="3786188"/>
          <p14:tracePt t="21665" x="6586538" y="3776663"/>
          <p14:tracePt t="21681" x="6594475" y="3768725"/>
          <p14:tracePt t="21690" x="6604000" y="3768725"/>
          <p14:tracePt t="21705" x="6611938" y="3768725"/>
          <p14:tracePt t="21729" x="6619875" y="3768725"/>
          <p14:tracePt t="21737" x="6619875" y="3760788"/>
          <p14:tracePt t="21753" x="6629400" y="3760788"/>
          <p14:tracePt t="21761" x="6629400" y="3752850"/>
          <p14:tracePt t="21769" x="6645275" y="3752850"/>
          <p14:tracePt t="21777" x="6645275" y="3743325"/>
          <p14:tracePt t="21785" x="6662738" y="3743325"/>
          <p14:tracePt t="21793" x="6662738" y="3727450"/>
          <p14:tracePt t="21801" x="6678613" y="3727450"/>
          <p14:tracePt t="21817" x="6688138" y="3717925"/>
          <p14:tracePt t="21824" x="6696075" y="3709988"/>
          <p14:tracePt t="21833" x="6704013" y="3709988"/>
          <p14:tracePt t="21849" x="6711950" y="3702050"/>
          <p14:tracePt t="21865" x="6721475" y="3702050"/>
          <p14:tracePt t="21874" x="6729413" y="3702050"/>
          <p14:tracePt t="21881" x="6729413" y="3694113"/>
          <p14:tracePt t="21890" x="6737350" y="3694113"/>
          <p14:tracePt t="21897" x="6746875" y="3676650"/>
          <p14:tracePt t="21905" x="6754813" y="3668713"/>
          <p14:tracePt t="21913" x="6762750" y="3651250"/>
          <p14:tracePt t="21921" x="6770688" y="3651250"/>
          <p14:tracePt t="21929" x="6788150" y="3635375"/>
          <p14:tracePt t="21937" x="6796088" y="3625850"/>
          <p14:tracePt t="21945" x="6813550" y="3617913"/>
          <p14:tracePt t="21953" x="6829425" y="3609975"/>
          <p14:tracePt t="21961" x="6838950" y="3592513"/>
          <p14:tracePt t="21969" x="6854825" y="3592513"/>
          <p14:tracePt t="21977" x="6864350" y="3584575"/>
          <p14:tracePt t="21985" x="6872288" y="3576638"/>
          <p14:tracePt t="21994" x="6880225" y="3576638"/>
          <p14:tracePt t="22001" x="6880225" y="3567113"/>
          <p14:tracePt t="22010" x="6888163" y="3567113"/>
          <p14:tracePt t="22016" x="6897688" y="3559175"/>
          <p14:tracePt t="22024" x="6905625" y="3551238"/>
          <p14:tracePt t="22033" x="6913563" y="3533775"/>
          <p14:tracePt t="22040" x="6931025" y="3525838"/>
          <p14:tracePt t="22048" x="6938963" y="3508375"/>
          <p14:tracePt t="22056" x="6956425" y="3508375"/>
          <p14:tracePt t="22064" x="6972300" y="3492500"/>
          <p14:tracePt t="22072" x="6981825" y="3482975"/>
          <p14:tracePt t="22080" x="6997700" y="3475038"/>
          <p14:tracePt t="22087" x="7005638" y="3467100"/>
          <p14:tracePt t="22096" x="7015163" y="3459163"/>
          <p14:tracePt t="22104" x="7023100" y="3449638"/>
          <p14:tracePt t="22112" x="7031038" y="3449638"/>
          <p14:tracePt t="22120" x="7040563" y="3433763"/>
          <p14:tracePt t="22136" x="7056438" y="3424238"/>
          <p14:tracePt t="22145" x="7056438" y="3416300"/>
          <p14:tracePt t="22152" x="7073900" y="3408363"/>
          <p14:tracePt t="22161" x="7081838" y="3390900"/>
          <p14:tracePt t="22169" x="7089775" y="3382963"/>
          <p14:tracePt t="22177" x="7099300" y="3375025"/>
          <p14:tracePt t="22184" x="7107238" y="3365500"/>
          <p14:tracePt t="22194" x="7123113" y="3357563"/>
          <p14:tracePt t="22201" x="7123113" y="3340100"/>
          <p14:tracePt t="22210" x="7140575" y="3340100"/>
          <p14:tracePt t="22217" x="7140575" y="3324225"/>
          <p14:tracePt t="22223" x="7148513" y="3316288"/>
          <p14:tracePt t="22233" x="7165975" y="3298825"/>
          <p14:tracePt t="22249" x="7173913" y="3281363"/>
          <p14:tracePt t="22257" x="7191375" y="3265488"/>
          <p14:tracePt t="22275" x="7216775" y="3248025"/>
          <p14:tracePt t="22281" x="7216775" y="3240088"/>
          <p14:tracePt t="22290" x="7224713" y="3222625"/>
          <p14:tracePt t="22296" x="7232650" y="3214688"/>
          <p14:tracePt t="22304" x="7240588" y="3198813"/>
          <p14:tracePt t="22312" x="7250113" y="3189288"/>
          <p14:tracePt t="22320" x="7265988" y="3181350"/>
          <p14:tracePt t="22328" x="7275513" y="3163888"/>
          <p14:tracePt t="22337" x="7291388" y="3148013"/>
          <p14:tracePt t="22344" x="7299325" y="3130550"/>
          <p14:tracePt t="22352" x="7324725" y="3122613"/>
          <p14:tracePt t="22360" x="7334250" y="3105150"/>
          <p14:tracePt t="22368" x="7350125" y="3097213"/>
          <p14:tracePt t="22376" x="7367588" y="3071813"/>
          <p14:tracePt t="22384" x="7375525" y="3055938"/>
          <p14:tracePt t="22392" x="7392988" y="3046413"/>
          <p14:tracePt t="22401" x="7400925" y="3030538"/>
          <p14:tracePt t="22408" x="7408863" y="3022600"/>
          <p14:tracePt t="22416" x="7416800" y="3013075"/>
          <p14:tracePt t="22425" x="7434263" y="2997200"/>
          <p14:tracePt t="22432" x="7434263" y="2987675"/>
          <p14:tracePt t="22441" x="7451725" y="2971800"/>
          <p14:tracePt t="22448" x="7459663" y="2963863"/>
          <p14:tracePt t="22456" x="7475538" y="2954338"/>
          <p14:tracePt t="22464" x="7485063" y="2938463"/>
          <p14:tracePt t="22473" x="7493000" y="2928938"/>
          <p14:tracePt t="22480" x="7510463" y="2913063"/>
          <p14:tracePt t="22489" x="7518400" y="2905125"/>
          <p14:tracePt t="22496" x="7534275" y="2887663"/>
          <p14:tracePt t="22504" x="7543800" y="2887663"/>
          <p14:tracePt t="22512" x="7551738" y="2870200"/>
          <p14:tracePt t="22520" x="7559675" y="2862263"/>
          <p14:tracePt t="22528" x="7569200" y="2854325"/>
          <p14:tracePt t="22536" x="7577138" y="2846388"/>
          <p14:tracePt t="22544" x="7585075" y="2846388"/>
          <p14:tracePt t="22552" x="7585075" y="2828925"/>
          <p14:tracePt t="22560" x="7593013" y="2828925"/>
          <p14:tracePt t="22568" x="7602538" y="2811463"/>
          <p14:tracePt t="22576" x="7610475" y="2811463"/>
          <p14:tracePt t="22584" x="7610475" y="2803525"/>
          <p14:tracePt t="22592" x="7618413" y="2795588"/>
          <p14:tracePt t="22600" x="7627938" y="2786063"/>
          <p14:tracePt t="22608" x="7635875" y="2778125"/>
          <p14:tracePt t="22617" x="7635875" y="2770188"/>
          <p14:tracePt t="22624" x="7651750" y="2752725"/>
          <p14:tracePt t="22632" x="7661275" y="2744788"/>
          <p14:tracePt t="22639" x="7661275" y="2736850"/>
          <p14:tracePt t="22648" x="7669213" y="2727325"/>
          <p14:tracePt t="22656" x="7669213" y="2719388"/>
          <p14:tracePt t="22664" x="7669213" y="2711450"/>
          <p14:tracePt t="22672" x="7677150" y="2693988"/>
          <p14:tracePt t="22680" x="7686675" y="2686050"/>
          <p14:tracePt t="22689" x="7694613" y="2668588"/>
          <p14:tracePt t="22696" x="7702550" y="2660650"/>
          <p14:tracePt t="22704" x="7710488" y="2652713"/>
          <p14:tracePt t="22712" x="7710488" y="2635250"/>
          <p14:tracePt t="22720" x="7727950" y="2627313"/>
          <p14:tracePt t="22729" x="7727950" y="2609850"/>
          <p14:tracePt t="22736" x="7745413" y="2593975"/>
          <p14:tracePt t="22744" x="7753350" y="2586038"/>
          <p14:tracePt t="22752" x="7753350" y="2568575"/>
          <p14:tracePt t="22760" x="7761288" y="2560638"/>
          <p14:tracePt t="22768" x="7769225" y="2551113"/>
          <p14:tracePt t="22776" x="7769225" y="2535238"/>
          <p14:tracePt t="22792" x="7769225" y="2527300"/>
          <p14:tracePt t="22800" x="7778750" y="2509838"/>
          <p14:tracePt t="22816" x="7778750" y="2501900"/>
          <p14:tracePt t="22824" x="7786688" y="2492375"/>
          <p14:tracePt t="22832" x="7794625" y="2484438"/>
          <p14:tracePt t="22841" x="7794625" y="2476500"/>
          <p14:tracePt t="22856" x="7794625" y="2468563"/>
          <p14:tracePt t="22864" x="7804150" y="2459038"/>
          <p14:tracePt t="23448" x="7804150" y="2468563"/>
          <p14:tracePt t="23457" x="7794625" y="2476500"/>
          <p14:tracePt t="23465" x="7794625" y="2484438"/>
          <p14:tracePt t="23474" x="7786688" y="2492375"/>
          <p14:tracePt t="23481" x="7786688" y="2501900"/>
          <p14:tracePt t="23490" x="7778750" y="2509838"/>
          <p14:tracePt t="23497" x="7769225" y="2527300"/>
          <p14:tracePt t="23504" x="7769225" y="2543175"/>
          <p14:tracePt t="23513" x="7761288" y="2551113"/>
          <p14:tracePt t="23520" x="7745413" y="2568575"/>
          <p14:tracePt t="23528" x="7735888" y="2601913"/>
          <p14:tracePt t="23535" x="7720013" y="2619375"/>
          <p14:tracePt t="23544" x="7694613" y="2644775"/>
          <p14:tracePt t="23552" x="7677150" y="2678113"/>
          <p14:tracePt t="23560" x="7651750" y="2703513"/>
          <p14:tracePt t="23568" x="7627938" y="2736850"/>
          <p14:tracePt t="23576" x="7593013" y="2778125"/>
          <p14:tracePt t="23584" x="7569200" y="2828925"/>
          <p14:tracePt t="23592" x="7534275" y="2862263"/>
          <p14:tracePt t="23600" x="7510463" y="2921000"/>
          <p14:tracePt t="23608" x="7485063" y="2987675"/>
          <p14:tracePt t="23616" x="7459663" y="3055938"/>
          <p14:tracePt t="23625" x="7434263" y="3140075"/>
          <p14:tracePt t="23631" x="7400925" y="3214688"/>
          <p14:tracePt t="23641" x="7367588" y="3298825"/>
          <p14:tracePt t="23648" x="7342188" y="3365500"/>
          <p14:tracePt t="23655" x="7316788" y="3449638"/>
          <p14:tracePt t="23664" x="7283450" y="3525838"/>
          <p14:tracePt t="23672" x="7258050" y="3592513"/>
          <p14:tracePt t="23679" x="7224713" y="3676650"/>
          <p14:tracePt t="23688" x="7199313" y="3743325"/>
          <p14:tracePt t="23696" x="7173913" y="3802063"/>
          <p14:tracePt t="23704" x="7158038" y="3886200"/>
          <p14:tracePt t="23712" x="7132638" y="3962400"/>
          <p14:tracePt t="23720" x="7115175" y="4054475"/>
          <p14:tracePt t="23728" x="7107238" y="4138613"/>
          <p14:tracePt t="23735" x="7081838" y="4238625"/>
          <p14:tracePt t="23744" x="7056438" y="4348163"/>
          <p14:tracePt t="23752" x="7031038" y="4465638"/>
          <p14:tracePt t="23760" x="6997700" y="4591050"/>
          <p14:tracePt t="23768" x="6972300" y="4708525"/>
          <p14:tracePt t="23776" x="6938963" y="4818063"/>
          <p14:tracePt t="23784" x="6913563" y="4935538"/>
          <p14:tracePt t="23792" x="6897688" y="5037138"/>
          <p14:tracePt t="23800" x="6880225" y="5129213"/>
          <p14:tracePt t="23808" x="6880225" y="5195888"/>
          <p14:tracePt t="23816" x="6872288" y="5272088"/>
          <p14:tracePt t="23824" x="6872288" y="5338763"/>
          <p14:tracePt t="23832" x="6872288" y="5405438"/>
          <p14:tracePt t="23840" x="6872288" y="5489575"/>
          <p14:tracePt t="23848" x="6872288" y="5556250"/>
          <p14:tracePt t="23856" x="6880225" y="5632450"/>
          <p14:tracePt t="23864" x="6897688" y="5716588"/>
          <p14:tracePt t="23872" x="6913563" y="5783263"/>
          <p14:tracePt t="23880" x="6931025" y="5849938"/>
          <p14:tracePt t="23888" x="6946900" y="5934075"/>
          <p14:tracePt t="23896" x="6956425" y="6010275"/>
          <p14:tracePt t="23904" x="6964363" y="6076950"/>
          <p14:tracePt t="23912" x="6972300" y="6161088"/>
          <p14:tracePt t="23920" x="6972300" y="6227763"/>
          <p14:tracePt t="23928" x="6972300" y="6303963"/>
          <p14:tracePt t="23936" x="6972300" y="6370638"/>
          <p14:tracePt t="23944" x="6972300" y="6438900"/>
          <p14:tracePt t="23952" x="6972300" y="6488113"/>
          <p14:tracePt t="23960" x="6972300" y="6530975"/>
          <p14:tracePt t="23968" x="6989763" y="6581775"/>
          <p14:tracePt t="23976" x="6997700" y="6630988"/>
          <p14:tracePt t="23984" x="7015163" y="6664325"/>
          <p14:tracePt t="23992" x="7023100" y="6699250"/>
          <p14:tracePt t="24001" x="7031038" y="6732588"/>
          <p14:tracePt t="24008" x="7048500" y="6765925"/>
          <p14:tracePt t="24017" x="7056438" y="6791325"/>
          <p14:tracePt t="24025" x="7073900" y="6824663"/>
          <p14:tracePt t="33276" x="8509000" y="6824663"/>
          <p14:tracePt t="33281" x="8516938" y="6791325"/>
          <p14:tracePt t="33289" x="8532813" y="6757988"/>
          <p14:tracePt t="33297" x="8558213" y="6715125"/>
          <p14:tracePt t="33305" x="8575675" y="6689725"/>
          <p14:tracePt t="33313" x="8601075" y="6656388"/>
          <p14:tracePt t="33321" x="8616950" y="6630988"/>
          <p14:tracePt t="33329" x="8634413" y="6615113"/>
          <p14:tracePt t="33337" x="8642350" y="6597650"/>
          <p14:tracePt t="33345" x="8650288" y="6589713"/>
          <p14:tracePt t="33353" x="8659813" y="6581775"/>
          <p14:tracePt t="33361" x="8659813" y="6564313"/>
          <p14:tracePt t="33377" x="8659813" y="6556375"/>
          <p14:tracePt t="33393" x="8659813" y="6538913"/>
          <p14:tracePt t="33401" x="8650288" y="6538913"/>
          <p14:tracePt t="33409" x="8642350" y="6530975"/>
          <p14:tracePt t="33417" x="8626475" y="6513513"/>
          <p14:tracePt t="33425" x="8616950" y="6497638"/>
          <p14:tracePt t="33433" x="8616950" y="6488113"/>
          <p14:tracePt t="33441" x="8616950" y="6480175"/>
          <p14:tracePt t="33729" x="8609013" y="6488113"/>
          <p14:tracePt t="33737" x="8575675" y="6505575"/>
          <p14:tracePt t="33745" x="8567738" y="6521450"/>
          <p14:tracePt t="33753" x="8558213" y="6530975"/>
          <p14:tracePt t="33793" x="8558213" y="6538913"/>
          <p14:tracePt t="33833" x="8558213" y="6546850"/>
          <p14:tracePt t="33841" x="8567738" y="6546850"/>
          <p14:tracePt t="33865" x="8575675" y="6546850"/>
          <p14:tracePt t="33897" x="8583613" y="6546850"/>
          <p14:tracePt t="33913" x="8591550" y="6546850"/>
          <p14:tracePt t="33921" x="8601075" y="6538913"/>
          <p14:tracePt t="33929" x="8616950" y="6538913"/>
          <p14:tracePt t="33937" x="8634413" y="6530975"/>
          <p14:tracePt t="33945" x="8642350" y="6530975"/>
          <p14:tracePt t="33953" x="8650288" y="6521450"/>
          <p14:tracePt t="33961" x="8667750" y="6521450"/>
          <p14:tracePt t="33969" x="8675688" y="6521450"/>
          <p14:tracePt t="33977" x="8685213" y="6513513"/>
          <p14:tracePt t="33985" x="8693150" y="6513513"/>
          <p14:tracePt t="33993" x="8701088" y="6505575"/>
          <p14:tracePt t="34001" x="8718550" y="6497638"/>
          <p14:tracePt t="34007" x="8726488" y="6488113"/>
          <p14:tracePt t="34017" x="8743950" y="6488113"/>
          <p14:tracePt t="34025" x="8759825" y="6472238"/>
          <p14:tracePt t="34033" x="8777288" y="6462713"/>
          <p14:tracePt t="34041" x="8785225" y="6446838"/>
          <p14:tracePt t="34049" x="8810625" y="6438900"/>
          <p14:tracePt t="34058" x="8818563" y="6421438"/>
          <p14:tracePt t="34065" x="8826500" y="6413500"/>
          <p14:tracePt t="34074" x="8836025" y="6403975"/>
          <p14:tracePt t="34081" x="8843963" y="6403975"/>
          <p14:tracePt t="34089" x="8843963" y="6396038"/>
          <p14:tracePt t="34105" x="8851900" y="6396038"/>
          <p14:tracePt t="34113" x="8851900" y="6388100"/>
          <p14:tracePt t="34137" x="8851900" y="6380163"/>
          <p14:tracePt t="34145" x="8851900" y="6370638"/>
          <p14:tracePt t="34153" x="8851900" y="6362700"/>
          <p14:tracePt t="34161" x="8861425" y="6329363"/>
          <p14:tracePt t="34169" x="8861425" y="6303963"/>
          <p14:tracePt t="34177" x="8869363" y="6278563"/>
          <p14:tracePt t="34185" x="8877300" y="6245225"/>
          <p14:tracePt t="34194" x="8894763" y="6203950"/>
          <p14:tracePt t="34200" x="8894763" y="6186488"/>
          <p14:tracePt t="34207" x="8902700" y="6169025"/>
          <p14:tracePt t="34217" x="8910638" y="6161088"/>
          <p14:tracePt t="34224" x="8920163" y="6145213"/>
          <p14:tracePt t="34240" x="8920163" y="6135688"/>
          <p14:tracePt t="34273" x="8920163" y="6127750"/>
          <p14:tracePt t="34280" x="8920163" y="6119813"/>
          <p14:tracePt t="34288" x="8920163" y="6110288"/>
          <p14:tracePt t="34296" x="8920163" y="6086475"/>
          <p14:tracePt t="34304" x="8920163" y="6069013"/>
          <p14:tracePt t="34312" x="8920163" y="6043613"/>
          <p14:tracePt t="34320" x="8928100" y="6018213"/>
          <p14:tracePt t="34328" x="8936038" y="5992813"/>
          <p14:tracePt t="34336" x="8936038" y="5984875"/>
          <p14:tracePt t="34344" x="8936038" y="5959475"/>
          <p14:tracePt t="34360" x="8936038" y="5951538"/>
          <p14:tracePt t="34369" x="8943975" y="5951538"/>
          <p14:tracePt t="34408" x="8943975" y="5943600"/>
          <p14:tracePt t="34431" x="8943975" y="5934075"/>
          <p14:tracePt t="34440" x="8953500" y="5926138"/>
          <p14:tracePt t="34448" x="8953500" y="5908675"/>
          <p14:tracePt t="34456" x="8953500" y="5892800"/>
          <p14:tracePt t="34464" x="8961438" y="5884863"/>
          <p14:tracePt t="34473" x="8961438" y="5875338"/>
          <p14:tracePt t="34480" x="8961438" y="5859463"/>
          <p14:tracePt t="34488" x="8961438" y="5849938"/>
          <p14:tracePt t="34496" x="8961438" y="5842000"/>
          <p14:tracePt t="34600" x="8961438" y="5834063"/>
          <p14:tracePt t="34608" x="8969375" y="5834063"/>
          <p14:tracePt t="34616" x="8969375" y="5826125"/>
          <p14:tracePt t="34633" x="8978900" y="5808663"/>
          <p14:tracePt t="34769" x="8978900" y="5800725"/>
          <p14:tracePt t="34801" x="8978900" y="5791200"/>
          <p14:tracePt t="34817" x="8978900" y="5783263"/>
          <p14:tracePt t="34833" x="8986838" y="5783263"/>
          <p14:tracePt t="34849" x="8986838" y="5775325"/>
          <p14:tracePt t="34904" x="8986838" y="5767388"/>
          <p14:tracePt t="34913" x="8994775" y="5767388"/>
          <p14:tracePt t="34921" x="8994775" y="5749925"/>
          <p14:tracePt t="34929" x="9002713" y="5749925"/>
          <p14:tracePt t="34937" x="9002713" y="5741988"/>
          <p14:tracePt t="34953" x="9002713" y="5732463"/>
          <p14:tracePt t="34977" x="9012238" y="5724525"/>
          <p14:tracePt t="34993" x="9012238" y="5716588"/>
          <p14:tracePt t="35065" x="9012238" y="5708650"/>
          <p14:tracePt t="35105" x="9012238" y="5699125"/>
          <p14:tracePt t="35121" x="9020175" y="5699125"/>
          <p14:tracePt t="35184" x="9020175" y="5691188"/>
          <p14:tracePt t="35193" x="9020175" y="5683250"/>
          <p14:tracePt t="35217" x="9028113" y="5673725"/>
          <p14:tracePt t="35232" x="9028113" y="5665788"/>
          <p14:tracePt t="35257" x="9037638" y="5665788"/>
          <p14:tracePt t="35275" x="9037638" y="5657850"/>
          <p14:tracePt t="35305" x="9037638" y="5649913"/>
          <p14:tracePt t="35321" x="9037638" y="5640388"/>
          <p14:tracePt t="35337" x="9045575" y="5624513"/>
          <p14:tracePt t="35345" x="9045575" y="5614988"/>
          <p14:tracePt t="35361" x="9053513" y="5599113"/>
          <p14:tracePt t="35369" x="9053513" y="5591175"/>
          <p14:tracePt t="35377" x="9053513" y="5581650"/>
          <p14:tracePt t="35385" x="9061450" y="5573713"/>
          <p14:tracePt t="35409" x="9061450" y="5565775"/>
          <p14:tracePt t="35449" x="9061450" y="5556250"/>
          <p14:tracePt t="35465" x="9070975" y="5556250"/>
          <p14:tracePt t="35473" x="9070975" y="5548313"/>
          <p14:tracePt t="35489" x="9078913" y="5540375"/>
          <p14:tracePt t="35505" x="9086850" y="5522913"/>
          <p14:tracePt t="35529" x="9096375" y="5514975"/>
          <p14:tracePt t="36841" x="9096375" y="5522913"/>
          <p14:tracePt t="36849" x="9096375" y="5532438"/>
          <p14:tracePt t="36873" x="9104313" y="5532438"/>
          <p14:tracePt t="37121" x="9112250" y="5532438"/>
          <p14:tracePt t="37129" x="9120188" y="5532438"/>
          <p14:tracePt t="37137" x="9129713" y="5532438"/>
          <p14:tracePt t="37561" x="9145588" y="5514975"/>
          <p14:tracePt t="37569" x="9155113" y="5507038"/>
          <p14:tracePt t="37577" x="9163050" y="5489575"/>
          <p14:tracePt t="38057" x="9170988" y="5497513"/>
          <p14:tracePt t="38065" x="9178925" y="5507038"/>
          <p14:tracePt t="38073" x="9188450" y="5507038"/>
          <p14:tracePt t="38137" x="9188450" y="5514975"/>
          <p14:tracePt t="38169" x="9196388" y="5514975"/>
          <p14:tracePt t="38313" x="9196388" y="5522913"/>
          <p14:tracePt t="38337" x="9196388" y="5532438"/>
          <p14:tracePt t="38353" x="9196388" y="5540375"/>
          <p14:tracePt t="38369" x="9204325" y="5548313"/>
          <p14:tracePt t="38377" x="9213850" y="5573713"/>
          <p14:tracePt t="38385" x="9221788" y="5591175"/>
          <p14:tracePt t="38391" x="9229725" y="5607050"/>
          <p14:tracePt t="38401" x="9229725" y="5632450"/>
          <p14:tracePt t="38407" x="9237663" y="5665788"/>
          <p14:tracePt t="38417" x="9237663" y="5691188"/>
          <p14:tracePt t="38425" x="9237663" y="5716588"/>
          <p14:tracePt t="38433" x="9237663" y="5741988"/>
          <p14:tracePt t="38441" x="9237663" y="5775325"/>
          <p14:tracePt t="38449" x="9237663" y="5826125"/>
          <p14:tracePt t="38458" x="9237663" y="5859463"/>
          <p14:tracePt t="38465" x="9237663" y="5892800"/>
          <p14:tracePt t="38473" x="9237663" y="5926138"/>
          <p14:tracePt t="38481" x="9237663" y="5951538"/>
          <p14:tracePt t="38489" x="9237663" y="5969000"/>
          <p14:tracePt t="38497" x="9237663" y="5976938"/>
          <p14:tracePt t="38504" x="9237663" y="5984875"/>
          <p14:tracePt t="38529" x="9255125" y="5969000"/>
          <p14:tracePt t="38713" x="9247188" y="5969000"/>
          <p14:tracePt t="38721" x="9204325" y="6010275"/>
          <p14:tracePt t="38729" x="9155113" y="6076950"/>
          <p14:tracePt t="38737" x="9112250" y="6110288"/>
          <p14:tracePt t="38745" x="9112250" y="6127750"/>
          <p14:tracePt t="38753" x="9112250" y="6153150"/>
          <p14:tracePt t="38761" x="9112250" y="6203950"/>
          <p14:tracePt t="38770" x="9120188" y="6296025"/>
          <p14:tracePt t="38777" x="9129713" y="6370638"/>
          <p14:tracePt t="38785" x="9145588" y="6454775"/>
          <p14:tracePt t="38793" x="9155113" y="6530975"/>
          <p14:tracePt t="38801" x="9170988" y="6623050"/>
          <p14:tracePt t="38808" x="9188450" y="6699250"/>
          <p14:tracePt t="38817" x="9204325" y="67913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AC59-BB2C-4AD1-9FDA-B2BBCAA57EB4}"/>
              </a:ext>
            </a:extLst>
          </p:cNvPr>
          <p:cNvSpPr>
            <a:spLocks noGrp="1"/>
          </p:cNvSpPr>
          <p:nvPr>
            <p:ph type="title"/>
          </p:nvPr>
        </p:nvSpPr>
        <p:spPr>
          <a:xfrm>
            <a:off x="839788" y="140823"/>
            <a:ext cx="10515600" cy="823912"/>
          </a:xfrm>
        </p:spPr>
        <p:txBody>
          <a:bodyPr>
            <a:normAutofit/>
          </a:bodyPr>
          <a:lstStyle/>
          <a:p>
            <a:r>
              <a:rPr lang="en-US" sz="2800" b="1" dirty="0">
                <a:latin typeface="+mn-lt"/>
              </a:rPr>
              <a:t>Some Impacts of </a:t>
            </a:r>
            <a:r>
              <a:rPr lang="en-US" sz="2800" b="1" dirty="0">
                <a:solidFill>
                  <a:schemeClr val="accent6"/>
                </a:solidFill>
                <a:latin typeface="+mn-lt"/>
              </a:rPr>
              <a:t>Global Warming and Climate Change</a:t>
            </a:r>
            <a:endParaRPr lang="en-US" sz="2800" dirty="0">
              <a:solidFill>
                <a:schemeClr val="accent6"/>
              </a:solidFill>
            </a:endParaRPr>
          </a:p>
        </p:txBody>
      </p:sp>
      <p:sp>
        <p:nvSpPr>
          <p:cNvPr id="3" name="Text Placeholder 2">
            <a:extLst>
              <a:ext uri="{FF2B5EF4-FFF2-40B4-BE49-F238E27FC236}">
                <a16:creationId xmlns:a16="http://schemas.microsoft.com/office/drawing/2014/main" id="{BEA2B41A-9DFF-4013-9F81-0C957F8F9366}"/>
              </a:ext>
            </a:extLst>
          </p:cNvPr>
          <p:cNvSpPr>
            <a:spLocks noGrp="1"/>
          </p:cNvSpPr>
          <p:nvPr>
            <p:ph type="body" idx="1"/>
          </p:nvPr>
        </p:nvSpPr>
        <p:spPr>
          <a:xfrm>
            <a:off x="201336" y="943967"/>
            <a:ext cx="5612235" cy="426686"/>
          </a:xfrm>
        </p:spPr>
        <p:txBody>
          <a:bodyPr>
            <a:normAutofit/>
          </a:bodyPr>
          <a:lstStyle/>
          <a:p>
            <a:r>
              <a:rPr lang="en-US" dirty="0"/>
              <a:t>Sea level rise, flooding and coastal erosion</a:t>
            </a:r>
          </a:p>
        </p:txBody>
      </p:sp>
      <p:pic>
        <p:nvPicPr>
          <p:cNvPr id="8" name="Content Placeholder 7" descr="A picture containing graphical user interface&#10;&#10;Description automatically generated">
            <a:extLst>
              <a:ext uri="{FF2B5EF4-FFF2-40B4-BE49-F238E27FC236}">
                <a16:creationId xmlns:a16="http://schemas.microsoft.com/office/drawing/2014/main" id="{741717A3-B6EC-4745-B074-17A31BFFD96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02462" y="1543575"/>
            <a:ext cx="5157787" cy="2702878"/>
          </a:xfrm>
        </p:spPr>
      </p:pic>
      <p:sp>
        <p:nvSpPr>
          <p:cNvPr id="5" name="Text Placeholder 4">
            <a:extLst>
              <a:ext uri="{FF2B5EF4-FFF2-40B4-BE49-F238E27FC236}">
                <a16:creationId xmlns:a16="http://schemas.microsoft.com/office/drawing/2014/main" id="{613ABA77-A5EB-4AC4-95A7-F725E8C004EB}"/>
              </a:ext>
            </a:extLst>
          </p:cNvPr>
          <p:cNvSpPr>
            <a:spLocks noGrp="1"/>
          </p:cNvSpPr>
          <p:nvPr>
            <p:ph type="body" sz="quarter" idx="3"/>
          </p:nvPr>
        </p:nvSpPr>
        <p:spPr>
          <a:xfrm>
            <a:off x="6172200" y="1090569"/>
            <a:ext cx="5183188" cy="645952"/>
          </a:xfrm>
        </p:spPr>
        <p:txBody>
          <a:bodyPr>
            <a:normAutofit/>
          </a:bodyPr>
          <a:lstStyle/>
          <a:p>
            <a:r>
              <a:rPr lang="en-US" dirty="0"/>
              <a:t>Heat waves</a:t>
            </a:r>
          </a:p>
        </p:txBody>
      </p:sp>
      <p:pic>
        <p:nvPicPr>
          <p:cNvPr id="11" name="Content Placeholder 10" descr="Diagram&#10;&#10;Description automatically generated">
            <a:extLst>
              <a:ext uri="{FF2B5EF4-FFF2-40B4-BE49-F238E27FC236}">
                <a16:creationId xmlns:a16="http://schemas.microsoft.com/office/drawing/2014/main" id="{4EE571AD-D3B2-4093-8145-2185B402171C}"/>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839788" y="4103926"/>
            <a:ext cx="3639933" cy="2737289"/>
          </a:xfrm>
        </p:spPr>
      </p:pic>
      <p:pic>
        <p:nvPicPr>
          <p:cNvPr id="13" name="Picture 12" descr="Website, calendar&#10;&#10;Description automatically generated">
            <a:extLst>
              <a:ext uri="{FF2B5EF4-FFF2-40B4-BE49-F238E27FC236}">
                <a16:creationId xmlns:a16="http://schemas.microsoft.com/office/drawing/2014/main" id="{B803BBCB-8B1E-47DE-A4E9-7B8156589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3565" y="1862355"/>
            <a:ext cx="5780457" cy="4326329"/>
          </a:xfrm>
          <a:prstGeom prst="rect">
            <a:avLst/>
          </a:prstGeom>
        </p:spPr>
      </p:pic>
      <p:pic>
        <p:nvPicPr>
          <p:cNvPr id="6" name="Audio 5">
            <a:hlinkClick r:id="" action="ppaction://media"/>
            <a:extLst>
              <a:ext uri="{FF2B5EF4-FFF2-40B4-BE49-F238E27FC236}">
                <a16:creationId xmlns:a16="http://schemas.microsoft.com/office/drawing/2014/main" id="{D7DC62DD-7CD4-4948-A081-B971B268EC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5833621"/>
      </p:ext>
    </p:extLst>
  </p:cSld>
  <p:clrMapOvr>
    <a:masterClrMapping/>
  </p:clrMapOvr>
  <mc:AlternateContent xmlns:mc="http://schemas.openxmlformats.org/markup-compatibility/2006" xmlns:p14="http://schemas.microsoft.com/office/powerpoint/2010/main">
    <mc:Choice Requires="p14">
      <p:transition spd="slow" p14:dur="2000" advTm="48051"/>
    </mc:Choice>
    <mc:Fallback xmlns="">
      <p:transition spd="slow" advTm="4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690" x="7938" y="3173413"/>
          <p14:tracePt t="2715" x="17463" y="3173413"/>
          <p14:tracePt t="2747" x="25400" y="3173413"/>
          <p14:tracePt t="2762" x="25400" y="3181350"/>
          <p14:tracePt t="2770" x="33338" y="3181350"/>
          <p14:tracePt t="2779" x="41275" y="3181350"/>
          <p14:tracePt t="2787" x="50800" y="3181350"/>
          <p14:tracePt t="2802" x="58738" y="3181350"/>
          <p14:tracePt t="2818" x="66675" y="3181350"/>
          <p14:tracePt t="2826" x="76200" y="3181350"/>
          <p14:tracePt t="2842" x="84138" y="3181350"/>
          <p14:tracePt t="2859" x="92075" y="3181350"/>
          <p14:tracePt t="2866" x="109538" y="3181350"/>
          <p14:tracePt t="2874" x="117475" y="3181350"/>
          <p14:tracePt t="2882" x="142875" y="3189288"/>
          <p14:tracePt t="2890" x="168275" y="3189288"/>
          <p14:tracePt t="2898" x="193675" y="3189288"/>
          <p14:tracePt t="2906" x="209550" y="3189288"/>
          <p14:tracePt t="2914" x="217488" y="3189288"/>
          <p14:tracePt t="2921" x="234950" y="3198813"/>
          <p14:tracePt t="2930" x="242888" y="3198813"/>
          <p14:tracePt t="2938" x="260350" y="3198813"/>
          <p14:tracePt t="2946" x="276225" y="3198813"/>
          <p14:tracePt t="2954" x="293688" y="3206750"/>
          <p14:tracePt t="2962" x="319088" y="3206750"/>
          <p14:tracePt t="2970" x="327025" y="3206750"/>
          <p14:tracePt t="2978" x="352425" y="3214688"/>
          <p14:tracePt t="2987" x="377825" y="3214688"/>
          <p14:tracePt t="2994" x="403225" y="3222625"/>
          <p14:tracePt t="3002" x="428625" y="3232150"/>
          <p14:tracePt t="3010" x="461963" y="3240088"/>
          <p14:tracePt t="3018" x="477838" y="3248025"/>
          <p14:tracePt t="3026" x="495300" y="3248025"/>
          <p14:tracePt t="3034" x="511175" y="3257550"/>
          <p14:tracePt t="3043" x="528638" y="3257550"/>
          <p14:tracePt t="3050" x="536575" y="3265488"/>
          <p14:tracePt t="3059" x="554038" y="3265488"/>
          <p14:tracePt t="3066" x="561975" y="3273425"/>
          <p14:tracePt t="3074" x="587375" y="3273425"/>
          <p14:tracePt t="3082" x="612775" y="3273425"/>
          <p14:tracePt t="3090" x="638175" y="3281363"/>
          <p14:tracePt t="3098" x="671513" y="3290888"/>
          <p14:tracePt t="3106" x="704850" y="3298825"/>
          <p14:tracePt t="3114" x="746125" y="3306763"/>
          <p14:tracePt t="3121" x="788988" y="3324225"/>
          <p14:tracePt t="3130" x="830263" y="3340100"/>
          <p14:tracePt t="3138" x="881063" y="3349625"/>
          <p14:tracePt t="3146" x="922338" y="3357563"/>
          <p14:tracePt t="3154" x="973138" y="3375025"/>
          <p14:tracePt t="3162" x="1031875" y="3382963"/>
          <p14:tracePt t="3170" x="1057275" y="3382963"/>
          <p14:tracePt t="3178" x="1090613" y="3390900"/>
          <p14:tracePt t="3186" x="1123950" y="3390900"/>
          <p14:tracePt t="3194" x="1174750" y="3390900"/>
          <p14:tracePt t="3202" x="1216025" y="3390900"/>
          <p14:tracePt t="3210" x="1274763" y="3390900"/>
          <p14:tracePt t="3218" x="1333500" y="3390900"/>
          <p14:tracePt t="3227" x="1384300" y="3390900"/>
          <p14:tracePt t="3234" x="1427163" y="3390900"/>
          <p14:tracePt t="3242" x="1493838" y="3382963"/>
          <p14:tracePt t="3250" x="1535113" y="3382963"/>
          <p14:tracePt t="3259" x="1568450" y="3382963"/>
          <p14:tracePt t="3266" x="1619250" y="3382963"/>
          <p14:tracePt t="3274" x="1652588" y="3390900"/>
          <p14:tracePt t="3282" x="1685925" y="3390900"/>
          <p14:tracePt t="3290" x="1728788" y="3398838"/>
          <p14:tracePt t="3298" x="1762125" y="3408363"/>
          <p14:tracePt t="3307" x="1795463" y="3408363"/>
          <p14:tracePt t="3314" x="1838325" y="3416300"/>
          <p14:tracePt t="3321" x="1871663" y="3416300"/>
          <p14:tracePt t="3330" x="1905000" y="3424238"/>
          <p14:tracePt t="3338" x="1930400" y="3424238"/>
          <p14:tracePt t="3356" x="1979613" y="3433763"/>
          <p14:tracePt t="3362" x="2005013" y="3433763"/>
          <p14:tracePt t="3370" x="2030413" y="3449638"/>
          <p14:tracePt t="3378" x="2081213" y="3459163"/>
          <p14:tracePt t="3386" x="2122488" y="3467100"/>
          <p14:tracePt t="3394" x="2165350" y="3475038"/>
          <p14:tracePt t="3402" x="2206625" y="3492500"/>
          <p14:tracePt t="3410" x="2249488" y="3508375"/>
          <p14:tracePt t="3418" x="2290763" y="3517900"/>
          <p14:tracePt t="3427" x="2316163" y="3517900"/>
          <p14:tracePt t="3434" x="2332038" y="3525838"/>
          <p14:tracePt t="3442" x="2366963" y="3525838"/>
          <p14:tracePt t="3450" x="2390775" y="3525838"/>
          <p14:tracePt t="3458" x="2425700" y="3525838"/>
          <p14:tracePt t="3466" x="2466975" y="3525838"/>
          <p14:tracePt t="3474" x="2517775" y="3525838"/>
          <p14:tracePt t="3482" x="2576513" y="3525838"/>
          <p14:tracePt t="3490" x="2617788" y="3525838"/>
          <p14:tracePt t="3498" x="2651125" y="3525838"/>
          <p14:tracePt t="3506" x="2676525" y="3525838"/>
          <p14:tracePt t="3514" x="2701925" y="3525838"/>
          <p14:tracePt t="3521" x="2719388" y="3517900"/>
          <p14:tracePt t="3530" x="2735263" y="3517900"/>
          <p14:tracePt t="3538" x="2760663" y="3517900"/>
          <p14:tracePt t="3546" x="2778125" y="3517900"/>
          <p14:tracePt t="3555" x="2801938" y="3517900"/>
          <p14:tracePt t="3562" x="2836863" y="3508375"/>
          <p14:tracePt t="3570" x="2878138" y="3508375"/>
          <p14:tracePt t="3578" x="2928938" y="3508375"/>
          <p14:tracePt t="3586" x="2970213" y="3500438"/>
          <p14:tracePt t="3594" x="3028950" y="3500438"/>
          <p14:tracePt t="3602" x="3071813" y="3500438"/>
          <p14:tracePt t="3611" x="3113088" y="3492500"/>
          <p14:tracePt t="3618" x="3146425" y="3492500"/>
          <p14:tracePt t="3626" x="3171825" y="3492500"/>
          <p14:tracePt t="3634" x="3197225" y="3492500"/>
          <p14:tracePt t="3642" x="3213100" y="3492500"/>
          <p14:tracePt t="3650" x="3230563" y="3482975"/>
          <p14:tracePt t="3658" x="3248025" y="3482975"/>
          <p14:tracePt t="3666" x="3255963" y="3482975"/>
          <p14:tracePt t="3674" x="3271838" y="3482975"/>
          <p14:tracePt t="3682" x="3281363" y="3482975"/>
          <p14:tracePt t="3690" x="3297238" y="3482975"/>
          <p14:tracePt t="3698" x="3306763" y="3475038"/>
          <p14:tracePt t="3706" x="3314700" y="3475038"/>
          <p14:tracePt t="3721" x="3322638" y="3475038"/>
          <p14:tracePt t="3883" x="3314700" y="3475038"/>
          <p14:tracePt t="3891" x="3306763" y="3475038"/>
          <p14:tracePt t="3899" x="3297238" y="3475038"/>
          <p14:tracePt t="3905" x="3289300" y="3475038"/>
          <p14:tracePt t="3915" x="3271838" y="3475038"/>
          <p14:tracePt t="3924" x="3248025" y="3482975"/>
          <p14:tracePt t="3931" x="3222625" y="3482975"/>
          <p14:tracePt t="3939" x="3205163" y="3482975"/>
          <p14:tracePt t="3947" x="3179763" y="3482975"/>
          <p14:tracePt t="3956" x="3163888" y="3482975"/>
          <p14:tracePt t="3963" x="3146425" y="3482975"/>
          <p14:tracePt t="3971" x="3130550" y="3482975"/>
          <p14:tracePt t="3979" x="3105150" y="3482975"/>
          <p14:tracePt t="3987" x="3071813" y="3482975"/>
          <p14:tracePt t="3995" x="3036888" y="3482975"/>
          <p14:tracePt t="4002" x="2995613" y="3482975"/>
          <p14:tracePt t="4011" x="2954338" y="3482975"/>
          <p14:tracePt t="4019" x="2903538" y="3482975"/>
          <p14:tracePt t="4027" x="2852738" y="3482975"/>
          <p14:tracePt t="4035" x="2794000" y="3482975"/>
          <p14:tracePt t="4043" x="2743200" y="3475038"/>
          <p14:tracePt t="4051" x="2701925" y="3475038"/>
          <p14:tracePt t="4059" x="2676525" y="3475038"/>
          <p14:tracePt t="4067" x="2651125" y="3475038"/>
          <p14:tracePt t="4075" x="2625725" y="3475038"/>
          <p14:tracePt t="4083" x="2617788" y="3475038"/>
          <p14:tracePt t="4089" x="2601913" y="3475038"/>
          <p14:tracePt t="4099" x="2576513" y="3475038"/>
          <p14:tracePt t="4107" x="2551113" y="3475038"/>
          <p14:tracePt t="4115" x="2525713" y="3475038"/>
          <p14:tracePt t="4123" x="2492375" y="3475038"/>
          <p14:tracePt t="4131" x="2466975" y="3475038"/>
          <p14:tracePt t="4139" x="2433638" y="3475038"/>
          <p14:tracePt t="4147" x="2408238" y="3482975"/>
          <p14:tracePt t="4157" x="2382838" y="3482975"/>
          <p14:tracePt t="4163" x="2357438" y="3482975"/>
          <p14:tracePt t="4171" x="2341563" y="3482975"/>
          <p14:tracePt t="4179" x="2324100" y="3482975"/>
          <p14:tracePt t="4186" x="2308225" y="3482975"/>
          <p14:tracePt t="4195" x="2290763" y="3482975"/>
          <p14:tracePt t="4202" x="2282825" y="3482975"/>
          <p14:tracePt t="4219" x="2265363" y="3482975"/>
          <p14:tracePt t="4227" x="2257425" y="3482975"/>
          <p14:tracePt t="4235" x="2249488" y="3482975"/>
          <p14:tracePt t="4243" x="2239963" y="3482975"/>
          <p14:tracePt t="4259" x="2232025" y="3482975"/>
          <p14:tracePt t="4267" x="2224088" y="3482975"/>
          <p14:tracePt t="4282" x="2214563" y="3482975"/>
          <p14:tracePt t="4627" x="2214563" y="3492500"/>
          <p14:tracePt t="5706" x="2214563" y="3500438"/>
          <p14:tracePt t="5714" x="2224088" y="3517900"/>
          <p14:tracePt t="5721" x="2239963" y="3541713"/>
          <p14:tracePt t="5731" x="2273300" y="3576638"/>
          <p14:tracePt t="5740" x="2290763" y="3592513"/>
          <p14:tracePt t="5747" x="2308225" y="3609975"/>
          <p14:tracePt t="5756" x="2316163" y="3617913"/>
          <p14:tracePt t="5763" x="2332038" y="3635375"/>
          <p14:tracePt t="5771" x="2341563" y="3643313"/>
          <p14:tracePt t="5779" x="2357438" y="3651250"/>
          <p14:tracePt t="5787" x="2374900" y="3668713"/>
          <p14:tracePt t="5795" x="2390775" y="3676650"/>
          <p14:tracePt t="5803" x="2408238" y="3694113"/>
          <p14:tracePt t="5811" x="2425700" y="3702050"/>
          <p14:tracePt t="5819" x="2441575" y="3717925"/>
          <p14:tracePt t="5827" x="2449513" y="3727450"/>
          <p14:tracePt t="5835" x="2466975" y="3743325"/>
          <p14:tracePt t="5843" x="2466975" y="3752850"/>
          <p14:tracePt t="5851" x="2484438" y="3752850"/>
          <p14:tracePt t="5859" x="2484438" y="3760788"/>
          <p14:tracePt t="5883" x="2474913" y="3760788"/>
          <p14:tracePt t="5889" x="2459038" y="3760788"/>
          <p14:tracePt t="5899" x="2441575" y="3760788"/>
          <p14:tracePt t="6091" x="2425700" y="3760788"/>
          <p14:tracePt t="6099" x="2416175" y="3768725"/>
          <p14:tracePt t="6123" x="2408238" y="3768725"/>
          <p14:tracePt t="6179" x="2408238" y="3776663"/>
          <p14:tracePt t="6187" x="2408238" y="3794125"/>
          <p14:tracePt t="6195" x="2416175" y="3827463"/>
          <p14:tracePt t="6202" x="2416175" y="3886200"/>
          <p14:tracePt t="6211" x="2416175" y="3952875"/>
          <p14:tracePt t="6218" x="2416175" y="4029075"/>
          <p14:tracePt t="6227" x="2416175" y="4113213"/>
          <p14:tracePt t="6234" x="2416175" y="4205288"/>
          <p14:tracePt t="6242" x="2425700" y="4297363"/>
          <p14:tracePt t="6249" x="2433638" y="4398963"/>
          <p14:tracePt t="6258" x="2449513" y="4491038"/>
          <p14:tracePt t="6265" x="2466975" y="4583113"/>
          <p14:tracePt t="6274" x="2474913" y="4684713"/>
          <p14:tracePt t="6282" x="2492375" y="4759325"/>
          <p14:tracePt t="6290" x="2508250" y="4810125"/>
          <p14:tracePt t="6298" x="2525713" y="4868863"/>
          <p14:tracePt t="6305" x="2533650" y="4927600"/>
          <p14:tracePt t="6313" x="2551113" y="4960938"/>
          <p14:tracePt t="6322" x="2566988" y="4986338"/>
          <p14:tracePt t="6330" x="2566988" y="4994275"/>
          <p14:tracePt t="6539" x="2533650" y="5002213"/>
          <p14:tracePt t="6547" x="2459038" y="5019675"/>
          <p14:tracePt t="6556" x="2374900" y="5053013"/>
          <p14:tracePt t="6563" x="2290763" y="5103813"/>
          <p14:tracePt t="6571" x="2257425" y="5119688"/>
          <p14:tracePt t="6579" x="2257425" y="5129213"/>
          <p14:tracePt t="6610" x="2265363" y="5145088"/>
          <p14:tracePt t="6618" x="2298700" y="5195888"/>
          <p14:tracePt t="6626" x="2366963" y="5272088"/>
          <p14:tracePt t="6634" x="2449513" y="5330825"/>
          <p14:tracePt t="6642" x="2551113" y="5422900"/>
          <p14:tracePt t="6650" x="2668588" y="5507038"/>
          <p14:tracePt t="6658" x="2752725" y="5565775"/>
          <p14:tracePt t="6666" x="2827338" y="5640388"/>
          <p14:tracePt t="6674" x="2870200" y="5699125"/>
          <p14:tracePt t="6682" x="2903538" y="5749925"/>
          <p14:tracePt t="6690" x="2919413" y="5800725"/>
          <p14:tracePt t="6698" x="2928938" y="5834063"/>
          <p14:tracePt t="6707" x="2936875" y="5884863"/>
          <p14:tracePt t="6714" x="2936875" y="5908675"/>
          <p14:tracePt t="6721" x="2936875" y="5943600"/>
          <p14:tracePt t="6730" x="2944813" y="5969000"/>
          <p14:tracePt t="6738" x="2962275" y="5992813"/>
          <p14:tracePt t="6746" x="2978150" y="6027738"/>
          <p14:tracePt t="6754" x="3003550" y="6051550"/>
          <p14:tracePt t="6762" x="3046413" y="6094413"/>
          <p14:tracePt t="6770" x="3095625" y="6135688"/>
          <p14:tracePt t="6778" x="3138488" y="6161088"/>
          <p14:tracePt t="6786" x="3189288" y="6186488"/>
          <p14:tracePt t="6794" x="3238500" y="6219825"/>
          <p14:tracePt t="6802" x="3281363" y="6237288"/>
          <p14:tracePt t="6810" x="3314700" y="6262688"/>
          <p14:tracePt t="6818" x="3340100" y="6270625"/>
          <p14:tracePt t="6826" x="3365500" y="6286500"/>
          <p14:tracePt t="6834" x="3381375" y="6286500"/>
          <p14:tracePt t="6842" x="3398838" y="6303963"/>
          <p14:tracePt t="6850" x="3424238" y="6321425"/>
          <p14:tracePt t="6858" x="3440113" y="6321425"/>
          <p14:tracePt t="6866" x="3457575" y="6321425"/>
          <p14:tracePt t="6874" x="3482975" y="6321425"/>
          <p14:tracePt t="6882" x="3498850" y="6321425"/>
          <p14:tracePt t="6890" x="3506788" y="6321425"/>
          <p14:tracePt t="6906" x="3516313" y="6321425"/>
          <p14:tracePt t="6938" x="3524250" y="6321425"/>
          <p14:tracePt t="6955" x="3541713" y="6321425"/>
          <p14:tracePt t="6963" x="3557588" y="6311900"/>
          <p14:tracePt t="6971" x="3575050" y="6303963"/>
          <p14:tracePt t="6979" x="3582988" y="6296025"/>
          <p14:tracePt t="6987" x="3608388" y="6286500"/>
          <p14:tracePt t="6995" x="3624263" y="6278563"/>
          <p14:tracePt t="7003" x="3633788" y="6270625"/>
          <p14:tracePt t="7011" x="3641725" y="6262688"/>
          <p14:tracePt t="7028" x="3641725" y="6253163"/>
          <p14:tracePt t="7171" x="3641725" y="6245225"/>
          <p14:tracePt t="9875" x="3659188" y="6237288"/>
          <p14:tracePt t="9883" x="3683000" y="6237288"/>
          <p14:tracePt t="9890" x="3725863" y="6237288"/>
          <p14:tracePt t="9899" x="3767138" y="6237288"/>
          <p14:tracePt t="9906" x="3800475" y="6237288"/>
          <p14:tracePt t="9915" x="3835400" y="6227763"/>
          <p14:tracePt t="9924" x="3894138" y="6227763"/>
          <p14:tracePt t="9931" x="3952875" y="6227763"/>
          <p14:tracePt t="9940" x="4019550" y="6227763"/>
          <p14:tracePt t="9947" x="4078288" y="6227763"/>
          <p14:tracePt t="9955" x="4119563" y="6227763"/>
          <p14:tracePt t="9963" x="4170363" y="6227763"/>
          <p14:tracePt t="9971" x="4211638" y="6227763"/>
          <p14:tracePt t="9978" x="4262438" y="6227763"/>
          <p14:tracePt t="9987" x="4295775" y="6219825"/>
          <p14:tracePt t="9995" x="4354513" y="6219825"/>
          <p14:tracePt t="10003" x="4405313" y="6219825"/>
          <p14:tracePt t="10012" x="4456113" y="6219825"/>
          <p14:tracePt t="10019" x="4514850" y="6211888"/>
          <p14:tracePt t="10027" x="4581525" y="6203950"/>
          <p14:tracePt t="10034" x="4640263" y="6203950"/>
          <p14:tracePt t="10043" x="4716463" y="6203950"/>
          <p14:tracePt t="10051" x="4783138" y="6203950"/>
          <p14:tracePt t="10059" x="4841875" y="6203950"/>
          <p14:tracePt t="10067" x="4908550" y="6203950"/>
          <p14:tracePt t="10074" x="4959350" y="6203950"/>
          <p14:tracePt t="10082" x="5026025" y="6203950"/>
          <p14:tracePt t="10089" x="5084763" y="6203950"/>
          <p14:tracePt t="10099" x="5135563" y="6194425"/>
          <p14:tracePt t="10107" x="5176838" y="6194425"/>
          <p14:tracePt t="10115" x="5227638" y="6186488"/>
          <p14:tracePt t="10123" x="5260975" y="6178550"/>
          <p14:tracePt t="10131" x="5311775" y="6178550"/>
          <p14:tracePt t="10140" x="5345113" y="6169025"/>
          <p14:tracePt t="10147" x="5386388" y="6161088"/>
          <p14:tracePt t="10156" x="5421313" y="6153150"/>
          <p14:tracePt t="10162" x="5437188" y="6153150"/>
          <p14:tracePt t="10171" x="5445125" y="6135688"/>
          <p14:tracePt t="10179" x="5454650" y="6135688"/>
          <p14:tracePt t="10187" x="5454650" y="6119813"/>
          <p14:tracePt t="10491" x="5445125" y="6119813"/>
          <p14:tracePt t="10506" x="5462588" y="6119813"/>
          <p14:tracePt t="10515" x="5480050" y="6119813"/>
          <p14:tracePt t="10523" x="5487988" y="6119813"/>
          <p14:tracePt t="10531" x="5503863" y="6102350"/>
          <p14:tracePt t="10540" x="5529263" y="6102350"/>
          <p14:tracePt t="10547" x="5538788" y="6102350"/>
          <p14:tracePt t="10555" x="5546725" y="6102350"/>
          <p14:tracePt t="10563" x="5554663" y="6102350"/>
          <p14:tracePt t="10579" x="5562600" y="6102350"/>
          <p14:tracePt t="10611" x="5572125" y="6102350"/>
          <p14:tracePt t="10619" x="5572125" y="6094413"/>
          <p14:tracePt t="10627" x="5580063" y="6094413"/>
          <p14:tracePt t="10643" x="5588000" y="6094413"/>
          <p14:tracePt t="10651" x="5588000" y="6086475"/>
          <p14:tracePt t="10667" x="5597525" y="6086475"/>
          <p14:tracePt t="10699" x="5605463" y="6076950"/>
          <p14:tracePt t="10715" x="5613400" y="6076950"/>
          <p14:tracePt t="10723" x="5621338" y="6069013"/>
          <p14:tracePt t="10731" x="5630863" y="6061075"/>
          <p14:tracePt t="10747" x="5646738" y="6051550"/>
          <p14:tracePt t="10755" x="5656263" y="6051550"/>
          <p14:tracePt t="10763" x="5664200" y="6043613"/>
          <p14:tracePt t="10770" x="5672138" y="6035675"/>
          <p14:tracePt t="10786" x="5680075" y="6035675"/>
          <p14:tracePt t="10795" x="5689600" y="6027738"/>
          <p14:tracePt t="10811" x="5697538" y="6027738"/>
          <p14:tracePt t="10819" x="5697538" y="6018213"/>
          <p14:tracePt t="10827" x="5705475" y="6018213"/>
          <p14:tracePt t="10834" x="5715000" y="6010275"/>
          <p14:tracePt t="10843" x="5722938" y="6010275"/>
          <p14:tracePt t="10851" x="5730875" y="6002338"/>
          <p14:tracePt t="10859" x="5738813" y="5992813"/>
          <p14:tracePt t="10867" x="5748338" y="5984875"/>
          <p14:tracePt t="10876" x="5756275" y="5984875"/>
          <p14:tracePt t="10883" x="5764213" y="5969000"/>
          <p14:tracePt t="10889" x="5773738" y="5969000"/>
          <p14:tracePt t="10899" x="5789613" y="5951538"/>
          <p14:tracePt t="10907" x="5789613" y="5943600"/>
          <p14:tracePt t="10915" x="5807075" y="5926138"/>
          <p14:tracePt t="10923" x="5815013" y="5918200"/>
          <p14:tracePt t="10931" x="5822950" y="5908675"/>
          <p14:tracePt t="10947" x="5840413" y="5900738"/>
          <p14:tracePt t="10955" x="5840413" y="5892800"/>
          <p14:tracePt t="10963" x="5848350" y="5892800"/>
          <p14:tracePt t="10979" x="5856288" y="5892800"/>
          <p14:tracePt t="10987" x="5856288" y="5884863"/>
          <p14:tracePt t="11003" x="5865813" y="5875338"/>
          <p14:tracePt t="11019" x="5873750" y="5875338"/>
          <p14:tracePt t="11027" x="5873750" y="5867400"/>
          <p14:tracePt t="11035" x="5881688" y="5867400"/>
          <p14:tracePt t="11043" x="5881688" y="5859463"/>
          <p14:tracePt t="11051" x="5899150" y="5849938"/>
          <p14:tracePt t="11059" x="5907088" y="5849938"/>
          <p14:tracePt t="11067" x="5915025" y="5842000"/>
          <p14:tracePt t="11076" x="5932488" y="5842000"/>
          <p14:tracePt t="11083" x="5940425" y="5834063"/>
          <p14:tracePt t="11091" x="5949950" y="5834063"/>
          <p14:tracePt t="11099" x="5965825" y="5834063"/>
          <p14:tracePt t="11107" x="5983288" y="5834063"/>
          <p14:tracePt t="11114" x="5991225" y="5834063"/>
          <p14:tracePt t="11123" x="5999163" y="5834063"/>
          <p14:tracePt t="11131" x="6016625" y="5834063"/>
          <p14:tracePt t="11140" x="6042025" y="5834063"/>
          <p14:tracePt t="11147" x="6067425" y="5834063"/>
          <p14:tracePt t="11155" x="6083300" y="5834063"/>
          <p14:tracePt t="11163" x="6108700" y="5834063"/>
          <p14:tracePt t="11171" x="6124575" y="5834063"/>
          <p14:tracePt t="11179" x="6149975" y="5834063"/>
          <p14:tracePt t="11187" x="6175375" y="5834063"/>
          <p14:tracePt t="11195" x="6192838" y="5834063"/>
          <p14:tracePt t="11203" x="6218238" y="5842000"/>
          <p14:tracePt t="11211" x="6242050" y="5842000"/>
          <p14:tracePt t="11219" x="6267450" y="5842000"/>
          <p14:tracePt t="11228" x="6284913" y="5849938"/>
          <p14:tracePt t="11235" x="6300788" y="5849938"/>
          <p14:tracePt t="11243" x="6318250" y="5849938"/>
          <p14:tracePt t="11251" x="6326188" y="5859463"/>
          <p14:tracePt t="11259" x="6335713" y="5859463"/>
          <p14:tracePt t="11267" x="6351588" y="5859463"/>
          <p14:tracePt t="11275" x="6359525" y="5859463"/>
          <p14:tracePt t="11283" x="6369050" y="5859463"/>
          <p14:tracePt t="11290" x="6384925" y="5859463"/>
          <p14:tracePt t="11299" x="6394450" y="5859463"/>
          <p14:tracePt t="11307" x="6402388" y="5859463"/>
          <p14:tracePt t="11315" x="6410325" y="5859463"/>
          <p14:tracePt t="11323" x="6418263" y="5859463"/>
          <p14:tracePt t="11347" x="6427788" y="5859463"/>
          <p14:tracePt t="11355" x="6435725" y="5859463"/>
          <p14:tracePt t="11371" x="6443663" y="5859463"/>
          <p14:tracePt t="11387" x="6453188" y="5859463"/>
          <p14:tracePt t="11403" x="6461125" y="5859463"/>
          <p14:tracePt t="11412" x="6469063" y="5859463"/>
          <p14:tracePt t="11490" x="6477000" y="5859463"/>
          <p14:tracePt t="11498" x="6486525" y="5875338"/>
          <p14:tracePt t="11505" x="6502400" y="5875338"/>
          <p14:tracePt t="11514" x="6511925" y="5892800"/>
          <p14:tracePt t="11522" x="6519863" y="5892800"/>
          <p14:tracePt t="11530" x="6527800" y="5900738"/>
          <p14:tracePt t="11546" x="6535738" y="5900738"/>
          <p14:tracePt t="12931" x="6535738" y="5908675"/>
          <p14:tracePt t="12970" x="6535738" y="5918200"/>
          <p14:tracePt t="12978" x="6535738" y="5926138"/>
          <p14:tracePt t="12986" x="6535738" y="5934075"/>
          <p14:tracePt t="12995" x="6535738" y="5943600"/>
          <p14:tracePt t="13003" x="6535738" y="5951538"/>
          <p14:tracePt t="13011" x="6535738" y="5959475"/>
          <p14:tracePt t="13019" x="6535738" y="5976938"/>
          <p14:tracePt t="13027" x="6535738" y="5984875"/>
          <p14:tracePt t="13035" x="6535738" y="6002338"/>
          <p14:tracePt t="13043" x="6545263" y="6010275"/>
          <p14:tracePt t="13051" x="6545263" y="6027738"/>
          <p14:tracePt t="13059" x="6553200" y="6035675"/>
          <p14:tracePt t="13067" x="6553200" y="6043613"/>
          <p14:tracePt t="13076" x="6553200" y="6069013"/>
          <p14:tracePt t="13082" x="6553200" y="6086475"/>
          <p14:tracePt t="13089" x="6561138" y="6110288"/>
          <p14:tracePt t="13099" x="6570663" y="6135688"/>
          <p14:tracePt t="13107" x="6578600" y="6169025"/>
          <p14:tracePt t="13115" x="6586538" y="6219825"/>
          <p14:tracePt t="13123" x="6586538" y="6253163"/>
          <p14:tracePt t="13131" x="6586538" y="6311900"/>
          <p14:tracePt t="13140" x="6586538" y="6354763"/>
          <p14:tracePt t="13147" x="6586538" y="6396038"/>
          <p14:tracePt t="13155" x="6586538" y="6438900"/>
          <p14:tracePt t="13163" x="6586538" y="6480175"/>
          <p14:tracePt t="13170" x="6586538" y="6513513"/>
          <p14:tracePt t="13179" x="6586538" y="6572250"/>
          <p14:tracePt t="13187" x="6586538" y="6623050"/>
          <p14:tracePt t="13195" x="6586538" y="6656388"/>
          <p14:tracePt t="13203" x="6594475" y="6715125"/>
          <p14:tracePt t="13211" x="6611938" y="6748463"/>
          <p14:tracePt t="13218" x="6629400" y="6799263"/>
          <p14:tracePt t="13227" x="6637338" y="6824663"/>
          <p14:tracePt t="13235" x="6645275" y="6850063"/>
          <p14:tracePt t="17870" x="100013" y="2976563"/>
          <p14:tracePt t="17876" x="128588" y="2933700"/>
          <p14:tracePt t="17888" x="138113" y="2900363"/>
          <p14:tracePt t="17904" x="119063" y="2833688"/>
          <p14:tracePt t="17908" x="76200" y="27908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8E09-8620-468F-922A-2AA4361630FD}"/>
              </a:ext>
            </a:extLst>
          </p:cNvPr>
          <p:cNvSpPr>
            <a:spLocks noGrp="1"/>
          </p:cNvSpPr>
          <p:nvPr>
            <p:ph type="title"/>
          </p:nvPr>
        </p:nvSpPr>
        <p:spPr>
          <a:xfrm>
            <a:off x="839788" y="90489"/>
            <a:ext cx="10515600" cy="823911"/>
          </a:xfrm>
        </p:spPr>
        <p:txBody>
          <a:bodyPr>
            <a:normAutofit/>
          </a:bodyPr>
          <a:lstStyle/>
          <a:p>
            <a:endParaRPr lang="en-US" sz="3200" dirty="0"/>
          </a:p>
        </p:txBody>
      </p:sp>
      <p:sp>
        <p:nvSpPr>
          <p:cNvPr id="3" name="Text Placeholder 2">
            <a:extLst>
              <a:ext uri="{FF2B5EF4-FFF2-40B4-BE49-F238E27FC236}">
                <a16:creationId xmlns:a16="http://schemas.microsoft.com/office/drawing/2014/main" id="{F7AFB50B-EB2B-4CFB-9882-709468435240}"/>
              </a:ext>
            </a:extLst>
          </p:cNvPr>
          <p:cNvSpPr>
            <a:spLocks noGrp="1"/>
          </p:cNvSpPr>
          <p:nvPr>
            <p:ph type="body" idx="1"/>
          </p:nvPr>
        </p:nvSpPr>
        <p:spPr>
          <a:xfrm>
            <a:off x="839788" y="771789"/>
            <a:ext cx="5157787" cy="520116"/>
          </a:xfrm>
        </p:spPr>
        <p:txBody>
          <a:bodyPr>
            <a:normAutofit fontScale="92500"/>
          </a:bodyPr>
          <a:lstStyle/>
          <a:p>
            <a:r>
              <a:rPr lang="fr-CA" dirty="0" err="1"/>
              <a:t>Drought</a:t>
            </a:r>
            <a:endParaRPr lang="en-US" dirty="0"/>
          </a:p>
        </p:txBody>
      </p:sp>
      <p:pic>
        <p:nvPicPr>
          <p:cNvPr id="8" name="Content Placeholder 7" descr="A picture containing text&#10;&#10;Description automatically generated">
            <a:extLst>
              <a:ext uri="{FF2B5EF4-FFF2-40B4-BE49-F238E27FC236}">
                <a16:creationId xmlns:a16="http://schemas.microsoft.com/office/drawing/2014/main" id="{B4B2D2A4-4E0B-4B69-8835-5A842A7AFEBC}"/>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21892" y="1392573"/>
            <a:ext cx="2898814" cy="5490178"/>
          </a:xfrm>
        </p:spPr>
      </p:pic>
      <p:sp>
        <p:nvSpPr>
          <p:cNvPr id="5" name="Text Placeholder 4">
            <a:extLst>
              <a:ext uri="{FF2B5EF4-FFF2-40B4-BE49-F238E27FC236}">
                <a16:creationId xmlns:a16="http://schemas.microsoft.com/office/drawing/2014/main" id="{E13FD49A-9814-42E5-B0B2-E755E9DC23CA}"/>
              </a:ext>
            </a:extLst>
          </p:cNvPr>
          <p:cNvSpPr>
            <a:spLocks noGrp="1"/>
          </p:cNvSpPr>
          <p:nvPr>
            <p:ph type="body" sz="quarter" idx="3"/>
          </p:nvPr>
        </p:nvSpPr>
        <p:spPr>
          <a:xfrm>
            <a:off x="5377343" y="1199627"/>
            <a:ext cx="5978045" cy="461394"/>
          </a:xfrm>
        </p:spPr>
        <p:txBody>
          <a:bodyPr>
            <a:normAutofit fontScale="92500"/>
          </a:bodyPr>
          <a:lstStyle/>
          <a:p>
            <a:r>
              <a:rPr lang="fr-CA" dirty="0" err="1"/>
              <a:t>Wildfires</a:t>
            </a:r>
            <a:r>
              <a:rPr lang="fr-CA" dirty="0"/>
              <a:t> (in </a:t>
            </a:r>
            <a:r>
              <a:rPr lang="fr-CA" dirty="0" err="1"/>
              <a:t>forests</a:t>
            </a:r>
            <a:r>
              <a:rPr lang="fr-CA" dirty="0"/>
              <a:t>, but </a:t>
            </a:r>
            <a:r>
              <a:rPr lang="fr-CA" dirty="0" err="1"/>
              <a:t>also</a:t>
            </a:r>
            <a:r>
              <a:rPr lang="fr-CA" dirty="0"/>
              <a:t> in </a:t>
            </a:r>
            <a:r>
              <a:rPr lang="fr-CA" dirty="0" err="1"/>
              <a:t>built</a:t>
            </a:r>
            <a:r>
              <a:rPr lang="fr-CA" dirty="0"/>
              <a:t>-up areas)</a:t>
            </a:r>
            <a:endParaRPr lang="en-US" dirty="0"/>
          </a:p>
        </p:txBody>
      </p:sp>
      <p:pic>
        <p:nvPicPr>
          <p:cNvPr id="10" name="Content Placeholder 9" descr="Text&#10;&#10;Description automatically generated">
            <a:extLst>
              <a:ext uri="{FF2B5EF4-FFF2-40B4-BE49-F238E27FC236}">
                <a16:creationId xmlns:a16="http://schemas.microsoft.com/office/drawing/2014/main" id="{9517EF99-2934-4CF6-A6DE-D11071F47A5D}"/>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3237154" y="1744910"/>
            <a:ext cx="8804842" cy="4926345"/>
          </a:xfrm>
        </p:spPr>
      </p:pic>
      <p:pic>
        <p:nvPicPr>
          <p:cNvPr id="11" name="Audio 10">
            <a:hlinkClick r:id="" action="ppaction://media"/>
            <a:extLst>
              <a:ext uri="{FF2B5EF4-FFF2-40B4-BE49-F238E27FC236}">
                <a16:creationId xmlns:a16="http://schemas.microsoft.com/office/drawing/2014/main" id="{C1EED5D6-EA2B-4708-8539-5E09EF968C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4441038"/>
      </p:ext>
    </p:extLst>
  </p:cSld>
  <p:clrMapOvr>
    <a:masterClrMapping/>
  </p:clrMapOvr>
  <mc:AlternateContent xmlns:mc="http://schemas.openxmlformats.org/markup-compatibility/2006" xmlns:p14="http://schemas.microsoft.com/office/powerpoint/2010/main">
    <mc:Choice Requires="p14">
      <p:transition spd="slow" p14:dur="2000" advTm="28199"/>
    </mc:Choice>
    <mc:Fallback xmlns="">
      <p:transition spd="slow" advTm="28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2835" x="7938" y="3424238"/>
          <p14:tracePt t="12843" x="7938" y="3433763"/>
          <p14:tracePt t="12858" x="17463" y="3433763"/>
          <p14:tracePt t="12874" x="25400" y="3433763"/>
          <p14:tracePt t="12890" x="25400" y="3441700"/>
          <p14:tracePt t="12898" x="33338" y="3441700"/>
          <p14:tracePt t="12906" x="41275" y="3441700"/>
          <p14:tracePt t="12922" x="50800" y="3449638"/>
          <p14:tracePt t="12930" x="58738" y="3449638"/>
          <p14:tracePt t="12938" x="66675" y="3459163"/>
          <p14:tracePt t="12954" x="76200" y="3459163"/>
          <p14:tracePt t="12962" x="84138" y="3459163"/>
          <p14:tracePt t="12970" x="92075" y="3467100"/>
          <p14:tracePt t="12978" x="100013" y="3467100"/>
          <p14:tracePt t="12986" x="109538" y="3467100"/>
          <p14:tracePt t="12994" x="117475" y="3482975"/>
          <p14:tracePt t="13002" x="125413" y="3482975"/>
          <p14:tracePt t="13010" x="142875" y="3492500"/>
          <p14:tracePt t="13026" x="150813" y="3500438"/>
          <p14:tracePt t="13034" x="158750" y="3500438"/>
          <p14:tracePt t="13042" x="168275" y="3500438"/>
          <p14:tracePt t="13051" x="168275" y="3508375"/>
          <p14:tracePt t="13058" x="176213" y="3508375"/>
          <p14:tracePt t="13082" x="184150" y="3508375"/>
          <p14:tracePt t="13098" x="184150" y="3517900"/>
          <p14:tracePt t="13106" x="193675" y="3517900"/>
          <p14:tracePt t="13114" x="201613" y="3517900"/>
          <p14:tracePt t="13130" x="201613" y="3525838"/>
          <p14:tracePt t="13155" x="209550" y="3525838"/>
          <p14:tracePt t="13170" x="217488" y="3533775"/>
          <p14:tracePt t="13178" x="227013" y="3533775"/>
          <p14:tracePt t="13186" x="234950" y="3533775"/>
          <p14:tracePt t="13194" x="242888" y="3541713"/>
          <p14:tracePt t="13202" x="252413" y="3541713"/>
          <p14:tracePt t="13210" x="260350" y="3551238"/>
          <p14:tracePt t="13250" x="268288" y="3551238"/>
          <p14:tracePt t="13266" x="268288" y="3559175"/>
          <p14:tracePt t="13282" x="276225" y="3559175"/>
          <p14:tracePt t="13298" x="285750" y="3559175"/>
          <p14:tracePt t="13339" x="293688" y="3559175"/>
          <p14:tracePt t="13346" x="293688" y="3567113"/>
          <p14:tracePt t="13378" x="301625" y="3567113"/>
          <p14:tracePt t="13402" x="311150" y="3567113"/>
          <p14:tracePt t="13410" x="319088" y="3567113"/>
          <p14:tracePt t="13434" x="327025" y="3567113"/>
          <p14:tracePt t="13451" x="334963" y="3567113"/>
          <p14:tracePt t="13466" x="334963" y="3576638"/>
          <p14:tracePt t="13499" x="344488" y="3576638"/>
          <p14:tracePt t="13514" x="352425" y="3576638"/>
          <p14:tracePt t="13539" x="360363" y="3576638"/>
          <p14:tracePt t="13546" x="369888" y="3576638"/>
          <p14:tracePt t="13562" x="385763" y="3576638"/>
          <p14:tracePt t="13570" x="393700" y="3584575"/>
          <p14:tracePt t="13578" x="403225" y="3584575"/>
          <p14:tracePt t="13602" x="411163" y="3584575"/>
          <p14:tracePt t="13634" x="419100" y="3584575"/>
          <p14:tracePt t="13674" x="428625" y="3584575"/>
          <p14:tracePt t="13690" x="436563" y="3584575"/>
          <p14:tracePt t="13706" x="436563" y="3592513"/>
          <p14:tracePt t="13738" x="444500" y="3592513"/>
          <p14:tracePt t="13786" x="452438" y="3592513"/>
          <p14:tracePt t="13818" x="461963" y="3592513"/>
          <p14:tracePt t="13826" x="469900" y="3592513"/>
          <p14:tracePt t="13858" x="477838" y="3592513"/>
          <p14:tracePt t="13898" x="487363" y="3592513"/>
          <p14:tracePt t="13914" x="487363" y="3600450"/>
          <p14:tracePt t="13923" x="495300" y="3600450"/>
          <p14:tracePt t="13930" x="503238" y="3600450"/>
          <p14:tracePt t="13946" x="511175" y="3600450"/>
          <p14:tracePt t="14018" x="520700" y="3600450"/>
          <p14:tracePt t="14050" x="528638" y="3600450"/>
          <p14:tracePt t="14074" x="536575" y="3600450"/>
          <p14:tracePt t="14098" x="536575" y="3609975"/>
          <p14:tracePt t="14130" x="546100" y="3609975"/>
          <p14:tracePt t="14186" x="554038" y="3609975"/>
          <p14:tracePt t="14234" x="554038" y="3617913"/>
          <p14:tracePt t="14282" x="561975" y="3617913"/>
          <p14:tracePt t="14354" x="569913" y="3617913"/>
          <p14:tracePt t="14419" x="579438" y="3617913"/>
          <p14:tracePt t="14475" x="587375" y="3617913"/>
          <p14:tracePt t="14491" x="595313" y="3617913"/>
          <p14:tracePt t="14515" x="604838" y="3617913"/>
          <p14:tracePt t="14531" x="612775" y="3625850"/>
          <p14:tracePt t="14555" x="620713" y="3625850"/>
          <p14:tracePt t="14571" x="638175" y="3625850"/>
          <p14:tracePt t="14579" x="638175" y="3635375"/>
          <p14:tracePt t="14586" x="646113" y="3635375"/>
          <p14:tracePt t="14611" x="654050" y="3635375"/>
          <p14:tracePt t="14627" x="654050" y="3643313"/>
          <p14:tracePt t="14636" x="663575" y="3643313"/>
          <p14:tracePt t="14643" x="671513" y="3643313"/>
          <p14:tracePt t="14659" x="679450" y="3643313"/>
          <p14:tracePt t="14683" x="687388" y="3643313"/>
          <p14:tracePt t="14691" x="687388" y="3651250"/>
          <p14:tracePt t="14699" x="696913" y="3651250"/>
          <p14:tracePt t="14715" x="704850" y="3651250"/>
          <p14:tracePt t="14747" x="712788" y="3651250"/>
          <p14:tracePt t="14755" x="722313" y="3651250"/>
          <p14:tracePt t="14763" x="730250" y="3651250"/>
          <p14:tracePt t="14770" x="738188" y="3659188"/>
          <p14:tracePt t="14778" x="755650" y="3659188"/>
          <p14:tracePt t="14794" x="763588" y="3659188"/>
          <p14:tracePt t="14811" x="771525" y="3659188"/>
          <p14:tracePt t="14827" x="781050" y="3668713"/>
          <p14:tracePt t="14842" x="788988" y="3668713"/>
          <p14:tracePt t="14852" x="788988" y="3676650"/>
          <p14:tracePt t="14859" x="796925" y="3676650"/>
          <p14:tracePt t="14867" x="804863" y="3676650"/>
          <p14:tracePt t="14882" x="814388" y="3684588"/>
          <p14:tracePt t="14890" x="822325" y="3684588"/>
          <p14:tracePt t="14906" x="839788" y="3684588"/>
          <p14:tracePt t="14929" x="855663" y="3694113"/>
          <p14:tracePt t="14945" x="863600" y="3694113"/>
          <p14:tracePt t="14961" x="863600" y="3702050"/>
          <p14:tracePt t="14970" x="873125" y="3702050"/>
          <p14:tracePt t="14977" x="881063" y="3702050"/>
          <p14:tracePt t="14986" x="889000" y="3702050"/>
          <p14:tracePt t="14993" x="906463" y="3702050"/>
          <p14:tracePt t="15002" x="914400" y="3702050"/>
          <p14:tracePt t="15010" x="922338" y="3702050"/>
          <p14:tracePt t="15018" x="931863" y="3702050"/>
          <p14:tracePt t="15025" x="939800" y="3702050"/>
          <p14:tracePt t="15049" x="947738" y="3702050"/>
          <p14:tracePt t="15065" x="947738" y="3709988"/>
          <p14:tracePt t="15130" x="957263" y="3709988"/>
          <p14:tracePt t="15161" x="965200" y="3709988"/>
          <p14:tracePt t="15177" x="981075" y="3709988"/>
          <p14:tracePt t="15193" x="990600" y="3709988"/>
          <p14:tracePt t="15201" x="1006475" y="3717925"/>
          <p14:tracePt t="15217" x="1016000" y="3717925"/>
          <p14:tracePt t="15307" x="1023938" y="3717925"/>
          <p14:tracePt t="15362" x="1031875" y="3717925"/>
          <p14:tracePt t="15475" x="1039813" y="3717925"/>
          <p14:tracePt t="15515" x="1049338" y="3717925"/>
          <p14:tracePt t="15531" x="1057275" y="3717925"/>
          <p14:tracePt t="15539" x="1065213" y="3717925"/>
          <p14:tracePt t="15555" x="1074738" y="3717925"/>
          <p14:tracePt t="15571" x="1082675" y="3717925"/>
          <p14:tracePt t="15579" x="1090613" y="3717925"/>
          <p14:tracePt t="15585" x="1098550" y="3717925"/>
          <p14:tracePt t="15595" x="1108075" y="3717925"/>
          <p14:tracePt t="15603" x="1123950" y="3717925"/>
          <p14:tracePt t="15611" x="1133475" y="3717925"/>
          <p14:tracePt t="15619" x="1149350" y="3709988"/>
          <p14:tracePt t="15627" x="1157288" y="3709988"/>
          <p14:tracePt t="15683" x="1166813" y="3709988"/>
          <p14:tracePt t="15691" x="1174750" y="3709988"/>
          <p14:tracePt t="15707" x="1182688" y="3709988"/>
          <p14:tracePt t="15715" x="1200150" y="3717925"/>
          <p14:tracePt t="15723" x="1208088" y="3717925"/>
          <p14:tracePt t="15730" x="1216025" y="3717925"/>
          <p14:tracePt t="15739" x="1233488" y="3717925"/>
          <p14:tracePt t="15747" x="1250950" y="3717925"/>
          <p14:tracePt t="15755" x="1258888" y="3717925"/>
          <p14:tracePt t="15763" x="1274763" y="3717925"/>
          <p14:tracePt t="15770" x="1284288" y="3717925"/>
          <p14:tracePt t="15778" x="1300163" y="3717925"/>
          <p14:tracePt t="15785" x="1317625" y="3717925"/>
          <p14:tracePt t="15795" x="1333500" y="3717925"/>
          <p14:tracePt t="15802" x="1350963" y="3717925"/>
          <p14:tracePt t="15810" x="1368425" y="3717925"/>
          <p14:tracePt t="15819" x="1384300" y="3717925"/>
          <p14:tracePt t="15827" x="1409700" y="3717925"/>
          <p14:tracePt t="15836" x="1417638" y="3717925"/>
          <p14:tracePt t="15843" x="1427163" y="3717925"/>
          <p14:tracePt t="15852" x="1435100" y="3717925"/>
          <p14:tracePt t="15867" x="1443038" y="3717925"/>
          <p14:tracePt t="15883" x="1450975" y="3717925"/>
          <p14:tracePt t="15891" x="1460500" y="3717925"/>
          <p14:tracePt t="15899" x="1468438" y="3717925"/>
          <p14:tracePt t="15907" x="1485900" y="3717925"/>
          <p14:tracePt t="15915" x="1493838" y="3717925"/>
          <p14:tracePt t="15923" x="1509713" y="3717925"/>
          <p14:tracePt t="15931" x="1527175" y="3717925"/>
          <p14:tracePt t="15939" x="1544638" y="3717925"/>
          <p14:tracePt t="15947" x="1560513" y="3717925"/>
          <p14:tracePt t="15955" x="1585913" y="3717925"/>
          <p14:tracePt t="15963" x="1603375" y="3727450"/>
          <p14:tracePt t="15970" x="1611313" y="3727450"/>
          <p14:tracePt t="15979" x="1627188" y="3727450"/>
          <p14:tracePt t="15987" x="1644650" y="3735388"/>
          <p14:tracePt t="15995" x="1662113" y="3735388"/>
          <p14:tracePt t="16002" x="1670050" y="3735388"/>
          <p14:tracePt t="16011" x="1677988" y="3735388"/>
          <p14:tracePt t="16019" x="1695450" y="3735388"/>
          <p14:tracePt t="16027" x="1703388" y="3735388"/>
          <p14:tracePt t="16043" x="1720850" y="3735388"/>
          <p14:tracePt t="16059" x="1728788" y="3735388"/>
          <p14:tracePt t="16067" x="1736725" y="3735388"/>
          <p14:tracePt t="16075" x="1744663" y="3735388"/>
          <p14:tracePt t="16091" x="1754188" y="3735388"/>
          <p14:tracePt t="16099" x="1762125" y="3735388"/>
          <p14:tracePt t="16107" x="1770063" y="3735388"/>
          <p14:tracePt t="16115" x="1779588" y="3735388"/>
          <p14:tracePt t="17499" x="1787525" y="3743325"/>
          <p14:tracePt t="17547" x="1762125" y="3743325"/>
          <p14:tracePt t="17554" x="1736725" y="3743325"/>
          <p14:tracePt t="18051" x="1736725" y="3752850"/>
          <p14:tracePt t="18059" x="1744663" y="3752850"/>
          <p14:tracePt t="18074" x="1754188" y="3752850"/>
          <p14:tracePt t="18083" x="1754188" y="3760788"/>
          <p14:tracePt t="18179" x="1762125" y="3760788"/>
          <p14:tracePt t="18266" x="1770063" y="3760788"/>
          <p14:tracePt t="18323" x="1779588" y="3760788"/>
          <p14:tracePt t="18339" x="1779588" y="3768725"/>
          <p14:tracePt t="18355" x="1787525" y="3768725"/>
          <p14:tracePt t="18379" x="1795463" y="3768725"/>
          <p14:tracePt t="18387" x="1803400" y="3768725"/>
          <p14:tracePt t="18402" x="1812925" y="3768725"/>
          <p14:tracePt t="18411" x="1820863" y="3768725"/>
          <p14:tracePt t="18427" x="1838325" y="3768725"/>
          <p14:tracePt t="18443" x="1846263" y="3768725"/>
          <p14:tracePt t="18459" x="1854200" y="3768725"/>
          <p14:tracePt t="18467" x="1862138" y="3768725"/>
          <p14:tracePt t="18474" x="1871663" y="3768725"/>
          <p14:tracePt t="18491" x="1879600" y="3768725"/>
          <p14:tracePt t="18499" x="1887538" y="3776663"/>
          <p14:tracePt t="18507" x="1897063" y="3776663"/>
          <p14:tracePt t="18523" x="1905000" y="3776663"/>
          <p14:tracePt t="18539" x="1912938" y="3776663"/>
          <p14:tracePt t="18547" x="1920875" y="3776663"/>
          <p14:tracePt t="18555" x="1930400" y="3776663"/>
          <p14:tracePt t="18563" x="1930400" y="3786188"/>
          <p14:tracePt t="18571" x="1946275" y="3786188"/>
          <p14:tracePt t="18585" x="1955800" y="3786188"/>
          <p14:tracePt t="18604" x="1963738" y="3786188"/>
          <p14:tracePt t="18626" x="1971675" y="3786188"/>
          <p14:tracePt t="18643" x="1979613" y="3786188"/>
          <p14:tracePt t="18653" x="1989138" y="3786188"/>
          <p14:tracePt t="18667" x="1997075" y="3786188"/>
          <p14:tracePt t="18683" x="2014538" y="3786188"/>
          <p14:tracePt t="18699" x="2022475" y="3786188"/>
          <p14:tracePt t="18707" x="2030413" y="3786188"/>
          <p14:tracePt t="18715" x="2038350" y="3794125"/>
          <p14:tracePt t="18723" x="2047875" y="3794125"/>
          <p14:tracePt t="18739" x="2063750" y="3802063"/>
          <p14:tracePt t="18755" x="2073275" y="3802063"/>
          <p14:tracePt t="18763" x="2073275" y="3811588"/>
          <p14:tracePt t="18771" x="2081213" y="3811588"/>
          <p14:tracePt t="18778" x="2089150" y="3819525"/>
          <p14:tracePt t="18785" x="2097088" y="3827463"/>
          <p14:tracePt t="18795" x="2114550" y="3827463"/>
          <p14:tracePt t="18803" x="2122488" y="3827463"/>
          <p14:tracePt t="18811" x="2132013" y="3835400"/>
          <p14:tracePt t="18819" x="2147888" y="3835400"/>
          <p14:tracePt t="18827" x="2147888" y="3844925"/>
          <p14:tracePt t="18836" x="2155825" y="3844925"/>
          <p14:tracePt t="18851" x="2165350" y="3844925"/>
          <p14:tracePt t="18867" x="2173288" y="3844925"/>
          <p14:tracePt t="18891" x="2181225" y="3844925"/>
          <p14:tracePt t="18899" x="2181225" y="3852863"/>
          <p14:tracePt t="18915" x="2190750" y="3852863"/>
          <p14:tracePt t="18939" x="2198688" y="3852863"/>
          <p14:tracePt t="18987" x="2206625" y="3860800"/>
          <p14:tracePt t="19002" x="2214563" y="3860800"/>
          <p14:tracePt t="19019" x="2224088" y="3860800"/>
          <p14:tracePt t="19035" x="2232025" y="3860800"/>
          <p14:tracePt t="19091" x="2239963" y="3860800"/>
          <p14:tracePt t="19099" x="2239963" y="3870325"/>
          <p14:tracePt t="19107" x="2249488" y="3870325"/>
          <p14:tracePt t="19115" x="2249488" y="3878263"/>
          <p14:tracePt t="19123" x="2257425" y="3878263"/>
          <p14:tracePt t="19130" x="2273300" y="3878263"/>
          <p14:tracePt t="19139" x="2282825" y="3886200"/>
          <p14:tracePt t="19147" x="2290763" y="3886200"/>
          <p14:tracePt t="19155" x="2298700" y="3894138"/>
          <p14:tracePt t="19162" x="2308225" y="3894138"/>
          <p14:tracePt t="19178" x="2316163" y="3894138"/>
          <p14:tracePt t="19186" x="2316163" y="3903663"/>
          <p14:tracePt t="19194" x="2324100" y="3903663"/>
          <p14:tracePt t="19226" x="2332038" y="3903663"/>
          <p14:tracePt t="19235" x="2332038" y="3911600"/>
          <p14:tracePt t="19250" x="2341563" y="3911600"/>
          <p14:tracePt t="19291" x="2349500" y="3911600"/>
          <p14:tracePt t="19307" x="2349500" y="3919538"/>
          <p14:tracePt t="19315" x="2357438" y="3919538"/>
          <p14:tracePt t="19347" x="2366963" y="3919538"/>
          <p14:tracePt t="19355" x="2366963" y="3929063"/>
          <p14:tracePt t="19370" x="2374900" y="3929063"/>
          <p14:tracePt t="19395" x="2382838" y="3929063"/>
          <p14:tracePt t="19419" x="2390775" y="3929063"/>
          <p14:tracePt t="19435" x="2390775" y="3937000"/>
          <p14:tracePt t="19442" x="2400300" y="3937000"/>
          <p14:tracePt t="19458" x="2408238" y="3937000"/>
          <p14:tracePt t="19467" x="2416175" y="3937000"/>
          <p14:tracePt t="19475" x="2416175" y="3944938"/>
          <p14:tracePt t="19491" x="2425700" y="3944938"/>
          <p14:tracePt t="19515" x="2433638" y="3944938"/>
          <p14:tracePt t="19540" x="2441575" y="3944938"/>
          <p14:tracePt t="19547" x="2449513" y="3944938"/>
          <p14:tracePt t="19555" x="2449513" y="3952875"/>
          <p14:tracePt t="19570" x="2459038" y="3962400"/>
          <p14:tracePt t="19586" x="2466975" y="3962400"/>
          <p14:tracePt t="19595" x="2474913" y="3970338"/>
          <p14:tracePt t="19603" x="2484438" y="3970338"/>
          <p14:tracePt t="19611" x="2492375" y="3970338"/>
          <p14:tracePt t="19619" x="2500313" y="3970338"/>
          <p14:tracePt t="19627" x="2508250" y="3978275"/>
          <p14:tracePt t="19643" x="2517775" y="3987800"/>
          <p14:tracePt t="19667" x="2525713" y="3987800"/>
          <p14:tracePt t="19675" x="2533650" y="3987800"/>
          <p14:tracePt t="19699" x="2543175" y="3987800"/>
          <p14:tracePt t="19707" x="2551113" y="3995738"/>
          <p14:tracePt t="19714" x="2559050" y="3995738"/>
          <p14:tracePt t="19723" x="2576513" y="3995738"/>
          <p14:tracePt t="19730" x="2584450" y="4003675"/>
          <p14:tracePt t="19739" x="2584450" y="4011613"/>
          <p14:tracePt t="19747" x="2592388" y="4011613"/>
          <p14:tracePt t="19755" x="2601913" y="4011613"/>
          <p14:tracePt t="19771" x="2609850" y="4011613"/>
          <p14:tracePt t="19779" x="2609850" y="4021138"/>
          <p14:tracePt t="19786" x="2617788" y="4021138"/>
          <p14:tracePt t="19803" x="2625725" y="4021138"/>
          <p14:tracePt t="19810" x="2635250" y="4021138"/>
          <p14:tracePt t="19819" x="2643188" y="4029075"/>
          <p14:tracePt t="19836" x="2660650" y="4029075"/>
          <p14:tracePt t="19859" x="2668588" y="4029075"/>
          <p14:tracePt t="19867" x="2668588" y="4037013"/>
          <p14:tracePt t="19883" x="2676525" y="4037013"/>
          <p14:tracePt t="19891" x="2676525" y="4046538"/>
          <p14:tracePt t="19907" x="2684463" y="4046538"/>
          <p14:tracePt t="19915" x="2693988" y="4046538"/>
          <p14:tracePt t="19923" x="2701925" y="4054475"/>
          <p14:tracePt t="19931" x="2709863" y="4054475"/>
          <p14:tracePt t="19939" x="2719388" y="4054475"/>
          <p14:tracePt t="19947" x="2727325" y="4062413"/>
          <p14:tracePt t="19955" x="2735263" y="4071938"/>
          <p14:tracePt t="19962" x="2752725" y="4071938"/>
          <p14:tracePt t="19972" x="2760663" y="4071938"/>
          <p14:tracePt t="19985" x="2768600" y="4071938"/>
          <p14:tracePt t="19995" x="2778125" y="4079875"/>
          <p14:tracePt t="20027" x="2786063" y="4079875"/>
          <p14:tracePt t="20036" x="2786063" y="4087813"/>
          <p14:tracePt t="20043" x="2794000" y="4087813"/>
          <p14:tracePt t="20051" x="2801938" y="4087813"/>
          <p14:tracePt t="20059" x="2811463" y="4095750"/>
          <p14:tracePt t="20067" x="2827338" y="4105275"/>
          <p14:tracePt t="20075" x="2836863" y="4113213"/>
          <p14:tracePt t="20083" x="2852738" y="4113213"/>
          <p14:tracePt t="20091" x="2870200" y="4113213"/>
          <p14:tracePt t="20099" x="2870200" y="4121150"/>
          <p14:tracePt t="20108" x="2878138" y="4121150"/>
          <p14:tracePt t="20123" x="2886075" y="4121150"/>
          <p14:tracePt t="20131" x="2895600" y="4130675"/>
          <p14:tracePt t="20147" x="2903538" y="4138613"/>
          <p14:tracePt t="20155" x="2911475" y="4138613"/>
          <p14:tracePt t="20163" x="2919413" y="4138613"/>
          <p14:tracePt t="20170" x="2936875" y="4138613"/>
          <p14:tracePt t="20186" x="2944813" y="4138613"/>
          <p14:tracePt t="20202" x="2954338" y="4138613"/>
          <p14:tracePt t="20211" x="2962275" y="4146550"/>
          <p14:tracePt t="20219" x="2970213" y="4146550"/>
          <p14:tracePt t="20227" x="2978150" y="4146550"/>
          <p14:tracePt t="20237" x="2987675" y="4146550"/>
          <p14:tracePt t="20242" x="3003550" y="4154488"/>
          <p14:tracePt t="20251" x="3021013" y="4154488"/>
          <p14:tracePt t="20259" x="3028950" y="4154488"/>
          <p14:tracePt t="20267" x="3036888" y="4154488"/>
          <p14:tracePt t="20275" x="3054350" y="4154488"/>
          <p14:tracePt t="20283" x="3062288" y="4154488"/>
          <p14:tracePt t="20291" x="3062288" y="4164013"/>
          <p14:tracePt t="20299" x="3071813" y="4164013"/>
          <p14:tracePt t="20315" x="3079750" y="4164013"/>
          <p14:tracePt t="20323" x="3087688" y="4164013"/>
          <p14:tracePt t="20340" x="3095625" y="4164013"/>
          <p14:tracePt t="20355" x="3105150" y="4164013"/>
          <p14:tracePt t="20363" x="3113088" y="4164013"/>
          <p14:tracePt t="20369" x="3121025" y="4171950"/>
          <p14:tracePt t="20379" x="3138488" y="4171950"/>
          <p14:tracePt t="20385" x="3146425" y="4171950"/>
          <p14:tracePt t="20395" x="3154363" y="4171950"/>
          <p14:tracePt t="20404" x="3171825" y="4171950"/>
          <p14:tracePt t="20411" x="3179763" y="4171950"/>
          <p14:tracePt t="20419" x="3189288" y="4171950"/>
          <p14:tracePt t="20426" x="3205163" y="4171950"/>
          <p14:tracePt t="20436" x="3213100" y="4179888"/>
          <p14:tracePt t="20442" x="3222625" y="4179888"/>
          <p14:tracePt t="20451" x="3238500" y="4189413"/>
          <p14:tracePt t="20459" x="3248025" y="4189413"/>
          <p14:tracePt t="20466" x="3255963" y="4189413"/>
          <p14:tracePt t="20475" x="3263900" y="4189413"/>
          <p14:tracePt t="20483" x="3281363" y="4189413"/>
          <p14:tracePt t="20499" x="3289300" y="4197350"/>
          <p14:tracePt t="20507" x="3297238" y="4197350"/>
          <p14:tracePt t="20514" x="3314700" y="4197350"/>
          <p14:tracePt t="20523" x="3330575" y="4197350"/>
          <p14:tracePt t="20531" x="3340100" y="4205288"/>
          <p14:tracePt t="20539" x="3348038" y="4205288"/>
          <p14:tracePt t="20546" x="3355975" y="4205288"/>
          <p14:tracePt t="20554" x="3365500" y="4205288"/>
          <p14:tracePt t="20562" x="3373438" y="4205288"/>
          <p14:tracePt t="20579" x="3381375" y="4213225"/>
          <p14:tracePt t="20586" x="3398838" y="4213225"/>
          <p14:tracePt t="20603" x="3406775" y="4213225"/>
          <p14:tracePt t="20610" x="3414713" y="4213225"/>
          <p14:tracePt t="20620" x="3424238" y="4213225"/>
          <p14:tracePt t="20636" x="3432175" y="4213225"/>
          <p14:tracePt t="20651" x="3440113" y="4213225"/>
          <p14:tracePt t="20659" x="3440113" y="4222750"/>
          <p14:tracePt t="20675" x="3448050" y="4222750"/>
          <p14:tracePt t="20730" x="3457575" y="4222750"/>
          <p14:tracePt t="20755" x="3465513" y="4230688"/>
          <p14:tracePt t="20939" x="3473450" y="4230688"/>
          <p14:tracePt t="20963" x="3473450" y="4238625"/>
          <p14:tracePt t="21011" x="3482975" y="4238625"/>
          <p14:tracePt t="21026" x="3490913" y="4238625"/>
          <p14:tracePt t="21042" x="3498850" y="4248150"/>
          <p14:tracePt t="21059" x="3506788" y="4248150"/>
          <p14:tracePt t="21083" x="3516313" y="4256088"/>
          <p14:tracePt t="21107" x="3524250" y="4256088"/>
          <p14:tracePt t="21139" x="3532188" y="4256088"/>
          <p14:tracePt t="21147" x="3532188" y="4264025"/>
          <p14:tracePt t="21163" x="3541713" y="4264025"/>
          <p14:tracePt t="21187" x="3541713" y="4271963"/>
          <p14:tracePt t="21211" x="3549650" y="4271963"/>
          <p14:tracePt t="21267" x="3557588" y="4271963"/>
          <p14:tracePt t="21291" x="3565525" y="4271963"/>
          <p14:tracePt t="21347" x="3565525" y="4281488"/>
          <p14:tracePt t="21363" x="3575050" y="4281488"/>
          <p14:tracePt t="21395" x="3582988" y="4281488"/>
          <p14:tracePt t="21411" x="3590925" y="4289425"/>
          <p14:tracePt t="21427" x="3600450" y="4289425"/>
          <p14:tracePt t="21451" x="3608388" y="4289425"/>
          <p14:tracePt t="21507" x="3616325" y="4289425"/>
          <p14:tracePt t="21523" x="3624263" y="4297363"/>
          <p14:tracePt t="21531" x="3633788" y="4297363"/>
          <p14:tracePt t="21547" x="3641725" y="4297363"/>
          <p14:tracePt t="21555" x="3641725" y="4306888"/>
          <p14:tracePt t="21571" x="3649663" y="4306888"/>
          <p14:tracePt t="21627" x="3659188" y="4306888"/>
          <p14:tracePt t="21659" x="3667125" y="4306888"/>
          <p14:tracePt t="21691" x="3675063" y="4314825"/>
          <p14:tracePt t="21699" x="3683000" y="4314825"/>
          <p14:tracePt t="21715" x="3700463" y="4314825"/>
          <p14:tracePt t="21723" x="3708400" y="4314825"/>
          <p14:tracePt t="21731" x="3717925" y="4314825"/>
          <p14:tracePt t="21739" x="3725863" y="4314825"/>
          <p14:tracePt t="21747" x="3733800" y="4314825"/>
          <p14:tracePt t="21755" x="3741738" y="4314825"/>
          <p14:tracePt t="21763" x="3751263" y="4314825"/>
          <p14:tracePt t="21771" x="3759200" y="4314825"/>
          <p14:tracePt t="21779" x="3776663" y="4322763"/>
          <p14:tracePt t="21795" x="3784600" y="4322763"/>
          <p14:tracePt t="21803" x="3792538" y="4322763"/>
          <p14:tracePt t="21811" x="3800475" y="4322763"/>
          <p14:tracePt t="21819" x="3810000" y="4330700"/>
          <p14:tracePt t="21826" x="3825875" y="4330700"/>
          <p14:tracePt t="21836" x="3843338" y="4330700"/>
          <p14:tracePt t="21842" x="3859213" y="4330700"/>
          <p14:tracePt t="21852" x="3884613" y="4330700"/>
          <p14:tracePt t="21859" x="3917950" y="4340225"/>
          <p14:tracePt t="21867" x="3943350" y="4340225"/>
          <p14:tracePt t="21875" x="3968750" y="4340225"/>
          <p14:tracePt t="21883" x="3986213" y="4348163"/>
          <p14:tracePt t="21891" x="4002088" y="4348163"/>
          <p14:tracePt t="21899" x="4019550" y="4348163"/>
          <p14:tracePt t="21907" x="4035425" y="4348163"/>
          <p14:tracePt t="21914" x="4044950" y="4348163"/>
          <p14:tracePt t="21923" x="4052888" y="4348163"/>
          <p14:tracePt t="21979" x="4052888" y="4356100"/>
          <p14:tracePt t="21986" x="4044950" y="4365625"/>
          <p14:tracePt t="22010" x="4044950" y="4356100"/>
          <p14:tracePt t="22227" x="4035425" y="4356100"/>
          <p14:tracePt t="22236" x="3952875" y="4373563"/>
          <p14:tracePt t="22242" x="3910013" y="4414838"/>
          <p14:tracePt t="22251" x="3894138" y="4432300"/>
          <p14:tracePt t="22267" x="3894138" y="4424363"/>
          <p14:tracePt t="22338" x="3894138" y="4432300"/>
          <p14:tracePt t="22347" x="3894138" y="4448175"/>
          <p14:tracePt t="22355" x="3902075" y="4473575"/>
          <p14:tracePt t="22363" x="3910013" y="4491038"/>
          <p14:tracePt t="22372" x="3917950" y="4516438"/>
          <p14:tracePt t="22379" x="3927475" y="4532313"/>
          <p14:tracePt t="22386" x="3927475" y="4549775"/>
          <p14:tracePt t="22395" x="3927475" y="4565650"/>
          <p14:tracePt t="22403" x="3927475" y="4583113"/>
          <p14:tracePt t="22411" x="3935413" y="4591050"/>
          <p14:tracePt t="22420" x="3943350" y="4608513"/>
          <p14:tracePt t="22426" x="3943350" y="4624388"/>
          <p14:tracePt t="22436" x="3943350" y="4633913"/>
          <p14:tracePt t="22443" x="3960813" y="4641850"/>
          <p14:tracePt t="22451" x="3968750" y="4659313"/>
          <p14:tracePt t="22459" x="3976688" y="4659313"/>
          <p14:tracePt t="22467" x="3986213" y="4675188"/>
          <p14:tracePt t="22475" x="3994150" y="4675188"/>
          <p14:tracePt t="22483" x="4002088" y="4684713"/>
          <p14:tracePt t="22491" x="4002088" y="4692650"/>
          <p14:tracePt t="22499" x="4002088" y="4700588"/>
          <p14:tracePt t="22507" x="4002088" y="4708525"/>
          <p14:tracePt t="22515" x="4002088" y="4718050"/>
          <p14:tracePt t="22523" x="4002088" y="4733925"/>
          <p14:tracePt t="22531" x="4002088" y="4751388"/>
          <p14:tracePt t="22539" x="4011613" y="4759325"/>
          <p14:tracePt t="22547" x="4011613" y="4776788"/>
          <p14:tracePt t="22555" x="4019550" y="4792663"/>
          <p14:tracePt t="22563" x="4019550" y="4802188"/>
          <p14:tracePt t="22570" x="4019550" y="4810125"/>
          <p14:tracePt t="22579" x="4027488" y="4818063"/>
          <p14:tracePt t="22585" x="4035425" y="4826000"/>
          <p14:tracePt t="22594" x="4035425" y="4835525"/>
          <p14:tracePt t="22603" x="4035425" y="4843463"/>
          <p14:tracePt t="22611" x="4035425" y="4851400"/>
          <p14:tracePt t="22620" x="4035425" y="4868863"/>
          <p14:tracePt t="22637" x="4044950" y="4876800"/>
          <p14:tracePt t="22643" x="4044950" y="4894263"/>
          <p14:tracePt t="22651" x="4044950" y="4902200"/>
          <p14:tracePt t="22659" x="4052888" y="4910138"/>
          <p14:tracePt t="22667" x="4060825" y="4919663"/>
          <p14:tracePt t="22675" x="4060825" y="4927600"/>
          <p14:tracePt t="22683" x="4060825" y="4935538"/>
          <p14:tracePt t="22699" x="4060825" y="4943475"/>
          <p14:tracePt t="22707" x="4060825" y="4953000"/>
          <p14:tracePt t="22714" x="4060825" y="4960938"/>
          <p14:tracePt t="22723" x="4060825" y="4968875"/>
          <p14:tracePt t="22730" x="4060825" y="4978400"/>
          <p14:tracePt t="22739" x="4060825" y="4986338"/>
          <p14:tracePt t="22747" x="4070350" y="5011738"/>
          <p14:tracePt t="22755" x="4078288" y="5027613"/>
          <p14:tracePt t="22763" x="4103688" y="5053013"/>
          <p14:tracePt t="22772" x="4129088" y="5078413"/>
          <p14:tracePt t="22778" x="4170363" y="5103813"/>
          <p14:tracePt t="22786" x="4203700" y="5119688"/>
          <p14:tracePt t="22795" x="4221163" y="5137150"/>
          <p14:tracePt t="22803" x="4229100" y="5162550"/>
          <p14:tracePt t="22810" x="4237038" y="5170488"/>
          <p14:tracePt t="22819" x="4246563" y="5178425"/>
          <p14:tracePt t="22827" x="4246563" y="5195888"/>
          <p14:tracePt t="22835" x="4246563" y="5203825"/>
          <p14:tracePt t="22842" x="4246563" y="5213350"/>
          <p14:tracePt t="22850" x="4254500" y="5237163"/>
          <p14:tracePt t="22859" x="4254500" y="5246688"/>
          <p14:tracePt t="22867" x="4262438" y="5262563"/>
          <p14:tracePt t="22874" x="4270375" y="5272088"/>
          <p14:tracePt t="22882" x="4270375" y="5287963"/>
          <p14:tracePt t="22891" x="4279900" y="5287963"/>
          <p14:tracePt t="22898" x="4279900" y="5295900"/>
          <p14:tracePt t="22907" x="4287838" y="5295900"/>
          <p14:tracePt t="22914" x="4295775" y="5295900"/>
          <p14:tracePt t="22930" x="4305300" y="5305425"/>
          <p14:tracePt t="22938" x="4313238" y="5305425"/>
          <p14:tracePt t="22946" x="4321175" y="5305425"/>
          <p14:tracePt t="23228" x="4305300" y="5313363"/>
          <p14:tracePt t="23236" x="4262438" y="5330825"/>
          <p14:tracePt t="23251" x="4262438" y="5321300"/>
          <p14:tracePt t="23307" x="4270375" y="5321300"/>
          <p14:tracePt t="23315" x="4279900" y="5321300"/>
          <p14:tracePt t="23403" x="4287838" y="5321300"/>
          <p14:tracePt t="23411" x="4295775" y="5321300"/>
          <p14:tracePt t="23427" x="4305300" y="5313363"/>
          <p14:tracePt t="23443" x="4313238" y="5313363"/>
          <p14:tracePt t="23515" x="4321175" y="5313363"/>
          <p14:tracePt t="23531" x="4338638" y="5313363"/>
          <p14:tracePt t="23539" x="4354513" y="5313363"/>
          <p14:tracePt t="23547" x="4371975" y="5313363"/>
          <p14:tracePt t="23554" x="4379913" y="5313363"/>
          <p14:tracePt t="23563" x="4387850" y="5313363"/>
          <p14:tracePt t="23595" x="4397375" y="5313363"/>
          <p14:tracePt t="23627" x="4405313" y="5313363"/>
          <p14:tracePt t="23643" x="4413250" y="5313363"/>
          <p14:tracePt t="23651" x="4422775" y="5313363"/>
          <p14:tracePt t="23659" x="4430713" y="5313363"/>
          <p14:tracePt t="23667" x="4438650" y="5313363"/>
          <p14:tracePt t="23675" x="4446588" y="5313363"/>
          <p14:tracePt t="23683" x="4464050" y="5313363"/>
          <p14:tracePt t="23699" x="4471988" y="5313363"/>
          <p14:tracePt t="23795" x="4481513" y="5313363"/>
          <p14:tracePt t="23818" x="4489450" y="5313363"/>
          <p14:tracePt t="23827" x="4497388" y="5313363"/>
          <p14:tracePt t="23843" x="4505325" y="5313363"/>
          <p14:tracePt t="23883" x="4514850" y="5313363"/>
          <p14:tracePt t="23923" x="4514850" y="5305425"/>
          <p14:tracePt t="23947" x="4522788" y="5305425"/>
          <p14:tracePt t="23963" x="4530725" y="5305425"/>
          <p14:tracePt t="24011" x="4540250" y="5305425"/>
          <p14:tracePt t="24051" x="4548188" y="5305425"/>
          <p14:tracePt t="24059" x="4548188" y="5295900"/>
          <p14:tracePt t="24075" x="4556125" y="5295900"/>
          <p14:tracePt t="24091" x="4564063" y="5295900"/>
          <p14:tracePt t="24114" x="4573588" y="5295900"/>
          <p14:tracePt t="24123" x="4573588" y="5287963"/>
          <p14:tracePt t="24138" x="4581525" y="5287963"/>
          <p14:tracePt t="24195" x="4589463" y="5287963"/>
          <p14:tracePt t="24218" x="4598988" y="5287963"/>
          <p14:tracePt t="24251" x="4606925" y="5280025"/>
          <p14:tracePt t="24283" x="4614863" y="5280025"/>
          <p14:tracePt t="24314" x="4622800" y="5280025"/>
          <p14:tracePt t="24323" x="4622800" y="5272088"/>
          <p14:tracePt t="24331" x="4632325" y="5272088"/>
          <p14:tracePt t="24387" x="4640263" y="5272088"/>
          <p14:tracePt t="24418" x="4640263" y="5262563"/>
          <p14:tracePt t="24436" x="4648200" y="5262563"/>
          <p14:tracePt t="24491" x="4648200" y="5254625"/>
          <p14:tracePt t="24539" x="4657725" y="5254625"/>
          <p14:tracePt t="24571" x="4665663" y="5254625"/>
          <p14:tracePt t="24915" x="4673600" y="5254625"/>
          <p14:tracePt t="24963" x="4681538" y="5254625"/>
          <p14:tracePt t="24979" x="4699000" y="5246688"/>
          <p14:tracePt t="24995" x="4706938" y="5246688"/>
          <p14:tracePt t="25002" x="4724400" y="5246688"/>
          <p14:tracePt t="25011" x="4732338" y="5237163"/>
          <p14:tracePt t="25019" x="4740275" y="5237163"/>
          <p14:tracePt t="25026" x="4757738" y="5221288"/>
          <p14:tracePt t="25036" x="4775200" y="5221288"/>
          <p14:tracePt t="25043" x="4783138" y="5203825"/>
          <p14:tracePt t="25050" x="4799013" y="5203825"/>
          <p14:tracePt t="25059" x="4816475" y="5195888"/>
          <p14:tracePt t="25067" x="4824413" y="5178425"/>
          <p14:tracePt t="25075" x="4841875" y="5178425"/>
          <p14:tracePt t="25083" x="4849813" y="5170488"/>
          <p14:tracePt t="25091" x="4857750" y="5162550"/>
          <p14:tracePt t="25099" x="4867275" y="5162550"/>
          <p14:tracePt t="25107" x="4875213" y="5154613"/>
          <p14:tracePt t="25123" x="4883150" y="5145088"/>
          <p14:tracePt t="25131" x="4892675" y="5145088"/>
          <p14:tracePt t="25139" x="4900613" y="5137150"/>
          <p14:tracePt t="25147" x="4908550" y="5129213"/>
          <p14:tracePt t="25157" x="4908550" y="5119688"/>
          <p14:tracePt t="25163" x="4926013" y="5111750"/>
          <p14:tracePt t="25172" x="4933950" y="5095875"/>
          <p14:tracePt t="25179" x="4951413" y="5095875"/>
          <p14:tracePt t="25185" x="4959350" y="5078413"/>
          <p14:tracePt t="25194" x="4967288" y="5078413"/>
          <p14:tracePt t="25202" x="4975225" y="5060950"/>
          <p14:tracePt t="25209" x="4984750" y="5053013"/>
          <p14:tracePt t="25218" x="4992688" y="5045075"/>
          <p14:tracePt t="25234" x="5000625" y="5027613"/>
          <p14:tracePt t="25241" x="5010150" y="5019675"/>
          <p14:tracePt t="25249" x="5018088" y="5011738"/>
          <p14:tracePt t="25258" x="5026025" y="4994275"/>
          <p14:tracePt t="25266" x="5033963" y="4986338"/>
          <p14:tracePt t="25274" x="5033963" y="4978400"/>
          <p14:tracePt t="25281" x="5051425" y="4960938"/>
          <p14:tracePt t="25290" x="5059363" y="4953000"/>
          <p14:tracePt t="25298" x="5059363" y="4935538"/>
          <p14:tracePt t="25306" x="5068888" y="4927600"/>
          <p14:tracePt t="25314" x="5068888" y="4919663"/>
          <p14:tracePt t="25322" x="5076825" y="4910138"/>
          <p14:tracePt t="25330" x="5084763" y="4902200"/>
          <p14:tracePt t="25338" x="5084763" y="4894263"/>
          <p14:tracePt t="25346" x="5092700" y="4884738"/>
          <p14:tracePt t="25354" x="5102225" y="4876800"/>
          <p14:tracePt t="25370" x="5102225" y="4868863"/>
          <p14:tracePt t="25386" x="5102225" y="4860925"/>
          <p14:tracePt t="25394" x="5102225" y="4843463"/>
          <p14:tracePt t="25401" x="5110163" y="4843463"/>
          <p14:tracePt t="25410" x="5110163" y="4826000"/>
          <p14:tracePt t="25418" x="5118100" y="4818063"/>
          <p14:tracePt t="25426" x="5127625" y="4810125"/>
          <p14:tracePt t="25434" x="5127625" y="4802188"/>
          <p14:tracePt t="25441" x="5127625" y="4792663"/>
          <p14:tracePt t="25449" x="5135563" y="4784725"/>
          <p14:tracePt t="25458" x="5135563" y="4776788"/>
          <p14:tracePt t="25466" x="5135563" y="4767263"/>
          <p14:tracePt t="25474" x="5135563" y="4759325"/>
          <p14:tracePt t="25481" x="5135563" y="4751388"/>
          <p14:tracePt t="25490" x="5135563" y="4743450"/>
          <p14:tracePt t="25498" x="5143500" y="4733925"/>
          <p14:tracePt t="25513" x="5143500" y="4725988"/>
          <p14:tracePt t="25530" x="5143500" y="4718050"/>
          <p14:tracePt t="25546" x="5143500" y="4708525"/>
          <p14:tracePt t="25562" x="5143500" y="4700588"/>
          <p14:tracePt t="25570" x="5143500" y="4684713"/>
          <p14:tracePt t="25578" x="5143500" y="4675188"/>
          <p14:tracePt t="25586" x="5143500" y="4667250"/>
          <p14:tracePt t="25594" x="5143500" y="4659313"/>
          <p14:tracePt t="25601" x="5143500" y="4641850"/>
          <p14:tracePt t="25610" x="5143500" y="4633913"/>
          <p14:tracePt t="25618" x="5143500" y="4624388"/>
          <p14:tracePt t="25626" x="5143500" y="4616450"/>
          <p14:tracePt t="25642" x="5143500" y="4608513"/>
          <p14:tracePt t="25649" x="5143500" y="4600575"/>
          <p14:tracePt t="25682" x="5143500" y="4591050"/>
          <p14:tracePt t="25883" x="5143500" y="4583113"/>
          <p14:tracePt t="25899" x="5143500" y="4575175"/>
          <p14:tracePt t="25907" x="5143500" y="4565650"/>
          <p14:tracePt t="25915" x="5143500" y="4557713"/>
          <p14:tracePt t="25923" x="5143500" y="4541838"/>
          <p14:tracePt t="25931" x="5143500" y="4532313"/>
          <p14:tracePt t="25939" x="5143500" y="4516438"/>
          <p14:tracePt t="25947" x="5127625" y="4506913"/>
          <p14:tracePt t="26139" x="5127625" y="4491038"/>
          <p14:tracePt t="26147" x="5135563" y="4483100"/>
          <p14:tracePt t="26155" x="5135563" y="4465638"/>
          <p14:tracePt t="26163" x="5151438" y="4448175"/>
          <p14:tracePt t="26171" x="5160963" y="4406900"/>
          <p14:tracePt t="26179" x="5176838" y="4365625"/>
          <p14:tracePt t="26186" x="5210175" y="4281488"/>
          <p14:tracePt t="26195" x="5245100" y="4179888"/>
          <p14:tracePt t="26203" x="5286375" y="4087813"/>
          <p14:tracePt t="26211" x="5294313" y="4046538"/>
          <p14:tracePt t="26220" x="5311775" y="3995738"/>
          <p14:tracePt t="26227" x="5345113" y="3929063"/>
          <p14:tracePt t="26239" x="5395913" y="3852863"/>
          <p14:tracePt t="26244" x="5437188" y="3760788"/>
          <p14:tracePt t="26250" x="5495925" y="3668713"/>
          <p14:tracePt t="26259" x="5554663" y="3559175"/>
          <p14:tracePt t="26267" x="5630863" y="3449638"/>
          <p14:tracePt t="26275" x="5689600" y="3340100"/>
          <p14:tracePt t="26283" x="5748338" y="3232150"/>
          <p14:tracePt t="26291" x="5789613" y="3148013"/>
          <p14:tracePt t="26299" x="5865813" y="3005138"/>
          <p14:tracePt t="26307" x="5924550" y="2913063"/>
          <p14:tracePt t="26315" x="5973763" y="2811463"/>
          <p14:tracePt t="26323" x="6024563" y="2719388"/>
          <p14:tracePt t="26331" x="6075363" y="2627313"/>
          <p14:tracePt t="26340" x="6116638" y="2517775"/>
          <p14:tracePt t="26347" x="6175375" y="2425700"/>
          <p14:tracePt t="26355" x="6234113" y="2333625"/>
          <p14:tracePt t="26363" x="6292850" y="2224088"/>
          <p14:tracePt t="26370" x="6343650" y="2132013"/>
          <p14:tracePt t="26379" x="6418263" y="2006600"/>
          <p14:tracePt t="26386" x="6502400" y="1855788"/>
          <p14:tracePt t="26395" x="6594475" y="1712913"/>
          <p14:tracePt t="26402" x="6662738" y="1628775"/>
          <p14:tracePt t="26411" x="6721475" y="1544638"/>
          <p14:tracePt t="26420" x="6762750" y="1477963"/>
          <p14:tracePt t="26426" x="6805613" y="1419225"/>
          <p14:tracePt t="26436" x="6829425" y="1368425"/>
          <p14:tracePt t="26443" x="6864350" y="1325563"/>
          <p14:tracePt t="26450" x="6880225" y="1284288"/>
          <p14:tracePt t="26458" x="6897688" y="1266825"/>
          <p14:tracePt t="26467" x="6905625" y="1250950"/>
          <p14:tracePt t="26475" x="6913563" y="1225550"/>
          <p14:tracePt t="26483" x="6931025" y="1200150"/>
          <p14:tracePt t="26651" x="6923088" y="1200150"/>
          <p14:tracePt t="26659" x="6923088" y="1208088"/>
          <p14:tracePt t="26681" x="6913563" y="1208088"/>
          <p14:tracePt t="26690" x="6913563" y="1200150"/>
          <p14:tracePt t="26698" x="6923088" y="1141413"/>
          <p14:tracePt t="26706" x="6956425" y="1057275"/>
          <p14:tracePt t="26714" x="7005638" y="965200"/>
          <p14:tracePt t="26722" x="7099300" y="830263"/>
          <p14:tracePt t="26729" x="7224713" y="688975"/>
          <p14:tracePt t="26738" x="7342188" y="546100"/>
          <p14:tracePt t="26746" x="7467600" y="395288"/>
          <p14:tracePt t="26754" x="7569200" y="260350"/>
          <p14:tracePt t="26761" x="7627938" y="158750"/>
          <p14:tracePt t="26770" x="7694613" y="6667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1C8E-6E38-4478-AE7F-0C7067539633}"/>
              </a:ext>
            </a:extLst>
          </p:cNvPr>
          <p:cNvSpPr>
            <a:spLocks noGrp="1"/>
          </p:cNvSpPr>
          <p:nvPr>
            <p:ph type="title"/>
          </p:nvPr>
        </p:nvSpPr>
        <p:spPr>
          <a:xfrm>
            <a:off x="0" y="159391"/>
            <a:ext cx="12113703" cy="898941"/>
          </a:xfrm>
        </p:spPr>
        <p:txBody>
          <a:bodyPr>
            <a:noAutofit/>
          </a:bodyPr>
          <a:lstStyle/>
          <a:p>
            <a:r>
              <a:rPr lang="en-US" sz="2800" b="1" dirty="0">
                <a:latin typeface="+mn-lt"/>
              </a:rPr>
              <a:t>Health effects   </a:t>
            </a:r>
            <a:r>
              <a:rPr lang="en-US" sz="2400" b="1" dirty="0">
                <a:latin typeface="+mn-lt"/>
              </a:rPr>
              <a:t>(e.g. due to heat waves, poor air quality, changing patterns of disease and migration of insects, severe weather, </a:t>
            </a:r>
            <a:r>
              <a:rPr lang="en-US" sz="2400" b="1" dirty="0" err="1">
                <a:latin typeface="+mn-lt"/>
              </a:rPr>
              <a:t>etc</a:t>
            </a:r>
            <a:r>
              <a:rPr lang="en-US" sz="2400" b="1" dirty="0">
                <a:latin typeface="+mn-lt"/>
              </a:rPr>
              <a:t>)</a:t>
            </a:r>
          </a:p>
        </p:txBody>
      </p:sp>
      <p:pic>
        <p:nvPicPr>
          <p:cNvPr id="4" name="Picture 3" descr="A picture containing timeline&#10;&#10;Description automatically generated">
            <a:extLst>
              <a:ext uri="{FF2B5EF4-FFF2-40B4-BE49-F238E27FC236}">
                <a16:creationId xmlns:a16="http://schemas.microsoft.com/office/drawing/2014/main" id="{F5ED09D9-DA93-4450-A7EE-DA2DCF22E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572" y="1344645"/>
            <a:ext cx="8028264" cy="5510926"/>
          </a:xfrm>
          <a:prstGeom prst="rect">
            <a:avLst/>
          </a:prstGeom>
        </p:spPr>
      </p:pic>
      <p:pic>
        <p:nvPicPr>
          <p:cNvPr id="3" name="Audio 2">
            <a:hlinkClick r:id="" action="ppaction://media"/>
            <a:extLst>
              <a:ext uri="{FF2B5EF4-FFF2-40B4-BE49-F238E27FC236}">
                <a16:creationId xmlns:a16="http://schemas.microsoft.com/office/drawing/2014/main" id="{4CB2F0F9-0D28-4819-8F3C-4D7EE9E1A8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6004321"/>
      </p:ext>
    </p:extLst>
  </p:cSld>
  <p:clrMapOvr>
    <a:masterClrMapping/>
  </p:clrMapOvr>
  <mc:AlternateContent xmlns:mc="http://schemas.openxmlformats.org/markup-compatibility/2006" xmlns:p14="http://schemas.microsoft.com/office/powerpoint/2010/main">
    <mc:Choice Requires="p14">
      <p:transition spd="slow" p14:dur="2000" advTm="23538"/>
    </mc:Choice>
    <mc:Fallback xmlns="">
      <p:transition spd="slow" advTm="2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28" x="7467600" y="76200"/>
          <p14:tracePt t="4434" x="7467600" y="125413"/>
          <p14:tracePt t="4443" x="7475538" y="176213"/>
          <p14:tracePt t="4451" x="7493000" y="227013"/>
          <p14:tracePt t="4459" x="7518400" y="285750"/>
          <p14:tracePt t="4467" x="7551738" y="360363"/>
          <p14:tracePt t="4475" x="7585075" y="428625"/>
          <p14:tracePt t="4483" x="7627938" y="503238"/>
          <p14:tracePt t="4491" x="7643813" y="571500"/>
          <p14:tracePt t="4499" x="7661275" y="630238"/>
          <p14:tracePt t="4507" x="7669213" y="712788"/>
          <p14:tracePt t="4519" x="7686675" y="781050"/>
          <p14:tracePt t="4524" x="7702550" y="847725"/>
          <p14:tracePt t="4531" x="7727950" y="931863"/>
          <p14:tracePt t="4539" x="7761288" y="998538"/>
          <p14:tracePt t="4547" x="7812088" y="1090613"/>
          <p14:tracePt t="4556" x="7853363" y="1192213"/>
          <p14:tracePt t="4563" x="7886700" y="1250950"/>
          <p14:tracePt t="4571" x="7904163" y="1317625"/>
          <p14:tracePt t="4579" x="7912100" y="1368425"/>
          <p14:tracePt t="4587" x="7912100" y="1409700"/>
          <p14:tracePt t="4595" x="7904163" y="1460500"/>
          <p14:tracePt t="4603" x="7896225" y="1493838"/>
          <p14:tracePt t="4611" x="7870825" y="1536700"/>
          <p14:tracePt t="4618" x="7862888" y="1552575"/>
          <p14:tracePt t="4627" x="7837488" y="1570038"/>
          <p14:tracePt t="4634" x="7827963" y="1577975"/>
          <p14:tracePt t="4643" x="7812088" y="1577975"/>
          <p14:tracePt t="4915" x="7812088" y="1585913"/>
          <p14:tracePt t="4924" x="7820025" y="1595438"/>
          <p14:tracePt t="4956" x="7820025" y="1603375"/>
          <p14:tracePt t="4973" x="7804150" y="1611313"/>
          <p14:tracePt t="4980" x="7778750" y="1620838"/>
          <p14:tracePt t="4987" x="7745413" y="1636713"/>
          <p14:tracePt t="4996" x="7702550" y="1662113"/>
          <p14:tracePt t="5004" x="7677150" y="1679575"/>
          <p14:tracePt t="5010" x="7635875" y="1720850"/>
          <p14:tracePt t="5018" x="7610475" y="1762125"/>
          <p14:tracePt t="5027" x="7593013" y="1797050"/>
          <p14:tracePt t="5034" x="7577138" y="1838325"/>
          <p14:tracePt t="5043" x="7569200" y="1889125"/>
          <p14:tracePt t="5051" x="7569200" y="1930400"/>
          <p14:tracePt t="5059" x="7559675" y="1963738"/>
          <p14:tracePt t="5066" x="7551738" y="2006600"/>
          <p14:tracePt t="5075" x="7534275" y="2032000"/>
          <p14:tracePt t="5083" x="7518400" y="2065338"/>
          <p14:tracePt t="5091" x="7493000" y="2081213"/>
          <p14:tracePt t="5099" x="7475538" y="2098675"/>
          <p14:tracePt t="5106" x="7467600" y="2114550"/>
          <p14:tracePt t="5115" x="7442200" y="2149475"/>
          <p14:tracePt t="5123" x="7416800" y="2165350"/>
          <p14:tracePt t="5131" x="7383463" y="2198688"/>
          <p14:tracePt t="5139" x="7334250" y="2233613"/>
          <p14:tracePt t="5146" x="7275513" y="2274888"/>
          <p14:tracePt t="5155" x="7207250" y="2316163"/>
          <p14:tracePt t="5163" x="7173913" y="2351088"/>
          <p14:tracePt t="5171" x="7132638" y="2384425"/>
          <p14:tracePt t="5178" x="7107238" y="2417763"/>
          <p14:tracePt t="5186" x="7099300" y="2433638"/>
          <p14:tracePt t="5195" x="7089775" y="2451100"/>
          <p14:tracePt t="5203" x="7081838" y="2476500"/>
          <p14:tracePt t="5211" x="7081838" y="2501900"/>
          <p14:tracePt t="5219" x="7073900" y="2527300"/>
          <p14:tracePt t="5227" x="7073900" y="2551113"/>
          <p14:tracePt t="5234" x="7073900" y="2593975"/>
          <p14:tracePt t="5243" x="7064375" y="2644775"/>
          <p14:tracePt t="5251" x="7040563" y="2693988"/>
          <p14:tracePt t="5259" x="6997700" y="2744788"/>
          <p14:tracePt t="5267" x="6946900" y="2795588"/>
          <p14:tracePt t="5275" x="6897688" y="2846388"/>
          <p14:tracePt t="5283" x="6846888" y="2905125"/>
          <p14:tracePt t="5290" x="6805613" y="2938463"/>
          <p14:tracePt t="5299" x="6762750" y="2979738"/>
          <p14:tracePt t="5307" x="6746875" y="3013075"/>
          <p14:tracePt t="5315" x="6721475" y="3046413"/>
          <p14:tracePt t="5323" x="6704013" y="3089275"/>
          <p14:tracePt t="5331" x="6678613" y="3140075"/>
          <p14:tracePt t="5339" x="6637338" y="3206750"/>
          <p14:tracePt t="5347" x="6594475" y="3265488"/>
          <p14:tracePt t="5355" x="6545263" y="3332163"/>
          <p14:tracePt t="5363" x="6469063" y="3390900"/>
          <p14:tracePt t="5371" x="6410325" y="3441700"/>
          <p14:tracePt t="5379" x="6359525" y="3475038"/>
          <p14:tracePt t="5387" x="6310313" y="3517900"/>
          <p14:tracePt t="5395" x="6276975" y="3551238"/>
          <p14:tracePt t="5403" x="6259513" y="3567113"/>
          <p14:tracePt t="5411" x="6242050" y="3584575"/>
          <p14:tracePt t="5420" x="6234113" y="3609975"/>
          <p14:tracePt t="5426" x="6226175" y="3617913"/>
          <p14:tracePt t="5434" x="6218238" y="3635375"/>
          <p14:tracePt t="5443" x="6218238" y="3651250"/>
          <p14:tracePt t="5450" x="6208713" y="3659188"/>
          <p14:tracePt t="5459" x="6200775" y="3659188"/>
          <p14:tracePt t="5467" x="6200775" y="3668713"/>
          <p14:tracePt t="5475" x="6192838" y="3676650"/>
          <p14:tracePt t="5700" x="6200775" y="3676650"/>
          <p14:tracePt t="5708" x="6234113" y="3676650"/>
          <p14:tracePt t="5715" x="6251575" y="3694113"/>
          <p14:tracePt t="5772" x="6251575" y="3702050"/>
          <p14:tracePt t="5780" x="6242050" y="3709988"/>
          <p14:tracePt t="5788" x="6242050" y="3727450"/>
          <p14:tracePt t="5796" x="6226175" y="3735388"/>
          <p14:tracePt t="5804" x="6226175" y="3743325"/>
          <p14:tracePt t="7852" x="6226175" y="3752850"/>
          <p14:tracePt t="8228" x="6226175" y="3760788"/>
          <p14:tracePt t="8908" x="6234113" y="3760788"/>
          <p14:tracePt t="9204" x="6234113" y="3768725"/>
          <p14:tracePt t="9820" x="6234113" y="3786188"/>
          <p14:tracePt t="9828" x="6234113" y="3794125"/>
          <p14:tracePt t="9836" x="6234113" y="3802063"/>
          <p14:tracePt t="9860" x="6234113" y="3811588"/>
          <p14:tracePt t="9892" x="6234113" y="3819525"/>
          <p14:tracePt t="9900" x="6226175" y="3819525"/>
          <p14:tracePt t="9916" x="6226175" y="3827463"/>
          <p14:tracePt t="9924" x="6218238" y="3835400"/>
          <p14:tracePt t="9931" x="6208713" y="3844925"/>
          <p14:tracePt t="9940" x="6208713" y="3852863"/>
          <p14:tracePt t="9948" x="6192838" y="3870325"/>
          <p14:tracePt t="9956" x="6183313" y="3886200"/>
          <p14:tracePt t="9964" x="6175375" y="3894138"/>
          <p14:tracePt t="9972" x="6167438" y="3911600"/>
          <p14:tracePt t="9980" x="6167438" y="3929063"/>
          <p14:tracePt t="9989" x="6159500" y="3937000"/>
          <p14:tracePt t="9996" x="6149975" y="3952875"/>
          <p14:tracePt t="10003" x="6149975" y="3970338"/>
          <p14:tracePt t="10012" x="6142038" y="3987800"/>
          <p14:tracePt t="10020" x="6124575" y="4003675"/>
          <p14:tracePt t="10028" x="6108700" y="4021138"/>
          <p14:tracePt t="10036" x="6091238" y="4037013"/>
          <p14:tracePt t="10044" x="6075363" y="4046538"/>
          <p14:tracePt t="10053" x="6049963" y="4054475"/>
          <p14:tracePt t="10060" x="6024563" y="4062413"/>
          <p14:tracePt t="10068" x="5999163" y="4062413"/>
          <p14:tracePt t="10076" x="5983288" y="4062413"/>
          <p14:tracePt t="10308" x="5991225" y="4062413"/>
          <p14:tracePt t="10316" x="5991225" y="4071938"/>
          <p14:tracePt t="10324" x="5991225" y="4095750"/>
          <p14:tracePt t="10332" x="5999163" y="4121150"/>
          <p14:tracePt t="10372" x="5983288" y="4130675"/>
          <p14:tracePt t="10380" x="5957888" y="4146550"/>
          <p14:tracePt t="10388" x="5932488" y="4179888"/>
          <p14:tracePt t="10396" x="5899150" y="4222750"/>
          <p14:tracePt t="10402" x="5865813" y="4264025"/>
          <p14:tracePt t="10412" x="5840413" y="4297363"/>
          <p14:tracePt t="10420" x="5807075" y="4330700"/>
          <p14:tracePt t="10428" x="5781675" y="4356100"/>
          <p14:tracePt t="10436" x="5756275" y="4389438"/>
          <p14:tracePt t="10444" x="5730875" y="4432300"/>
          <p14:tracePt t="10452" x="5680075" y="4465638"/>
          <p14:tracePt t="10460" x="5638800" y="4498975"/>
          <p14:tracePt t="10468" x="5588000" y="4532313"/>
          <p14:tracePt t="10477" x="5546725" y="4575175"/>
          <p14:tracePt t="10484" x="5521325" y="4600575"/>
          <p14:tracePt t="10492" x="5480050" y="4641850"/>
          <p14:tracePt t="10503" x="5437188" y="4692650"/>
          <p14:tracePt t="10509" x="5386388" y="4743450"/>
          <p14:tracePt t="10516" x="5337175" y="4810125"/>
          <p14:tracePt t="10525" x="5286375" y="4868863"/>
          <p14:tracePt t="10532" x="5227638" y="4919663"/>
          <p14:tracePt t="10540" x="5176838" y="4994275"/>
          <p14:tracePt t="10548" x="5127625" y="5045075"/>
          <p14:tracePt t="10556" x="5092700" y="5095875"/>
          <p14:tracePt t="10564" x="5059363" y="5137150"/>
          <p14:tracePt t="10573" x="5033963" y="5178425"/>
          <p14:tracePt t="10580" x="5010150" y="5213350"/>
          <p14:tracePt t="10587" x="4984750" y="5246688"/>
          <p14:tracePt t="10596" x="4941888" y="5272088"/>
          <p14:tracePt t="10604" x="4908550" y="5295900"/>
          <p14:tracePt t="10612" x="4857750" y="5321300"/>
          <p14:tracePt t="10620" x="4799013" y="5346700"/>
          <p14:tracePt t="10628" x="4740275" y="5364163"/>
          <p14:tracePt t="10636" x="4681538" y="5380038"/>
          <p14:tracePt t="10644" x="4622800" y="5405438"/>
          <p14:tracePt t="10653" x="4581525" y="5405438"/>
          <p14:tracePt t="10660" x="4540250" y="5414963"/>
          <p14:tracePt t="10668" x="4514850" y="5414963"/>
          <p14:tracePt t="10676" x="4489450" y="5422900"/>
          <p14:tracePt t="10684" x="4471988" y="5422900"/>
          <p14:tracePt t="10692" x="4446588" y="5422900"/>
          <p14:tracePt t="10700" x="4413250" y="5422900"/>
          <p14:tracePt t="10708" x="4379913" y="5422900"/>
          <p14:tracePt t="10716" x="4329113" y="5414963"/>
          <p14:tracePt t="10724" x="4270375" y="5405438"/>
          <p14:tracePt t="10732" x="4237038" y="5397500"/>
          <p14:tracePt t="10740" x="4187825" y="5389563"/>
          <p14:tracePt t="10748" x="4162425" y="5380038"/>
          <p14:tracePt t="10756" x="4137025" y="5372100"/>
          <p14:tracePt t="10764" x="4103688" y="5364163"/>
          <p14:tracePt t="10773" x="4070350" y="5356225"/>
          <p14:tracePt t="10779" x="4027488" y="5346700"/>
          <p14:tracePt t="10789" x="3986213" y="5330825"/>
          <p14:tracePt t="10796" x="3935413" y="5313363"/>
          <p14:tracePt t="10803" x="3876675" y="5295900"/>
          <p14:tracePt t="10812" x="3835400" y="5280025"/>
          <p14:tracePt t="10820" x="3784600" y="5262563"/>
          <p14:tracePt t="10828" x="3733800" y="5254625"/>
          <p14:tracePt t="10837" x="3700463" y="5237163"/>
          <p14:tracePt t="10844" x="3649663" y="5221288"/>
          <p14:tracePt t="10853" x="3590925" y="5203825"/>
          <p14:tracePt t="10860" x="3524250" y="5178425"/>
          <p14:tracePt t="10868" x="3448050" y="5154613"/>
          <p14:tracePt t="10876" x="3373438" y="5129213"/>
          <p14:tracePt t="10884" x="3297238" y="5095875"/>
          <p14:tracePt t="10892" x="3213100" y="5045075"/>
          <p14:tracePt t="10900" x="3130550" y="5002213"/>
          <p14:tracePt t="10908" x="3079750" y="4968875"/>
          <p14:tracePt t="10916" x="2987675" y="4902200"/>
          <p14:tracePt t="10924" x="2928938" y="4860925"/>
          <p14:tracePt t="10932" x="2844800" y="4802188"/>
          <p14:tracePt t="10940" x="2778125" y="4759325"/>
          <p14:tracePt t="10948" x="2719388" y="4725988"/>
          <p14:tracePt t="10956" x="2676525" y="4692650"/>
          <p14:tracePt t="10964" x="2660650" y="4667250"/>
          <p14:tracePt t="10973" x="2651125" y="4649788"/>
          <p14:tracePt t="10980" x="2643188" y="4633913"/>
          <p14:tracePt t="10988" x="2635250" y="4608513"/>
          <p14:tracePt t="10995" x="2635250" y="4583113"/>
          <p14:tracePt t="11003" x="2625725" y="4557713"/>
          <p14:tracePt t="11011" x="2625725" y="4541838"/>
          <p14:tracePt t="11020" x="2625725" y="4516438"/>
          <p14:tracePt t="11028" x="2625725" y="4491038"/>
          <p14:tracePt t="11037" x="2617788" y="4465638"/>
          <p14:tracePt t="11044" x="2609850" y="4440238"/>
          <p14:tracePt t="11053" x="2609850" y="4424363"/>
          <p14:tracePt t="11060" x="2609850" y="4406900"/>
          <p14:tracePt t="11068" x="2609850" y="4389438"/>
          <p14:tracePt t="11076" x="2609850" y="4381500"/>
          <p14:tracePt t="11084" x="2617788" y="4348163"/>
          <p14:tracePt t="11092" x="2617788" y="4330700"/>
          <p14:tracePt t="11100" x="2635250" y="4306888"/>
          <p14:tracePt t="11108" x="2643188" y="4289425"/>
          <p14:tracePt t="11116" x="2651125" y="4271963"/>
          <p14:tracePt t="11124" x="2660650" y="4248150"/>
          <p14:tracePt t="11132" x="2660650" y="4230688"/>
          <p14:tracePt t="11140" x="2668588" y="4222750"/>
          <p14:tracePt t="11148" x="2668588" y="4205288"/>
          <p14:tracePt t="11156" x="2684463" y="4189413"/>
          <p14:tracePt t="11164" x="2693988" y="4171950"/>
          <p14:tracePt t="11172" x="2693988" y="4164013"/>
          <p14:tracePt t="11180" x="2701925" y="4146550"/>
          <p14:tracePt t="11188" x="2709863" y="4130675"/>
          <p14:tracePt t="11196" x="2719388" y="4113213"/>
          <p14:tracePt t="11203" x="2735263" y="4095750"/>
          <p14:tracePt t="11213" x="2743200" y="4071938"/>
          <p14:tracePt t="11219" x="2760663" y="4054475"/>
          <p14:tracePt t="11228" x="2768600" y="4037013"/>
          <p14:tracePt t="11236" x="2786063" y="4021138"/>
          <p14:tracePt t="11244" x="2794000" y="4003675"/>
          <p14:tracePt t="11253" x="2801938" y="3995738"/>
          <p14:tracePt t="11261" x="2801938" y="3987800"/>
          <p14:tracePt t="11268" x="2811463" y="3978275"/>
          <p14:tracePt t="11276" x="2819400" y="3970338"/>
          <p14:tracePt t="11284" x="2819400" y="3962400"/>
          <p14:tracePt t="11292" x="2827338" y="3962400"/>
          <p14:tracePt t="11300" x="2836863" y="3952875"/>
          <p14:tracePt t="11308" x="2844800" y="3944938"/>
          <p14:tracePt t="11315" x="2870200" y="3929063"/>
          <p14:tracePt t="11324" x="2903538" y="3903663"/>
          <p14:tracePt t="11332" x="2954338" y="3870325"/>
          <p14:tracePt t="11340" x="3013075" y="3835400"/>
          <p14:tracePt t="11347" x="3095625" y="3802063"/>
          <p14:tracePt t="11356" x="3163888" y="3776663"/>
          <p14:tracePt t="11364" x="3213100" y="3752850"/>
          <p14:tracePt t="11373" x="3248025" y="3735388"/>
          <p14:tracePt t="11387" x="3255963" y="3735388"/>
          <p14:tracePt t="11428" x="3263900" y="3735388"/>
          <p14:tracePt t="11452" x="3271838" y="3735388"/>
          <p14:tracePt t="11460" x="3281363" y="3735388"/>
          <p14:tracePt t="11468" x="3289300" y="3735388"/>
          <p14:tracePt t="11476" x="3314700" y="3735388"/>
          <p14:tracePt t="11484" x="3348038" y="3727450"/>
          <p14:tracePt t="11492" x="3381375" y="3727450"/>
          <p14:tracePt t="11500" x="3414713" y="3727450"/>
          <p14:tracePt t="11508" x="3448050" y="3717925"/>
          <p14:tracePt t="11523" x="3541713" y="3717925"/>
          <p14:tracePt t="11532" x="3575050" y="3717925"/>
          <p14:tracePt t="11540" x="3600450" y="3717925"/>
          <p14:tracePt t="11548" x="3624263" y="3717925"/>
          <p14:tracePt t="11556" x="3641725" y="3717925"/>
          <p14:tracePt t="11564" x="3649663" y="3717925"/>
          <p14:tracePt t="11572" x="3667125" y="3717925"/>
          <p14:tracePt t="11580" x="3675063" y="3717925"/>
          <p14:tracePt t="11586" x="3683000" y="3717925"/>
          <p14:tracePt t="11596" x="3700463" y="3717925"/>
          <p14:tracePt t="11603" x="3717925" y="3717925"/>
          <p14:tracePt t="11612" x="3733800" y="3727450"/>
          <p14:tracePt t="11620" x="3751263" y="3735388"/>
          <p14:tracePt t="11628" x="3776663" y="3735388"/>
          <p14:tracePt t="11637" x="3792538" y="3735388"/>
          <p14:tracePt t="11644" x="3835400" y="3743325"/>
          <p14:tracePt t="11653" x="3859213" y="3743325"/>
          <p14:tracePt t="11659" x="3876675" y="3743325"/>
          <p14:tracePt t="11668" x="3894138" y="3752850"/>
          <p14:tracePt t="11676" x="3902075" y="3752850"/>
          <p14:tracePt t="11684" x="3917950" y="3760788"/>
          <p14:tracePt t="11700" x="3927475" y="3760788"/>
          <p14:tracePt t="11708" x="3935413" y="3768725"/>
          <p14:tracePt t="11716" x="3943350" y="3776663"/>
          <p14:tracePt t="11724" x="3952875" y="3776663"/>
          <p14:tracePt t="11732" x="3960813" y="3776663"/>
          <p14:tracePt t="11740" x="3968750" y="3786188"/>
          <p14:tracePt t="11748" x="3986213" y="3794125"/>
          <p14:tracePt t="11756" x="3994150" y="3802063"/>
          <p14:tracePt t="11764" x="4011613" y="3811588"/>
          <p14:tracePt t="11780" x="4019550" y="3819525"/>
          <p14:tracePt t="11796" x="4027488" y="3819525"/>
          <p14:tracePt t="11803" x="4035425" y="3827463"/>
          <p14:tracePt t="11812" x="4044950" y="3835400"/>
          <p14:tracePt t="11820" x="4052888" y="3835400"/>
          <p14:tracePt t="11828" x="4052888" y="3844925"/>
          <p14:tracePt t="11837" x="4070350" y="3852863"/>
          <p14:tracePt t="11844" x="4078288" y="3860800"/>
          <p14:tracePt t="11853" x="4094163" y="3878263"/>
          <p14:tracePt t="11860" x="4103688" y="3886200"/>
          <p14:tracePt t="11869" x="4119563" y="3903663"/>
          <p14:tracePt t="11876" x="4137025" y="3911600"/>
          <p14:tracePt t="11884" x="4137025" y="3929063"/>
          <p14:tracePt t="11892" x="4152900" y="3944938"/>
          <p14:tracePt t="11900" x="4162425" y="3952875"/>
          <p14:tracePt t="11908" x="4170363" y="3962400"/>
          <p14:tracePt t="11916" x="4178300" y="3970338"/>
          <p14:tracePt t="11924" x="4187825" y="3987800"/>
          <p14:tracePt t="11932" x="4195763" y="3987800"/>
          <p14:tracePt t="11940" x="4195763" y="4003675"/>
          <p14:tracePt t="11947" x="4203700" y="4021138"/>
          <p14:tracePt t="11956" x="4211638" y="4029075"/>
          <p14:tracePt t="11964" x="4211638" y="4037013"/>
          <p14:tracePt t="11972" x="4211638" y="4046538"/>
          <p14:tracePt t="11980" x="4211638" y="4062413"/>
          <p14:tracePt t="11988" x="4221163" y="4071938"/>
          <p14:tracePt t="11996" x="4221163" y="4087813"/>
          <p14:tracePt t="12003" x="4229100" y="4113213"/>
          <p14:tracePt t="12012" x="4237038" y="4146550"/>
          <p14:tracePt t="12020" x="4254500" y="4179888"/>
          <p14:tracePt t="12028" x="4270375" y="4238625"/>
          <p14:tracePt t="12037" x="4295775" y="4281488"/>
          <p14:tracePt t="12044" x="4321175" y="4330700"/>
          <p14:tracePt t="12053" x="4338638" y="4365625"/>
          <p14:tracePt t="12060" x="4346575" y="4406900"/>
          <p14:tracePt t="12068" x="4354513" y="4424363"/>
          <p14:tracePt t="12076" x="4354513" y="4440238"/>
          <p14:tracePt t="12084" x="4364038" y="4457700"/>
          <p14:tracePt t="12092" x="4364038" y="4483100"/>
          <p14:tracePt t="12100" x="4364038" y="4506913"/>
          <p14:tracePt t="12108" x="4354513" y="4524375"/>
          <p14:tracePt t="12115" x="4354513" y="4541838"/>
          <p14:tracePt t="12123" x="4346575" y="4557713"/>
          <p14:tracePt t="12131" x="4329113" y="4575175"/>
          <p14:tracePt t="12139" x="4329113" y="4600575"/>
          <p14:tracePt t="12147" x="4329113" y="4616450"/>
          <p14:tracePt t="12155" x="4321175" y="4633913"/>
          <p14:tracePt t="12163" x="4321175" y="4641850"/>
          <p14:tracePt t="12171" x="4313238" y="4667250"/>
          <p14:tracePt t="12179" x="4313238" y="4684713"/>
          <p14:tracePt t="12187" x="4305300" y="4692650"/>
          <p14:tracePt t="12195" x="4295775" y="4708525"/>
          <p14:tracePt t="12204" x="4287838" y="4725988"/>
          <p14:tracePt t="12212" x="4262438" y="4733925"/>
          <p14:tracePt t="12218" x="4246563" y="4751388"/>
          <p14:tracePt t="12227" x="4229100" y="4767263"/>
          <p14:tracePt t="12235" x="4211638" y="4776788"/>
          <p14:tracePt t="12242" x="4187825" y="4792663"/>
          <p14:tracePt t="12251" x="4178300" y="4802188"/>
          <p14:tracePt t="12258" x="4170363" y="4818063"/>
          <p14:tracePt t="12267" x="4144963" y="4826000"/>
          <p14:tracePt t="12275" x="4137025" y="4851400"/>
          <p14:tracePt t="12283" x="4119563" y="4860925"/>
          <p14:tracePt t="12291" x="4103688" y="4868863"/>
          <p14:tracePt t="12298" x="4086225" y="4884738"/>
          <p14:tracePt t="12307" x="4070350" y="4902200"/>
          <p14:tracePt t="12315" x="4052888" y="4919663"/>
          <p14:tracePt t="12323" x="4035425" y="4927600"/>
          <p14:tracePt t="12331" x="4019550" y="4953000"/>
          <p14:tracePt t="12339" x="3994150" y="4960938"/>
          <p14:tracePt t="12347" x="3968750" y="4978400"/>
          <p14:tracePt t="12355" x="3935413" y="4986338"/>
          <p14:tracePt t="12363" x="3902075" y="5002213"/>
          <p14:tracePt t="12371" x="3868738" y="5019675"/>
          <p14:tracePt t="12379" x="3843338" y="5027613"/>
          <p14:tracePt t="12387" x="3825875" y="5027613"/>
          <p14:tracePt t="12395" x="3800475" y="5037138"/>
          <p14:tracePt t="12403" x="3792538" y="5045075"/>
          <p14:tracePt t="12411" x="3776663" y="5053013"/>
          <p14:tracePt t="12419" x="3759200" y="5053013"/>
          <p14:tracePt t="12427" x="3733800" y="5053013"/>
          <p14:tracePt t="12435" x="3700463" y="5053013"/>
          <p14:tracePt t="12443" x="3667125" y="5053013"/>
          <p14:tracePt t="12451" x="3616325" y="5053013"/>
          <p14:tracePt t="12458" x="3582988" y="5053013"/>
          <p14:tracePt t="12467" x="3541713" y="5053013"/>
          <p14:tracePt t="12475" x="3498850" y="5045075"/>
          <p14:tracePt t="12482" x="3465513" y="5045075"/>
          <p14:tracePt t="12491" x="3424238" y="5027613"/>
          <p14:tracePt t="12501" x="3381375" y="5019675"/>
          <p14:tracePt t="12507" x="3340100" y="5002213"/>
          <p14:tracePt t="12514" x="3289300" y="4986338"/>
          <p14:tracePt t="12523" x="3238500" y="4968875"/>
          <p14:tracePt t="12530" x="3179763" y="4953000"/>
          <p14:tracePt t="12539" x="3138488" y="4935538"/>
          <p14:tracePt t="12547" x="3079750" y="4919663"/>
          <p14:tracePt t="12555" x="3028950" y="4894263"/>
          <p14:tracePt t="12563" x="2978150" y="4876800"/>
          <p14:tracePt t="12571" x="2944813" y="4868863"/>
          <p14:tracePt t="12579" x="2895600" y="4843463"/>
          <p14:tracePt t="12587" x="2852738" y="4826000"/>
          <p14:tracePt t="12595" x="2811463" y="4802188"/>
          <p14:tracePt t="12603" x="2786063" y="4776788"/>
          <p14:tracePt t="12611" x="2752725" y="4759325"/>
          <p14:tracePt t="12618" x="2727325" y="4725988"/>
          <p14:tracePt t="12626" x="2684463" y="4692650"/>
          <p14:tracePt t="12635" x="2651125" y="4659313"/>
          <p14:tracePt t="12643" x="2625725" y="4624388"/>
          <p14:tracePt t="12652" x="2592388" y="4583113"/>
          <p14:tracePt t="12659" x="2559050" y="4541838"/>
          <p14:tracePt t="12667" x="2533650" y="4506913"/>
          <p14:tracePt t="12674" x="2508250" y="4465638"/>
          <p14:tracePt t="12682" x="2492375" y="4424363"/>
          <p14:tracePt t="12691" x="2484438" y="4389438"/>
          <p14:tracePt t="12699" x="2474913" y="4356100"/>
          <p14:tracePt t="12706" x="2466975" y="4306888"/>
          <p14:tracePt t="12715" x="2459038" y="4256088"/>
          <p14:tracePt t="12723" x="2459038" y="4213225"/>
          <p14:tracePt t="12731" x="2459038" y="4164013"/>
          <p14:tracePt t="12739" x="2466975" y="4121150"/>
          <p14:tracePt t="12747" x="2474913" y="4071938"/>
          <p14:tracePt t="12755" x="2474913" y="4029075"/>
          <p14:tracePt t="12763" x="2484438" y="3962400"/>
          <p14:tracePt t="12771" x="2484438" y="3911600"/>
          <p14:tracePt t="12779" x="2500313" y="3852863"/>
          <p14:tracePt t="12787" x="2508250" y="3786188"/>
          <p14:tracePt t="12795" x="2533650" y="3717925"/>
          <p14:tracePt t="12804" x="2551113" y="3643313"/>
          <p14:tracePt t="12811" x="2576513" y="3576638"/>
          <p14:tracePt t="12820" x="2609850" y="3517900"/>
          <p14:tracePt t="12827" x="2660650" y="3441700"/>
          <p14:tracePt t="12835" x="2709863" y="3382963"/>
          <p14:tracePt t="12843" x="2768600" y="3298825"/>
          <p14:tracePt t="12852" x="2819400" y="3240088"/>
          <p14:tracePt t="12859" x="2860675" y="3173413"/>
          <p14:tracePt t="12867" x="2895600" y="3122613"/>
          <p14:tracePt t="12875" x="2911475" y="3081338"/>
          <p14:tracePt t="12883" x="2936875" y="3046413"/>
          <p14:tracePt t="12891" x="2954338" y="2997200"/>
          <p14:tracePt t="12899" x="2970213" y="2963863"/>
          <p14:tracePt t="12907" x="2995613" y="2913063"/>
          <p14:tracePt t="12916" x="3021013" y="2879725"/>
          <p14:tracePt t="12923" x="3062288" y="2836863"/>
          <p14:tracePt t="12931" x="3095625" y="2786063"/>
          <p14:tracePt t="12939" x="3146425" y="2752725"/>
          <p14:tracePt t="12947" x="3197225" y="2711450"/>
          <p14:tracePt t="12955" x="3263900" y="2660650"/>
          <p14:tracePt t="12963" x="3297238" y="2644775"/>
          <p14:tracePt t="12971" x="3330575" y="2619375"/>
          <p14:tracePt t="12979" x="3340100" y="2609850"/>
          <p14:tracePt t="12987" x="3340100" y="2593975"/>
          <p14:tracePt t="12995" x="3340100" y="2576513"/>
          <p14:tracePt t="13004" x="3340100" y="2568575"/>
          <p14:tracePt t="13011" x="3340100" y="2551113"/>
          <p14:tracePt t="13018" x="3340100" y="2535238"/>
          <p14:tracePt t="13307" x="3306763" y="2535238"/>
          <p14:tracePt t="13316" x="3271838" y="2543175"/>
          <p14:tracePt t="13324" x="3263900" y="2551113"/>
          <p14:tracePt t="13332" x="3255963" y="2551113"/>
          <p14:tracePt t="13372" x="3263900" y="2551113"/>
          <p14:tracePt t="13380" x="3289300" y="2543175"/>
          <p14:tracePt t="13388" x="3330575" y="2517775"/>
          <p14:tracePt t="13396" x="3373438" y="2501900"/>
          <p14:tracePt t="13403" x="3414713" y="2476500"/>
          <p14:tracePt t="13412" x="3465513" y="2451100"/>
          <p14:tracePt t="13420" x="3506788" y="2425700"/>
          <p14:tracePt t="13428" x="3565525" y="2400300"/>
          <p14:tracePt t="13437" x="3616325" y="2374900"/>
          <p14:tracePt t="13444" x="3659188" y="2351088"/>
          <p14:tracePt t="13453" x="3717925" y="2325688"/>
          <p14:tracePt t="13460" x="3767138" y="2300288"/>
          <p14:tracePt t="13467" x="3825875" y="2274888"/>
          <p14:tracePt t="13476" x="3884613" y="2241550"/>
          <p14:tracePt t="13484" x="3943350" y="2208213"/>
          <p14:tracePt t="13492" x="4011613" y="2173288"/>
          <p14:tracePt t="13500" x="4078288" y="2124075"/>
          <p14:tracePt t="13509" x="4162425" y="2081213"/>
          <p14:tracePt t="13521" x="4237038" y="2032000"/>
          <p14:tracePt t="13526" x="4305300" y="1997075"/>
          <p14:tracePt t="13532" x="4387850" y="1955800"/>
          <p14:tracePt t="13540" x="4464050" y="1914525"/>
          <p14:tracePt t="13548" x="4540250" y="1871663"/>
          <p14:tracePt t="13556" x="4606925" y="1838325"/>
          <p14:tracePt t="13564" x="4657725" y="1804988"/>
          <p14:tracePt t="13573" x="4681538" y="1771650"/>
          <p14:tracePt t="13580" x="4716463" y="1746250"/>
          <p14:tracePt t="13587" x="4740275" y="1712913"/>
          <p14:tracePt t="13596" x="4775200" y="1679575"/>
          <p14:tracePt t="13603" x="4816475" y="1636713"/>
          <p14:tracePt t="13612" x="4857750" y="1595438"/>
          <p14:tracePt t="13620" x="4908550" y="1562100"/>
          <p14:tracePt t="13628" x="4967288" y="1519238"/>
          <p14:tracePt t="13636" x="5033963" y="1485900"/>
          <p14:tracePt t="13644" x="5102225" y="1443038"/>
          <p14:tracePt t="13653" x="5186363" y="1401763"/>
          <p14:tracePt t="13660" x="5245100" y="1368425"/>
          <p14:tracePt t="13668" x="5311775" y="1325563"/>
          <p14:tracePt t="13676" x="5362575" y="1284288"/>
          <p14:tracePt t="13683" x="5421313" y="1243013"/>
          <p14:tracePt t="13692" x="5470525" y="1184275"/>
          <p14:tracePt t="13700" x="5521325" y="1141413"/>
          <p14:tracePt t="13708" x="5580063" y="1090613"/>
          <p14:tracePt t="13716" x="5630863" y="1049338"/>
          <p14:tracePt t="13724" x="5680075" y="1008063"/>
          <p14:tracePt t="13732" x="5730875" y="965200"/>
          <p14:tracePt t="13740" x="5781675" y="923925"/>
          <p14:tracePt t="13748" x="5840413" y="865188"/>
          <p14:tracePt t="13756" x="5907088" y="822325"/>
          <p14:tracePt t="13764" x="5965825" y="755650"/>
          <p14:tracePt t="13772" x="6042025" y="712788"/>
          <p14:tracePt t="13780" x="6100763" y="663575"/>
          <p14:tracePt t="13789" x="6167438" y="595313"/>
          <p14:tracePt t="13796" x="6226175" y="546100"/>
          <p14:tracePt t="13803" x="6284913" y="495300"/>
          <p14:tracePt t="13812" x="6335713" y="454025"/>
          <p14:tracePt t="13820" x="6369050" y="419100"/>
          <p14:tracePt t="13828" x="6402388" y="385763"/>
          <p14:tracePt t="13837" x="6418263" y="369888"/>
          <p14:tracePt t="13844" x="6435725" y="352425"/>
          <p14:tracePt t="13853" x="6443663" y="336550"/>
          <p14:tracePt t="13860" x="6461125" y="327025"/>
          <p14:tracePt t="13876" x="6469063" y="319088"/>
          <p14:tracePt t="13885" x="6469063" y="311150"/>
          <p14:tracePt t="13892" x="6486525" y="301625"/>
          <p14:tracePt t="13900" x="6502400" y="301625"/>
          <p14:tracePt t="13908" x="6519863" y="276225"/>
          <p14:tracePt t="13915" x="6545263" y="268288"/>
          <p14:tracePt t="13924" x="6586538" y="252413"/>
          <p14:tracePt t="13932" x="6611938" y="227013"/>
          <p14:tracePt t="13940" x="6645275" y="217488"/>
          <p14:tracePt t="13948" x="6662738" y="193675"/>
          <p14:tracePt t="13956" x="6678613" y="184150"/>
          <p14:tracePt t="13963" x="6696075" y="168275"/>
          <p14:tracePt t="13973" x="6704013" y="158750"/>
          <p14:tracePt t="13979" x="6711950" y="150813"/>
          <p14:tracePt t="13989" x="6711950" y="142875"/>
          <p14:tracePt t="13996" x="6721475" y="142875"/>
          <p14:tracePt t="14003" x="6729413" y="134938"/>
          <p14:tracePt t="14011" x="6729413" y="125413"/>
          <p14:tracePt t="14020" x="6746875" y="109538"/>
          <p14:tracePt t="14028" x="6746875" y="100013"/>
          <p14:tracePt t="14037" x="6770688" y="84138"/>
          <p14:tracePt t="14044" x="6788150" y="66675"/>
          <p14:tracePt t="14053" x="6796088" y="58738"/>
          <p14:tracePt t="14060" x="6805613" y="41275"/>
          <p14:tracePt t="14068" x="6813550" y="33338"/>
          <p14:tracePt t="14076" x="6813550" y="25400"/>
          <p14:tracePt t="14084" x="6821488" y="25400"/>
          <p14:tracePt t="14132" x="6821488" y="17463"/>
          <p14:tracePt t="14188" x="6829425" y="17463"/>
          <p14:tracePt t="14203" x="6829425" y="7938"/>
          <p14:tracePt t="14213" x="6838950" y="7938"/>
          <p14:tracePt t="14244" x="6838950" y="0"/>
          <p14:tracePt t="21765" x="6746875" y="7938"/>
          <p14:tracePt t="21772" x="6721475" y="7938"/>
          <p14:tracePt t="21780" x="6711950" y="17463"/>
          <p14:tracePt t="21787" x="6696075" y="17463"/>
          <p14:tracePt t="21797" x="6688138" y="25400"/>
          <p14:tracePt t="21804" x="6670675" y="33338"/>
          <p14:tracePt t="21812" x="6662738" y="33338"/>
          <p14:tracePt t="21820" x="6653213" y="33338"/>
          <p14:tracePt t="21828" x="6637338" y="41275"/>
          <p14:tracePt t="21837" x="6629400" y="50800"/>
          <p14:tracePt t="21844" x="6604000" y="58738"/>
          <p14:tracePt t="21852" x="6578600" y="66675"/>
          <p14:tracePt t="21859" x="6553200" y="76200"/>
          <p14:tracePt t="21868" x="6519863" y="84138"/>
          <p14:tracePt t="21875" x="6494463" y="92075"/>
          <p14:tracePt t="21884" x="6443663" y="92075"/>
          <p14:tracePt t="21892" x="6410325" y="100013"/>
          <p14:tracePt t="21900" x="6384925" y="109538"/>
          <p14:tracePt t="21908" x="6359525" y="109538"/>
          <p14:tracePt t="21916" x="6335713" y="109538"/>
          <p14:tracePt t="21924" x="6310313" y="117475"/>
          <p14:tracePt t="21932" x="6276975" y="117475"/>
          <p14:tracePt t="21940" x="6259513" y="117475"/>
          <p14:tracePt t="21948" x="6242050" y="117475"/>
          <p14:tracePt t="21956" x="6234113" y="117475"/>
          <p14:tracePt t="22004" x="6234113" y="100013"/>
          <p14:tracePt t="22012" x="6259513" y="76200"/>
          <p14:tracePt t="22020" x="6276975" y="50800"/>
          <p14:tracePt t="22028" x="6300788" y="33338"/>
          <p14:tracePt t="22037" x="6326188" y="793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9FD7-D8D1-4096-815C-007AC18922C0}"/>
              </a:ext>
            </a:extLst>
          </p:cNvPr>
          <p:cNvSpPr>
            <a:spLocks noGrp="1"/>
          </p:cNvSpPr>
          <p:nvPr>
            <p:ph type="title"/>
          </p:nvPr>
        </p:nvSpPr>
        <p:spPr>
          <a:xfrm>
            <a:off x="839788" y="365125"/>
            <a:ext cx="10515600" cy="465385"/>
          </a:xfrm>
        </p:spPr>
        <p:txBody>
          <a:bodyPr>
            <a:normAutofit fontScale="90000"/>
          </a:bodyPr>
          <a:lstStyle/>
          <a:p>
            <a:r>
              <a:rPr lang="en-US" sz="3200" b="1" dirty="0">
                <a:latin typeface="+mn-lt"/>
              </a:rPr>
              <a:t>Ozone</a:t>
            </a:r>
          </a:p>
        </p:txBody>
      </p:sp>
      <p:sp>
        <p:nvSpPr>
          <p:cNvPr id="3" name="Text Placeholder 2">
            <a:extLst>
              <a:ext uri="{FF2B5EF4-FFF2-40B4-BE49-F238E27FC236}">
                <a16:creationId xmlns:a16="http://schemas.microsoft.com/office/drawing/2014/main" id="{0142BF09-025D-4F93-92C8-712C9B230845}"/>
              </a:ext>
            </a:extLst>
          </p:cNvPr>
          <p:cNvSpPr>
            <a:spLocks noGrp="1"/>
          </p:cNvSpPr>
          <p:nvPr>
            <p:ph type="body" idx="1"/>
          </p:nvPr>
        </p:nvSpPr>
        <p:spPr>
          <a:xfrm>
            <a:off x="392946" y="914401"/>
            <a:ext cx="3692493" cy="629174"/>
          </a:xfrm>
        </p:spPr>
        <p:txBody>
          <a:bodyPr>
            <a:normAutofit/>
          </a:bodyPr>
          <a:lstStyle/>
          <a:p>
            <a:r>
              <a:rPr lang="en-US" dirty="0"/>
              <a:t>Antarctic ozone hole</a:t>
            </a:r>
          </a:p>
        </p:txBody>
      </p:sp>
      <p:pic>
        <p:nvPicPr>
          <p:cNvPr id="8" name="Content Placeholder 7" descr="A picture containing shape&#10;&#10;Description automatically generated">
            <a:extLst>
              <a:ext uri="{FF2B5EF4-FFF2-40B4-BE49-F238E27FC236}">
                <a16:creationId xmlns:a16="http://schemas.microsoft.com/office/drawing/2014/main" id="{76F9FA3E-5E8B-4A4E-8F5E-FA2204A084C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92946" y="1473883"/>
            <a:ext cx="3584387" cy="5251544"/>
          </a:xfrm>
        </p:spPr>
      </p:pic>
      <p:sp>
        <p:nvSpPr>
          <p:cNvPr id="5" name="Text Placeholder 4">
            <a:extLst>
              <a:ext uri="{FF2B5EF4-FFF2-40B4-BE49-F238E27FC236}">
                <a16:creationId xmlns:a16="http://schemas.microsoft.com/office/drawing/2014/main" id="{4FD2C27A-DDBF-4129-ADA2-262CEA24E7AB}"/>
              </a:ext>
            </a:extLst>
          </p:cNvPr>
          <p:cNvSpPr>
            <a:spLocks noGrp="1"/>
          </p:cNvSpPr>
          <p:nvPr>
            <p:ph type="body" sz="quarter" idx="3"/>
          </p:nvPr>
        </p:nvSpPr>
        <p:spPr>
          <a:xfrm>
            <a:off x="9862277" y="140346"/>
            <a:ext cx="1489935" cy="1705232"/>
          </a:xfrm>
        </p:spPr>
        <p:txBody>
          <a:bodyPr>
            <a:normAutofit/>
          </a:bodyPr>
          <a:lstStyle/>
          <a:p>
            <a:r>
              <a:rPr lang="en-US" dirty="0"/>
              <a:t>Molina and ozone equation</a:t>
            </a:r>
          </a:p>
        </p:txBody>
      </p:sp>
      <p:pic>
        <p:nvPicPr>
          <p:cNvPr id="10" name="Content Placeholder 9" descr="A close-up of a person's face on a credit card&#10;&#10;Description automatically generated with low confidence">
            <a:extLst>
              <a:ext uri="{FF2B5EF4-FFF2-40B4-BE49-F238E27FC236}">
                <a16:creationId xmlns:a16="http://schemas.microsoft.com/office/drawing/2014/main" id="{A2C2B48D-56D6-4C1B-BD8B-9E313E8CD98A}"/>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675913" y="140346"/>
            <a:ext cx="5183188" cy="3131968"/>
          </a:xfrm>
        </p:spPr>
      </p:pic>
      <p:pic>
        <p:nvPicPr>
          <p:cNvPr id="12" name="Picture 11" descr="A picture containing graphical user interface&#10;&#10;Description automatically generated">
            <a:extLst>
              <a:ext uri="{FF2B5EF4-FFF2-40B4-BE49-F238E27FC236}">
                <a16:creationId xmlns:a16="http://schemas.microsoft.com/office/drawing/2014/main" id="{3125D15D-7734-41A2-8D7B-B9CE68C895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9673" y="3340571"/>
            <a:ext cx="4449661" cy="3395794"/>
          </a:xfrm>
          <a:prstGeom prst="rect">
            <a:avLst/>
          </a:prstGeom>
        </p:spPr>
      </p:pic>
      <p:sp>
        <p:nvSpPr>
          <p:cNvPr id="13" name="TextBox 12">
            <a:extLst>
              <a:ext uri="{FF2B5EF4-FFF2-40B4-BE49-F238E27FC236}">
                <a16:creationId xmlns:a16="http://schemas.microsoft.com/office/drawing/2014/main" id="{86A31D0C-F95C-4D20-9975-BA4F1F7C7FC4}"/>
              </a:ext>
            </a:extLst>
          </p:cNvPr>
          <p:cNvSpPr txBox="1"/>
          <p:nvPr/>
        </p:nvSpPr>
        <p:spPr>
          <a:xfrm>
            <a:off x="5410899" y="3497093"/>
            <a:ext cx="1929468" cy="3416320"/>
          </a:xfrm>
          <a:prstGeom prst="rect">
            <a:avLst/>
          </a:prstGeom>
          <a:noFill/>
        </p:spPr>
        <p:txBody>
          <a:bodyPr wrap="square" rtlCol="0">
            <a:spAutoFit/>
          </a:bodyPr>
          <a:lstStyle/>
          <a:p>
            <a:endParaRPr lang="en-US" b="1" dirty="0"/>
          </a:p>
          <a:p>
            <a:endParaRPr lang="en-US" b="1" dirty="0"/>
          </a:p>
          <a:p>
            <a:r>
              <a:rPr lang="en-US" b="1" dirty="0"/>
              <a:t>Healing the hole – 1987 </a:t>
            </a:r>
            <a:r>
              <a:rPr lang="en-US" b="1" dirty="0" err="1"/>
              <a:t>Montr</a:t>
            </a:r>
            <a:r>
              <a:rPr lang="fr-CA" b="1" dirty="0" err="1"/>
              <a:t>éal</a:t>
            </a:r>
            <a:r>
              <a:rPr lang="fr-CA" b="1" dirty="0"/>
              <a:t> Protocol – phase out </a:t>
            </a:r>
            <a:r>
              <a:rPr lang="fr-CA" b="1" dirty="0" err="1"/>
              <a:t>CFCs</a:t>
            </a:r>
            <a:endParaRPr lang="fr-CA" b="1" dirty="0"/>
          </a:p>
          <a:p>
            <a:endParaRPr lang="fr-CA" b="1" dirty="0"/>
          </a:p>
          <a:p>
            <a:r>
              <a:rPr lang="fr-CA" b="1" dirty="0" err="1"/>
              <a:t>Also</a:t>
            </a:r>
            <a:r>
              <a:rPr lang="fr-CA" b="1" dirty="0"/>
              <a:t>, World Ozone </a:t>
            </a:r>
            <a:r>
              <a:rPr lang="fr-CA" b="1" dirty="0" err="1"/>
              <a:t>day</a:t>
            </a:r>
            <a:r>
              <a:rPr lang="fr-CA" b="1" dirty="0"/>
              <a:t>, </a:t>
            </a:r>
            <a:r>
              <a:rPr lang="fr-CA" b="1" dirty="0" err="1"/>
              <a:t>each</a:t>
            </a:r>
            <a:r>
              <a:rPr lang="fr-CA" b="1" dirty="0"/>
              <a:t> </a:t>
            </a:r>
            <a:r>
              <a:rPr lang="fr-CA" b="1" dirty="0" err="1"/>
              <a:t>year</a:t>
            </a:r>
            <a:r>
              <a:rPr lang="fr-CA" b="1" dirty="0"/>
              <a:t> on 16 </a:t>
            </a:r>
            <a:r>
              <a:rPr lang="fr-CA" b="1" dirty="0" err="1"/>
              <a:t>September</a:t>
            </a:r>
            <a:endParaRPr lang="fr-CA" b="1" dirty="0"/>
          </a:p>
          <a:p>
            <a:endParaRPr lang="fr-CA" b="1" dirty="0"/>
          </a:p>
          <a:p>
            <a:endParaRPr lang="fr-CA" b="1" dirty="0"/>
          </a:p>
        </p:txBody>
      </p:sp>
      <p:pic>
        <p:nvPicPr>
          <p:cNvPr id="4" name="Audio 3">
            <a:hlinkClick r:id="" action="ppaction://media"/>
            <a:extLst>
              <a:ext uri="{FF2B5EF4-FFF2-40B4-BE49-F238E27FC236}">
                <a16:creationId xmlns:a16="http://schemas.microsoft.com/office/drawing/2014/main" id="{CA94AB30-1C4B-4F0C-8C9D-042CF883E1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9240325"/>
      </p:ext>
    </p:extLst>
  </p:cSld>
  <p:clrMapOvr>
    <a:masterClrMapping/>
  </p:clrMapOvr>
  <mc:AlternateContent xmlns:mc="http://schemas.openxmlformats.org/markup-compatibility/2006" xmlns:p14="http://schemas.microsoft.com/office/powerpoint/2010/main">
    <mc:Choice Requires="p14">
      <p:transition spd="slow" p14:dur="2000" advTm="63888"/>
    </mc:Choice>
    <mc:Fallback xmlns="">
      <p:transition spd="slow" advTm="6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881" x="7862888" y="17463"/>
          <p14:tracePt t="2889" x="7862888" y="33338"/>
          <p14:tracePt t="2897" x="7862888" y="41275"/>
          <p14:tracePt t="2906" x="7862888" y="50800"/>
          <p14:tracePt t="2913" x="7862888" y="58738"/>
          <p14:tracePt t="2929" x="7862888" y="66675"/>
          <p14:tracePt t="2945" x="7862888" y="76200"/>
          <p14:tracePt t="2954" x="7870825" y="84138"/>
          <p14:tracePt t="2971" x="7870825" y="92075"/>
          <p14:tracePt t="2977" x="7870825" y="100013"/>
          <p14:tracePt t="2984" x="7870825" y="109538"/>
          <p14:tracePt t="2993" x="7870825" y="117475"/>
          <p14:tracePt t="3001" x="7870825" y="134938"/>
          <p14:tracePt t="3009" x="7870825" y="142875"/>
          <p14:tracePt t="3017" x="7870825" y="158750"/>
          <p14:tracePt t="3025" x="7870825" y="168275"/>
          <p14:tracePt t="3033" x="7870825" y="193675"/>
          <p14:tracePt t="3041" x="7870825" y="209550"/>
          <p14:tracePt t="3049" x="7870825" y="234950"/>
          <p14:tracePt t="3057" x="7878763" y="260350"/>
          <p14:tracePt t="3064" x="7886700" y="285750"/>
          <p14:tracePt t="3072" x="7904163" y="336550"/>
          <p14:tracePt t="3080" x="7929563" y="369888"/>
          <p14:tracePt t="3088" x="7954963" y="411163"/>
          <p14:tracePt t="3096" x="7970838" y="454025"/>
          <p14:tracePt t="3105" x="7988300" y="477838"/>
          <p14:tracePt t="3112" x="8004175" y="503238"/>
          <p14:tracePt t="3121" x="8004175" y="528638"/>
          <p14:tracePt t="3128" x="8013700" y="554038"/>
          <p14:tracePt t="3135" x="8013700" y="587375"/>
          <p14:tracePt t="3144" x="8013700" y="612775"/>
          <p14:tracePt t="3152" x="8013700" y="638175"/>
          <p14:tracePt t="3160" x="8004175" y="654050"/>
          <p14:tracePt t="3168" x="8004175" y="663575"/>
          <p14:tracePt t="3497" x="7996238" y="671513"/>
          <p14:tracePt t="3504" x="7980363" y="679450"/>
          <p14:tracePt t="3513" x="7970838" y="679450"/>
          <p14:tracePt t="3544" x="7970838" y="688975"/>
          <p14:tracePt t="3554" x="7970838" y="696913"/>
          <p14:tracePt t="3560" x="7962900" y="712788"/>
          <p14:tracePt t="3569" x="7954963" y="738188"/>
          <p14:tracePt t="3577" x="7945438" y="763588"/>
          <p14:tracePt t="3584" x="7937500" y="788988"/>
          <p14:tracePt t="3592" x="7921625" y="814388"/>
          <p14:tracePt t="3601" x="7921625" y="839788"/>
          <p14:tracePt t="3609" x="7921625" y="873125"/>
          <p14:tracePt t="3617" x="7912100" y="898525"/>
          <p14:tracePt t="3625" x="7896225" y="923925"/>
          <p14:tracePt t="3632" x="7896225" y="949325"/>
          <p14:tracePt t="3641" x="7886700" y="973138"/>
          <p14:tracePt t="3649" x="7870825" y="998538"/>
          <p14:tracePt t="3657" x="7853363" y="1023938"/>
          <p14:tracePt t="3665" x="7845425" y="1057275"/>
          <p14:tracePt t="3673" x="7827963" y="1082675"/>
          <p14:tracePt t="3680" x="7820025" y="1100138"/>
          <p14:tracePt t="3690" x="7804150" y="1125538"/>
          <p14:tracePt t="3697" x="7794625" y="1166813"/>
          <p14:tracePt t="3704" x="7786688" y="1184275"/>
          <p14:tracePt t="3713" x="7778750" y="1200150"/>
          <p14:tracePt t="3721" x="7769225" y="1217613"/>
          <p14:tracePt t="3728" x="7761288" y="1233488"/>
          <p14:tracePt t="3737" x="7761288" y="1258888"/>
          <p14:tracePt t="3745" x="7745413" y="1266825"/>
          <p14:tracePt t="3754" x="7735888" y="1284288"/>
          <p14:tracePt t="3760" x="7727950" y="1309688"/>
          <p14:tracePt t="3770" x="7720013" y="1325563"/>
          <p14:tracePt t="3776" x="7702550" y="1343025"/>
          <p14:tracePt t="3784" x="7694613" y="1360488"/>
          <p14:tracePt t="3793" x="7677150" y="1376363"/>
          <p14:tracePt t="3801" x="7669213" y="1401763"/>
          <p14:tracePt t="3809" x="7669213" y="1409700"/>
          <p14:tracePt t="3817" x="7669213" y="1427163"/>
          <p14:tracePt t="3825" x="7661275" y="1443038"/>
          <p14:tracePt t="3832" x="7651750" y="1452563"/>
          <p14:tracePt t="3841" x="7651750" y="1460500"/>
          <p14:tracePt t="3849" x="7643813" y="1477963"/>
          <p14:tracePt t="3865" x="7635875" y="1485900"/>
          <p14:tracePt t="3881" x="7635875" y="1493838"/>
          <p14:tracePt t="3889" x="7627938" y="1493838"/>
          <p14:tracePt t="3897" x="7627938" y="1501775"/>
          <p14:tracePt t="3906" x="7627938" y="1511300"/>
          <p14:tracePt t="3913" x="7627938" y="1519238"/>
          <p14:tracePt t="3921" x="7618413" y="1527175"/>
          <p14:tracePt t="3928" x="7610475" y="1536700"/>
          <p14:tracePt t="3937" x="7610475" y="1544638"/>
          <p14:tracePt t="3945" x="7610475" y="1552575"/>
          <p14:tracePt t="3960" x="7602538" y="1552575"/>
          <p14:tracePt t="4001" x="7602538" y="1562100"/>
          <p14:tracePt t="4016" x="7602538" y="1570038"/>
          <p14:tracePt t="4025" x="7602538" y="1577975"/>
          <p14:tracePt t="4033" x="7602538" y="1585913"/>
          <p14:tracePt t="4041" x="7602538" y="1595438"/>
          <p14:tracePt t="4049" x="7602538" y="1611313"/>
          <p14:tracePt t="4057" x="7602538" y="1620838"/>
          <p14:tracePt t="4065" x="7602538" y="1644650"/>
          <p14:tracePt t="4072" x="7602538" y="1654175"/>
          <p14:tracePt t="4081" x="7610475" y="1662113"/>
          <p14:tracePt t="4088" x="7610475" y="1670050"/>
          <p14:tracePt t="4097" x="7618413" y="1679575"/>
          <p14:tracePt t="4103" x="7627938" y="1695450"/>
          <p14:tracePt t="4113" x="7635875" y="1703388"/>
          <p14:tracePt t="4120" x="7643813" y="1712913"/>
          <p14:tracePt t="4128" x="7643813" y="1728788"/>
          <p14:tracePt t="4137" x="7651750" y="1754188"/>
          <p14:tracePt t="4145" x="7661275" y="1771650"/>
          <p14:tracePt t="4153" x="7661275" y="1787525"/>
          <p14:tracePt t="4160" x="7669213" y="1804988"/>
          <p14:tracePt t="4170" x="7677150" y="1820863"/>
          <p14:tracePt t="4176" x="7686675" y="1838325"/>
          <p14:tracePt t="4185" x="7686675" y="1846263"/>
          <p14:tracePt t="4193" x="7694613" y="1855788"/>
          <p14:tracePt t="4209" x="7694613" y="1871663"/>
          <p14:tracePt t="4217" x="7702550" y="1871663"/>
          <p14:tracePt t="4233" x="7710488" y="1879600"/>
          <p14:tracePt t="4249" x="7710488" y="1889125"/>
          <p14:tracePt t="4257" x="7710488" y="1897063"/>
          <p14:tracePt t="4265" x="7710488" y="1905000"/>
          <p14:tracePt t="4273" x="7710488" y="1914525"/>
          <p14:tracePt t="4289" x="7710488" y="1930400"/>
          <p14:tracePt t="4296" x="7710488" y="1938338"/>
          <p14:tracePt t="4313" x="7710488" y="1947863"/>
          <p14:tracePt t="10041" x="7710488" y="1938338"/>
          <p14:tracePt t="10057" x="7710488" y="1930400"/>
          <p14:tracePt t="10072" x="7710488" y="1914525"/>
          <p14:tracePt t="10088" x="7720013" y="1897063"/>
          <p14:tracePt t="10096" x="7720013" y="1889125"/>
          <p14:tracePt t="10104" x="7720013" y="1871663"/>
          <p14:tracePt t="10112" x="7720013" y="1855788"/>
          <p14:tracePt t="10121" x="7720013" y="1846263"/>
          <p14:tracePt t="10129" x="7720013" y="1838325"/>
          <p14:tracePt t="10137" x="7727950" y="1830388"/>
          <p14:tracePt t="10144" x="7727950" y="1820863"/>
          <p14:tracePt t="10154" x="7727950" y="1812925"/>
          <p14:tracePt t="10160" x="7735888" y="1812925"/>
          <p14:tracePt t="10169" x="7735888" y="1804988"/>
          <p14:tracePt t="10184" x="7735888" y="1797050"/>
          <p14:tracePt t="10193" x="7735888" y="1787525"/>
          <p14:tracePt t="10201" x="7735888" y="1779588"/>
          <p14:tracePt t="10217" x="7735888" y="1762125"/>
          <p14:tracePt t="10232" x="7745413" y="1754188"/>
          <p14:tracePt t="10250" x="7745413" y="1746250"/>
          <p14:tracePt t="10289" x="7745413" y="1738313"/>
          <p14:tracePt t="10304" x="7745413" y="1728788"/>
          <p14:tracePt t="10328" x="7745413" y="1720850"/>
          <p14:tracePt t="10353" x="7745413" y="1712913"/>
          <p14:tracePt t="10361" x="7753350" y="1712913"/>
          <p14:tracePt t="10369" x="7753350" y="1695450"/>
          <p14:tracePt t="10385" x="7753350" y="1687513"/>
          <p14:tracePt t="10392" x="7761288" y="1687513"/>
          <p14:tracePt t="10401" x="7761288" y="1679575"/>
          <p14:tracePt t="10409" x="7761288" y="1670050"/>
          <p14:tracePt t="10417" x="7769225" y="1662113"/>
          <p14:tracePt t="10425" x="7769225" y="1654175"/>
          <p14:tracePt t="10432" x="7769225" y="1644650"/>
          <p14:tracePt t="10441" x="7769225" y="1628775"/>
          <p14:tracePt t="10449" x="7778750" y="1620838"/>
          <p14:tracePt t="10457" x="7786688" y="1620838"/>
          <p14:tracePt t="10465" x="7786688" y="1603375"/>
          <p14:tracePt t="10481" x="7794625" y="1595438"/>
          <p14:tracePt t="10488" x="7794625" y="1585913"/>
          <p14:tracePt t="10497" x="7794625" y="1577975"/>
          <p14:tracePt t="10503" x="7804150" y="1570038"/>
          <p14:tracePt t="10521" x="7812088" y="1552575"/>
          <p14:tracePt t="10529" x="7812088" y="1536700"/>
          <p14:tracePt t="10537" x="7812088" y="1519238"/>
          <p14:tracePt t="10544" x="7820025" y="1511300"/>
          <p14:tracePt t="10554" x="7827963" y="1493838"/>
          <p14:tracePt t="10561" x="7827963" y="1485900"/>
          <p14:tracePt t="10569" x="7837488" y="1468438"/>
          <p14:tracePt t="10577" x="7845425" y="1460500"/>
          <p14:tracePt t="10585" x="7845425" y="1452563"/>
          <p14:tracePt t="10593" x="7845425" y="1443038"/>
          <p14:tracePt t="10601" x="7853363" y="1435100"/>
          <p14:tracePt t="10609" x="7853363" y="1427163"/>
          <p14:tracePt t="10617" x="7862888" y="1419225"/>
          <p14:tracePt t="10626" x="7862888" y="1409700"/>
          <p14:tracePt t="10633" x="7862888" y="1393825"/>
          <p14:tracePt t="10641" x="7862888" y="1384300"/>
          <p14:tracePt t="10649" x="7870825" y="1376363"/>
          <p14:tracePt t="10656" x="7878763" y="1360488"/>
          <p14:tracePt t="10672" x="7878763" y="1350963"/>
          <p14:tracePt t="10681" x="7886700" y="1350963"/>
          <p14:tracePt t="11897" x="7886700" y="1343025"/>
          <p14:tracePt t="11912" x="7896225" y="1335088"/>
          <p14:tracePt t="11920" x="7896225" y="1325563"/>
          <p14:tracePt t="11937" x="7896225" y="1317625"/>
          <p14:tracePt t="11944" x="7896225" y="1301750"/>
          <p14:tracePt t="11954" x="7896225" y="1292225"/>
          <p14:tracePt t="11960" x="7904163" y="1266825"/>
          <p14:tracePt t="11969" x="7904163" y="1250950"/>
          <p14:tracePt t="11977" x="7904163" y="1225550"/>
          <p14:tracePt t="11985" x="7904163" y="1200150"/>
          <p14:tracePt t="11992" x="7904163" y="1166813"/>
          <p14:tracePt t="12001" x="7904163" y="1141413"/>
          <p14:tracePt t="12009" x="7904163" y="1108075"/>
          <p14:tracePt t="12017" x="7904163" y="1082675"/>
          <p14:tracePt t="12025" x="7904163" y="1057275"/>
          <p14:tracePt t="12033" x="7904163" y="1031875"/>
          <p14:tracePt t="12041" x="7904163" y="1008063"/>
          <p14:tracePt t="12049" x="7904163" y="990600"/>
          <p14:tracePt t="12057" x="7904163" y="965200"/>
          <p14:tracePt t="12064" x="7904163" y="939800"/>
          <p14:tracePt t="12072" x="7904163" y="914400"/>
          <p14:tracePt t="12081" x="7904163" y="889000"/>
          <p14:tracePt t="12089" x="7904163" y="865188"/>
          <p14:tracePt t="12096" x="7904163" y="830263"/>
          <p14:tracePt t="12104" x="7896225" y="796925"/>
          <p14:tracePt t="12112" x="7886700" y="763588"/>
          <p14:tracePt t="12121" x="7886700" y="738188"/>
          <p14:tracePt t="12129" x="7878763" y="722313"/>
          <p14:tracePt t="12137" x="7870825" y="696913"/>
          <p14:tracePt t="12144" x="7862888" y="679450"/>
          <p14:tracePt t="12153" x="7862888" y="654050"/>
          <p14:tracePt t="12160" x="7853363" y="638175"/>
          <p14:tracePt t="12169" x="7853363" y="620713"/>
          <p14:tracePt t="12177" x="7845425" y="604838"/>
          <p14:tracePt t="12184" x="7845425" y="595313"/>
          <p14:tracePt t="12192" x="7845425" y="587375"/>
          <p14:tracePt t="12200" x="7837488" y="587375"/>
          <p14:tracePt t="12208" x="7827963" y="579438"/>
          <p14:tracePt t="12217" x="7827963" y="571500"/>
          <p14:tracePt t="12224" x="7820025" y="571500"/>
          <p14:tracePt t="12240" x="7804150" y="561975"/>
          <p14:tracePt t="12256" x="7794625" y="546100"/>
          <p14:tracePt t="12264" x="7778750" y="536575"/>
          <p14:tracePt t="12272" x="7769225" y="528638"/>
          <p14:tracePt t="12280" x="7761288" y="503238"/>
          <p14:tracePt t="12288" x="7745413" y="487363"/>
          <p14:tracePt t="12296" x="7727950" y="461963"/>
          <p14:tracePt t="12305" x="7710488" y="428625"/>
          <p14:tracePt t="12312" x="7694613" y="403225"/>
          <p14:tracePt t="12319" x="7669213" y="385763"/>
          <p14:tracePt t="12328" x="7643813" y="352425"/>
          <p14:tracePt t="12336" x="7618413" y="327025"/>
          <p14:tracePt t="12344" x="7602538" y="293688"/>
          <p14:tracePt t="12352" x="7569200" y="260350"/>
          <p14:tracePt t="12360" x="7543800" y="227013"/>
          <p14:tracePt t="12368" x="7518400" y="184150"/>
          <p14:tracePt t="12376" x="7500938" y="142875"/>
          <p14:tracePt t="12384" x="7475538" y="100013"/>
          <p14:tracePt t="12392" x="7459663" y="33338"/>
          <p14:tracePt t="14401" x="3213100" y="109538"/>
          <p14:tracePt t="14409" x="3197225" y="184150"/>
          <p14:tracePt t="14417" x="3189288" y="260350"/>
          <p14:tracePt t="14425" x="3179763" y="319088"/>
          <p14:tracePt t="14433" x="3171825" y="395288"/>
          <p14:tracePt t="14441" x="3163888" y="469900"/>
          <p14:tracePt t="14448" x="3154363" y="536575"/>
          <p14:tracePt t="14457" x="3146425" y="612775"/>
          <p14:tracePt t="14465" x="3130550" y="688975"/>
          <p14:tracePt t="14473" x="3113088" y="755650"/>
          <p14:tracePt t="14481" x="3095625" y="814388"/>
          <p14:tracePt t="14490" x="3071813" y="873125"/>
          <p14:tracePt t="14497" x="3046413" y="939800"/>
          <p14:tracePt t="14504" x="3036888" y="998538"/>
          <p14:tracePt t="14513" x="3021013" y="1066800"/>
          <p14:tracePt t="14521" x="3013075" y="1141413"/>
          <p14:tracePt t="14529" x="3013075" y="1192213"/>
          <p14:tracePt t="14537" x="3003550" y="1243013"/>
          <p14:tracePt t="14545" x="3003550" y="1266825"/>
          <p14:tracePt t="14554" x="2995613" y="1284288"/>
          <p14:tracePt t="14560" x="2987675" y="1301750"/>
          <p14:tracePt t="14569" x="2987675" y="1317625"/>
          <p14:tracePt t="14577" x="2970213" y="1317625"/>
          <p14:tracePt t="14585" x="2970213" y="1325563"/>
          <p14:tracePt t="14593" x="2962275" y="1325563"/>
          <p14:tracePt t="14601" x="2954338" y="1325563"/>
          <p14:tracePt t="14609" x="2944813" y="1325563"/>
          <p14:tracePt t="14617" x="2936875" y="1301750"/>
          <p14:tracePt t="14625" x="2936875" y="1276350"/>
          <p14:tracePt t="14841" x="2944813" y="1276350"/>
          <p14:tracePt t="14849" x="2954338" y="1276350"/>
          <p14:tracePt t="14897" x="2954338" y="1301750"/>
          <p14:tracePt t="14904" x="2944813" y="1325563"/>
          <p14:tracePt t="14913" x="2919413" y="1376363"/>
          <p14:tracePt t="14921" x="2903538" y="1427163"/>
          <p14:tracePt t="14928" x="2886075" y="1485900"/>
          <p14:tracePt t="14938" x="2870200" y="1552575"/>
          <p14:tracePt t="14945" x="2852738" y="1620838"/>
          <p14:tracePt t="14953" x="2836863" y="1712913"/>
          <p14:tracePt t="14961" x="2811463" y="1797050"/>
          <p14:tracePt t="14968" x="2768600" y="1879600"/>
          <p14:tracePt t="14977" x="2735263" y="1955800"/>
          <p14:tracePt t="14985" x="2709863" y="2039938"/>
          <p14:tracePt t="14993" x="2684463" y="2098675"/>
          <p14:tracePt t="15001" x="2668588" y="2157413"/>
          <p14:tracePt t="15009" x="2651125" y="2208213"/>
          <p14:tracePt t="15017" x="2643188" y="2249488"/>
          <p14:tracePt t="15025" x="2635250" y="2300288"/>
          <p14:tracePt t="15033" x="2635250" y="2333625"/>
          <p14:tracePt t="15041" x="2625725" y="2384425"/>
          <p14:tracePt t="15049" x="2625725" y="2417763"/>
          <p14:tracePt t="15056" x="2625725" y="2459038"/>
          <p14:tracePt t="15065" x="2625725" y="2492375"/>
          <p14:tracePt t="15073" x="2625725" y="2535238"/>
          <p14:tracePt t="15081" x="2625725" y="2576513"/>
          <p14:tracePt t="15089" x="2617788" y="2609850"/>
          <p14:tracePt t="15097" x="2609850" y="2627313"/>
          <p14:tracePt t="15104" x="2584450" y="2652713"/>
          <p14:tracePt t="15112" x="2559050" y="2668588"/>
          <p14:tracePt t="15121" x="2533650" y="2686050"/>
          <p14:tracePt t="15129" x="2508250" y="2703513"/>
          <p14:tracePt t="15138" x="2492375" y="2711450"/>
          <p14:tracePt t="15144" x="2484438" y="2736850"/>
          <p14:tracePt t="15153" x="2466975" y="2752725"/>
          <p14:tracePt t="15160" x="2459038" y="2770188"/>
          <p14:tracePt t="15169" x="2449513" y="2795588"/>
          <p14:tracePt t="15177" x="2441575" y="2820988"/>
          <p14:tracePt t="15185" x="2425700" y="2854325"/>
          <p14:tracePt t="15193" x="2416175" y="2887663"/>
          <p14:tracePt t="15201" x="2390775" y="2928938"/>
          <p14:tracePt t="15209" x="2374900" y="2963863"/>
          <p14:tracePt t="15216" x="2349500" y="2997200"/>
          <p14:tracePt t="15225" x="2316163" y="3038475"/>
          <p14:tracePt t="15232" x="2298700" y="3055938"/>
          <p14:tracePt t="15241" x="2273300" y="3089275"/>
          <p14:tracePt t="15249" x="2249488" y="3097213"/>
          <p14:tracePt t="15257" x="2224088" y="3114675"/>
          <p14:tracePt t="15265" x="2206625" y="3140075"/>
          <p14:tracePt t="15274" x="2173288" y="3148013"/>
          <p14:tracePt t="15281" x="2155825" y="3173413"/>
          <p14:tracePt t="15287" x="2139950" y="3181350"/>
          <p14:tracePt t="15297" x="2122488" y="3198813"/>
          <p14:tracePt t="15304" x="2114550" y="3214688"/>
          <p14:tracePt t="15313" x="2106613" y="3214688"/>
          <p14:tracePt t="15321" x="2097088" y="3232150"/>
          <p14:tracePt t="15329" x="2097088" y="3240088"/>
          <p14:tracePt t="15337" x="2089150" y="3248025"/>
          <p14:tracePt t="15345" x="2073275" y="3248025"/>
          <p14:tracePt t="15354" x="2063750" y="3257550"/>
          <p14:tracePt t="15360" x="2047875" y="3273425"/>
          <p14:tracePt t="15369" x="2014538" y="3290888"/>
          <p14:tracePt t="15376" x="1979613" y="3316288"/>
          <p14:tracePt t="15384" x="1930400" y="3332163"/>
          <p14:tracePt t="15393" x="1905000" y="3349625"/>
          <p14:tracePt t="15401" x="1871663" y="3375025"/>
          <p14:tracePt t="15409" x="1854200" y="3382963"/>
          <p14:tracePt t="15417" x="1838325" y="3390900"/>
          <p14:tracePt t="15425" x="1838325" y="3398838"/>
          <p14:tracePt t="15432" x="1828800" y="3398838"/>
          <p14:tracePt t="15465" x="1820863" y="3398838"/>
          <p14:tracePt t="15481" x="1803400" y="3398838"/>
          <p14:tracePt t="15489" x="1787525" y="3398838"/>
          <p14:tracePt t="15497" x="1779588" y="3390900"/>
          <p14:tracePt t="15504" x="1770063" y="3390900"/>
          <p14:tracePt t="15512" x="1744663" y="3390900"/>
          <p14:tracePt t="15529" x="1736725" y="3390900"/>
          <p14:tracePt t="15544" x="1728788" y="3390900"/>
          <p14:tracePt t="15561" x="1728788" y="3382963"/>
          <p14:tracePt t="15569" x="1720850" y="3382963"/>
          <p14:tracePt t="15585" x="1711325" y="3375025"/>
          <p14:tracePt t="15593" x="1703388" y="3365500"/>
          <p14:tracePt t="15601" x="1695450" y="3365500"/>
          <p14:tracePt t="15609" x="1695450" y="3357563"/>
          <p14:tracePt t="15616" x="1685925" y="3357563"/>
          <p14:tracePt t="15633" x="1685925" y="3349625"/>
          <p14:tracePt t="15641" x="1677988" y="3349625"/>
          <p14:tracePt t="15664" x="1670050" y="3340100"/>
          <p14:tracePt t="15673" x="1662113" y="3332163"/>
          <p14:tracePt t="15681" x="1652588" y="3324225"/>
          <p14:tracePt t="15697" x="1644650" y="3306763"/>
          <p14:tracePt t="15705" x="1636713" y="3306763"/>
          <p14:tracePt t="15712" x="1636713" y="3290888"/>
          <p14:tracePt t="15721" x="1627188" y="3281363"/>
          <p14:tracePt t="15729" x="1619250" y="3273425"/>
          <p14:tracePt t="15738" x="1619250" y="3265488"/>
          <p14:tracePt t="15754" x="1611313" y="3248025"/>
          <p14:tracePt t="15769" x="1611313" y="3240088"/>
          <p14:tracePt t="15777" x="1603375" y="3240088"/>
          <p14:tracePt t="15785" x="1603375" y="3232150"/>
          <p14:tracePt t="15793" x="1603375" y="3222625"/>
          <p14:tracePt t="15801" x="1593850" y="3222625"/>
          <p14:tracePt t="15809" x="1585913" y="3214688"/>
          <p14:tracePt t="15825" x="1585913" y="3206750"/>
          <p14:tracePt t="15849" x="1585913" y="3198813"/>
          <p14:tracePt t="15856" x="1585913" y="3189288"/>
          <p14:tracePt t="15881" x="1585913" y="3181350"/>
          <p14:tracePt t="15905" x="1585913" y="3173413"/>
          <p14:tracePt t="15921" x="1585913" y="3163888"/>
          <p14:tracePt t="15937" x="1585913" y="3155950"/>
          <p14:tracePt t="15976" x="1585913" y="3148013"/>
          <p14:tracePt t="16009" x="1593850" y="3148013"/>
          <p14:tracePt t="16033" x="1593850" y="3140075"/>
          <p14:tracePt t="16049" x="1603375" y="3130550"/>
          <p14:tracePt t="16056" x="1603375" y="3122613"/>
          <p14:tracePt t="16129" x="1611313" y="3122613"/>
          <p14:tracePt t="16161" x="1611313" y="3114675"/>
          <p14:tracePt t="16169" x="1619250" y="3114675"/>
          <p14:tracePt t="16176" x="1627188" y="3114675"/>
          <p14:tracePt t="16201" x="1627188" y="3105150"/>
          <p14:tracePt t="16209" x="1636713" y="3105150"/>
          <p14:tracePt t="16289" x="1644650" y="3105150"/>
          <p14:tracePt t="16304" x="1644650" y="3097213"/>
          <p14:tracePt t="16312" x="1652588" y="3097213"/>
          <p14:tracePt t="16337" x="1662113" y="3097213"/>
          <p14:tracePt t="16408" x="1670050" y="3097213"/>
          <p14:tracePt t="16433" x="1677988" y="3097213"/>
          <p14:tracePt t="16457" x="1695450" y="3097213"/>
          <p14:tracePt t="16464" x="1695450" y="3089275"/>
          <p14:tracePt t="16472" x="1703388" y="3089275"/>
          <p14:tracePt t="16488" x="1711325" y="3089275"/>
          <p14:tracePt t="16503" x="1720850" y="3089275"/>
          <p14:tracePt t="16521" x="1728788" y="3089275"/>
          <p14:tracePt t="16544" x="1736725" y="3089275"/>
          <p14:tracePt t="16585" x="1744663" y="3089275"/>
          <p14:tracePt t="16601" x="1754188" y="3081338"/>
          <p14:tracePt t="16609" x="1762125" y="3081338"/>
          <p14:tracePt t="16626" x="1770063" y="3081338"/>
          <p14:tracePt t="16641" x="1779588" y="3081338"/>
          <p14:tracePt t="16681" x="1787525" y="3081338"/>
          <p14:tracePt t="16705" x="1795463" y="3081338"/>
          <p14:tracePt t="16777" x="1795463" y="3089275"/>
          <p14:tracePt t="16785" x="1803400" y="3089275"/>
          <p14:tracePt t="16953" x="1812925" y="3089275"/>
          <p14:tracePt t="17112" x="1812925" y="3097213"/>
          <p14:tracePt t="17136" x="1812925" y="3105150"/>
          <p14:tracePt t="17144" x="1820863" y="3105150"/>
          <p14:tracePt t="21265" x="1828800" y="3105150"/>
          <p14:tracePt t="21272" x="1828800" y="3114675"/>
          <p14:tracePt t="21287" x="1838325" y="3114675"/>
          <p14:tracePt t="21305" x="1846263" y="3114675"/>
          <p14:tracePt t="21321" x="1854200" y="3122613"/>
          <p14:tracePt t="21328" x="1862138" y="3122613"/>
          <p14:tracePt t="21337" x="1871663" y="3130550"/>
          <p14:tracePt t="21344" x="1887538" y="3130550"/>
          <p14:tracePt t="21353" x="1905000" y="3140075"/>
          <p14:tracePt t="21360" x="1920875" y="3148013"/>
          <p14:tracePt t="21369" x="1946275" y="3148013"/>
          <p14:tracePt t="21376" x="1971675" y="3148013"/>
          <p14:tracePt t="21385" x="1997075" y="3148013"/>
          <p14:tracePt t="21393" x="2030413" y="3148013"/>
          <p14:tracePt t="21401" x="2063750" y="3148013"/>
          <p14:tracePt t="21409" x="2122488" y="3148013"/>
          <p14:tracePt t="21416" x="2190750" y="3148013"/>
          <p14:tracePt t="21425" x="2265363" y="3148013"/>
          <p14:tracePt t="21433" x="2324100" y="3155950"/>
          <p14:tracePt t="21440" x="2400300" y="3155950"/>
          <p14:tracePt t="21449" x="2449513" y="3163888"/>
          <p14:tracePt t="21456" x="2492375" y="3163888"/>
          <p14:tracePt t="21464" x="2533650" y="3163888"/>
          <p14:tracePt t="21473" x="2566988" y="3173413"/>
          <p14:tracePt t="21480" x="2609850" y="3173413"/>
          <p14:tracePt t="21488" x="2660650" y="3173413"/>
          <p14:tracePt t="21497" x="2693988" y="3173413"/>
          <p14:tracePt t="21504" x="2752725" y="3181350"/>
          <p14:tracePt t="21512" x="2786063" y="3181350"/>
          <p14:tracePt t="21521" x="2836863" y="3189288"/>
          <p14:tracePt t="21529" x="2878138" y="3189288"/>
          <p14:tracePt t="21538" x="2936875" y="3189288"/>
          <p14:tracePt t="21544" x="3013075" y="3189288"/>
          <p14:tracePt t="21553" x="3079750" y="3189288"/>
          <p14:tracePt t="21561" x="3146425" y="3189288"/>
          <p14:tracePt t="21569" x="3213100" y="3189288"/>
          <p14:tracePt t="21577" x="3281363" y="3189288"/>
          <p14:tracePt t="21585" x="3340100" y="3189288"/>
          <p14:tracePt t="21593" x="3398838" y="3189288"/>
          <p14:tracePt t="21601" x="3432175" y="3189288"/>
          <p14:tracePt t="21609" x="3465513" y="3189288"/>
          <p14:tracePt t="21617" x="3498850" y="3189288"/>
          <p14:tracePt t="21625" x="3532188" y="3189288"/>
          <p14:tracePt t="21632" x="3565525" y="3189288"/>
          <p14:tracePt t="21641" x="3600450" y="3189288"/>
          <p14:tracePt t="21649" x="3649663" y="3189288"/>
          <p14:tracePt t="21657" x="3708400" y="3189288"/>
          <p14:tracePt t="21665" x="3759200" y="3189288"/>
          <p14:tracePt t="21671" x="3825875" y="3189288"/>
          <p14:tracePt t="21681" x="3884613" y="3189288"/>
          <p14:tracePt t="21688" x="3917950" y="3189288"/>
          <p14:tracePt t="21696" x="3968750" y="3189288"/>
          <p14:tracePt t="21705" x="4002088" y="3189288"/>
          <p14:tracePt t="21712" x="4027488" y="3189288"/>
          <p14:tracePt t="21722" x="4052888" y="3189288"/>
          <p14:tracePt t="21729" x="4078288" y="3189288"/>
          <p14:tracePt t="21738" x="4103688" y="3189288"/>
          <p14:tracePt t="21744" x="4119563" y="3189288"/>
          <p14:tracePt t="21753" x="4144963" y="3181350"/>
          <p14:tracePt t="21761" x="4162425" y="3181350"/>
          <p14:tracePt t="21769" x="4178300" y="3181350"/>
          <p14:tracePt t="21777" x="4195763" y="3181350"/>
          <p14:tracePt t="21785" x="4203700" y="3173413"/>
          <p14:tracePt t="21793" x="4211638" y="3173413"/>
          <p14:tracePt t="21800" x="4229100" y="3173413"/>
          <p14:tracePt t="21809" x="4246563" y="3163888"/>
          <p14:tracePt t="21817" x="4262438" y="3163888"/>
          <p14:tracePt t="21825" x="4270375" y="3163888"/>
          <p14:tracePt t="21833" x="4287838" y="3163888"/>
          <p14:tracePt t="21841" x="4321175" y="3155950"/>
          <p14:tracePt t="21848" x="4346575" y="3148013"/>
          <p14:tracePt t="21857" x="4364038" y="3148013"/>
          <p14:tracePt t="21865" x="4379913" y="3140075"/>
          <p14:tracePt t="21874" x="4387850" y="3130550"/>
          <p14:tracePt t="21881" x="4397375" y="3130550"/>
          <p14:tracePt t="21887" x="4413250" y="3114675"/>
          <p14:tracePt t="21896" x="4430713" y="3097213"/>
          <p14:tracePt t="21905" x="4446588" y="3089275"/>
          <p14:tracePt t="21913" x="4471988" y="3063875"/>
          <p14:tracePt t="21921" x="4489450" y="3055938"/>
          <p14:tracePt t="21928" x="4505325" y="3038475"/>
          <p14:tracePt t="21938" x="4522788" y="3030538"/>
          <p14:tracePt t="21944" x="4548188" y="3013075"/>
          <p14:tracePt t="21953" x="4564063" y="3005138"/>
          <p14:tracePt t="21960" x="4573588" y="2987675"/>
          <p14:tracePt t="21969" x="4581525" y="2979738"/>
          <p14:tracePt t="21977" x="4589463" y="2971800"/>
          <p14:tracePt t="21985" x="4598988" y="2946400"/>
          <p14:tracePt t="21993" x="4606925" y="2928938"/>
          <p14:tracePt t="22001" x="4614863" y="2913063"/>
          <p14:tracePt t="22009" x="4622800" y="2895600"/>
          <p14:tracePt t="22017" x="4640263" y="2870200"/>
          <p14:tracePt t="22025" x="4657725" y="2854325"/>
          <p14:tracePt t="22033" x="4673600" y="2846388"/>
          <p14:tracePt t="22041" x="4699000" y="2820988"/>
          <p14:tracePt t="22049" x="4724400" y="2811463"/>
          <p14:tracePt t="22058" x="4740275" y="2795588"/>
          <p14:tracePt t="22065" x="4757738" y="2786063"/>
          <p14:tracePt t="22073" x="4775200" y="2770188"/>
          <p14:tracePt t="22081" x="4791075" y="2752725"/>
          <p14:tracePt t="22088" x="4808538" y="2736850"/>
          <p14:tracePt t="22096" x="4824413" y="2711450"/>
          <p14:tracePt t="22105" x="4841875" y="2686050"/>
          <p14:tracePt t="22113" x="4875213" y="2644775"/>
          <p14:tracePt t="22121" x="4916488" y="2601913"/>
          <p14:tracePt t="22129" x="4959350" y="2551113"/>
          <p14:tracePt t="22138" x="5000625" y="2509838"/>
          <p14:tracePt t="22144" x="5051425" y="2476500"/>
          <p14:tracePt t="22153" x="5102225" y="2443163"/>
          <p14:tracePt t="22161" x="5135563" y="2425700"/>
          <p14:tracePt t="22168" x="5168900" y="2400300"/>
          <p14:tracePt t="22177" x="5210175" y="2374900"/>
          <p14:tracePt t="22184" x="5235575" y="2359025"/>
          <p14:tracePt t="22193" x="5278438" y="2333625"/>
          <p14:tracePt t="22201" x="5294313" y="2316163"/>
          <p14:tracePt t="22208" x="5327650" y="2292350"/>
          <p14:tracePt t="22221" x="5378450" y="2257425"/>
          <p14:tracePt t="22224" x="5421313" y="2224088"/>
          <p14:tracePt t="22232" x="5470525" y="2182813"/>
          <p14:tracePt t="22240" x="5521325" y="2139950"/>
          <p14:tracePt t="22248" x="5588000" y="2090738"/>
          <p14:tracePt t="22256" x="5656263" y="2055813"/>
          <p14:tracePt t="22264" x="5715000" y="2014538"/>
          <p14:tracePt t="22272" x="5789613" y="1981200"/>
          <p14:tracePt t="22280" x="5856288" y="1947863"/>
          <p14:tracePt t="22289" x="5932488" y="1905000"/>
          <p14:tracePt t="22296" x="5991225" y="1871663"/>
          <p14:tracePt t="22303" x="6042025" y="1838325"/>
          <p14:tracePt t="22312" x="6075363" y="1812925"/>
          <p14:tracePt t="22320" x="6108700" y="1787525"/>
          <p14:tracePt t="22328" x="6142038" y="1762125"/>
          <p14:tracePt t="22336" x="6167438" y="1746250"/>
          <p14:tracePt t="22344" x="6175375" y="1728788"/>
          <p14:tracePt t="22352" x="6192838" y="1720850"/>
          <p14:tracePt t="22360" x="6200775" y="1703388"/>
          <p14:tracePt t="22368" x="6208713" y="1695450"/>
          <p14:tracePt t="22376" x="6208713" y="1687513"/>
          <p14:tracePt t="22384" x="6208713" y="1679575"/>
          <p14:tracePt t="22641" x="6192838" y="1679575"/>
          <p14:tracePt t="22649" x="6175375" y="1679575"/>
          <p14:tracePt t="22665" x="6175375" y="1662113"/>
          <p14:tracePt t="22672" x="6175375" y="1636713"/>
          <p14:tracePt t="22680" x="6183313" y="1603375"/>
          <p14:tracePt t="22687" x="6200775" y="1585913"/>
          <p14:tracePt t="22697" x="6242050" y="1562100"/>
          <p14:tracePt t="22705" x="6284913" y="1536700"/>
          <p14:tracePt t="22712" x="6335713" y="1485900"/>
          <p14:tracePt t="22721" x="6394450" y="1443038"/>
          <p14:tracePt t="22728" x="6461125" y="1401763"/>
          <p14:tracePt t="22738" x="6511925" y="1368425"/>
          <p14:tracePt t="22744" x="6535738" y="1335088"/>
          <p14:tracePt t="22753" x="6561138" y="1309688"/>
          <p14:tracePt t="22760" x="6570663" y="1292225"/>
          <p14:tracePt t="22768" x="6570663" y="1284288"/>
          <p14:tracePt t="22785" x="6561138" y="1266825"/>
          <p14:tracePt t="22793" x="6545263" y="1266825"/>
          <p14:tracePt t="22801" x="6527800" y="1258888"/>
          <p14:tracePt t="22809" x="6511925" y="1243013"/>
          <p14:tracePt t="22816" x="6486525" y="1243013"/>
          <p14:tracePt t="22824" x="6461125" y="1233488"/>
          <p14:tracePt t="22832" x="6435725" y="1225550"/>
          <p14:tracePt t="22841" x="6418263" y="1217613"/>
          <p14:tracePt t="22849" x="6402388" y="1217613"/>
          <p14:tracePt t="22858" x="6394450" y="1208088"/>
          <p14:tracePt t="22864" x="6384925" y="1200150"/>
          <p14:tracePt t="22881" x="6376988" y="1200150"/>
          <p14:tracePt t="22888" x="6369050" y="1192213"/>
          <p14:tracePt t="22905" x="6359525" y="1184275"/>
          <p14:tracePt t="22924" x="6310313" y="1174750"/>
          <p14:tracePt t="22928" x="6267450" y="1166813"/>
          <p14:tracePt t="22938" x="6226175" y="1149350"/>
          <p14:tracePt t="22945" x="6167438" y="1141413"/>
          <p14:tracePt t="22953" x="6134100" y="1133475"/>
          <p14:tracePt t="22961" x="6108700" y="1133475"/>
          <p14:tracePt t="22968" x="6091238" y="1125538"/>
          <p14:tracePt t="22977" x="6075363" y="1125538"/>
          <p14:tracePt t="22985" x="6057900" y="1116013"/>
          <p14:tracePt t="22993" x="6049963" y="1108075"/>
          <p14:tracePt t="23001" x="6042025" y="1108075"/>
          <p14:tracePt t="23009" x="6024563" y="1108075"/>
          <p14:tracePt t="23033" x="6016625" y="1108075"/>
          <p14:tracePt t="23041" x="6016625" y="1100138"/>
          <p14:tracePt t="23048" x="5999163" y="1100138"/>
          <p14:tracePt t="23056" x="5983288" y="1090613"/>
          <p14:tracePt t="23065" x="5965825" y="1090613"/>
          <p14:tracePt t="23071" x="5949950" y="1090613"/>
          <p14:tracePt t="23081" x="5932488" y="1090613"/>
          <p14:tracePt t="23087" x="5907088" y="1082675"/>
          <p14:tracePt t="23097" x="5907088" y="1074738"/>
          <p14:tracePt t="23105" x="5899150" y="1074738"/>
          <p14:tracePt t="23113" x="5891213" y="1074738"/>
          <p14:tracePt t="23121" x="5891213" y="1057275"/>
          <p14:tracePt t="23128" x="5881688" y="1057275"/>
          <p14:tracePt t="23138" x="5881688" y="1049338"/>
          <p14:tracePt t="23145" x="5873750" y="1049338"/>
          <p14:tracePt t="23153" x="5865813" y="1031875"/>
          <p14:tracePt t="23161" x="5856288" y="1031875"/>
          <p14:tracePt t="23169" x="5856288" y="1023938"/>
          <p14:tracePt t="23177" x="5848350" y="1023938"/>
          <p14:tracePt t="23185" x="5840413" y="1016000"/>
          <p14:tracePt t="23192" x="5832475" y="1016000"/>
          <p14:tracePt t="23209" x="5822950" y="1008063"/>
          <p14:tracePt t="23217" x="5815013" y="1008063"/>
          <p14:tracePt t="23225" x="5807075" y="990600"/>
          <p14:tracePt t="23232" x="5797550" y="982663"/>
          <p14:tracePt t="23241" x="5797550" y="973138"/>
          <p14:tracePt t="23249" x="5789613" y="965200"/>
          <p14:tracePt t="23257" x="5781675" y="965200"/>
          <p14:tracePt t="23273" x="5781675" y="957263"/>
          <p14:tracePt t="25192" x="5773738" y="957263"/>
          <p14:tracePt t="25273" x="5764213" y="957263"/>
          <p14:tracePt t="25287" x="5756275" y="957263"/>
          <p14:tracePt t="25369" x="5748338" y="957263"/>
          <p14:tracePt t="25665" x="5748338" y="949325"/>
          <p14:tracePt t="25681" x="5756275" y="949325"/>
          <p14:tracePt t="25687" x="5764213" y="949325"/>
          <p14:tracePt t="25696" x="5773738" y="939800"/>
          <p14:tracePt t="25712" x="5781675" y="939800"/>
          <p14:tracePt t="25728" x="5789613" y="939800"/>
          <p14:tracePt t="25769" x="5797550" y="939800"/>
          <p14:tracePt t="25777" x="5797550" y="931863"/>
          <p14:tracePt t="25785" x="5807075" y="931863"/>
          <p14:tracePt t="25793" x="5815013" y="931863"/>
          <p14:tracePt t="25801" x="5822950" y="931863"/>
          <p14:tracePt t="25817" x="5832475" y="931863"/>
          <p14:tracePt t="25825" x="5840413" y="923925"/>
          <p14:tracePt t="25832" x="5848350" y="923925"/>
          <p14:tracePt t="25849" x="5856288" y="914400"/>
          <p14:tracePt t="26377" x="5865813" y="914400"/>
          <p14:tracePt t="26408" x="5873750" y="914400"/>
          <p14:tracePt t="26416" x="5881688" y="914400"/>
          <p14:tracePt t="26425" x="5899150" y="906463"/>
          <p14:tracePt t="26433" x="5915025" y="906463"/>
          <p14:tracePt t="26441" x="5924550" y="906463"/>
          <p14:tracePt t="26449" x="5932488" y="906463"/>
          <p14:tracePt t="26457" x="5940425" y="906463"/>
          <p14:tracePt t="26464" x="5949950" y="906463"/>
          <p14:tracePt t="26471" x="5957888" y="898525"/>
          <p14:tracePt t="26480" x="5973763" y="898525"/>
          <p14:tracePt t="26496" x="5983288" y="898525"/>
          <p14:tracePt t="26505" x="5999163" y="898525"/>
          <p14:tracePt t="26512" x="6008688" y="898525"/>
          <p14:tracePt t="26522" x="6016625" y="898525"/>
          <p14:tracePt t="26529" x="6032500" y="898525"/>
          <p14:tracePt t="26537" x="6042025" y="898525"/>
          <p14:tracePt t="26552" x="6057900" y="898525"/>
          <p14:tracePt t="26561" x="6067425" y="898525"/>
          <p14:tracePt t="26569" x="6083300" y="898525"/>
          <p14:tracePt t="26577" x="6091238" y="898525"/>
          <p14:tracePt t="26585" x="6116638" y="889000"/>
          <p14:tracePt t="26593" x="6142038" y="881063"/>
          <p14:tracePt t="26600" x="6175375" y="873125"/>
          <p14:tracePt t="26609" x="6200775" y="873125"/>
          <p14:tracePt t="26617" x="6234113" y="855663"/>
          <p14:tracePt t="26625" x="6284913" y="847725"/>
          <p14:tracePt t="26632" x="6318250" y="839788"/>
          <p14:tracePt t="26641" x="6369050" y="830263"/>
          <p14:tracePt t="26649" x="6402388" y="822325"/>
          <p14:tracePt t="26658" x="6461125" y="814388"/>
          <p14:tracePt t="26664" x="6527800" y="814388"/>
          <p14:tracePt t="26671" x="6594475" y="806450"/>
          <p14:tracePt t="26681" x="6645275" y="796925"/>
          <p14:tracePt t="26689" x="6678613" y="788988"/>
          <p14:tracePt t="26696" x="6696075" y="788988"/>
          <p14:tracePt t="29104" x="6704013" y="788988"/>
          <p14:tracePt t="29113" x="6711950" y="788988"/>
          <p14:tracePt t="29122" x="6729413" y="788988"/>
          <p14:tracePt t="29129" x="6746875" y="788988"/>
          <p14:tracePt t="29137" x="6770688" y="788988"/>
          <p14:tracePt t="29145" x="6796088" y="788988"/>
          <p14:tracePt t="29153" x="6829425" y="788988"/>
          <p14:tracePt t="29160" x="6854825" y="788988"/>
          <p14:tracePt t="29169" x="6888163" y="788988"/>
          <p14:tracePt t="29177" x="6905625" y="788988"/>
          <p14:tracePt t="29185" x="6931025" y="788988"/>
          <p14:tracePt t="29193" x="6964363" y="788988"/>
          <p14:tracePt t="29201" x="6989763" y="788988"/>
          <p14:tracePt t="29209" x="7023100" y="788988"/>
          <p14:tracePt t="29217" x="7056438" y="788988"/>
          <p14:tracePt t="29225" x="7081838" y="788988"/>
          <p14:tracePt t="29232" x="7115175" y="788988"/>
          <p14:tracePt t="29240" x="7140575" y="788988"/>
          <p14:tracePt t="29248" x="7165975" y="788988"/>
          <p14:tracePt t="29257" x="7199313" y="788988"/>
          <p14:tracePt t="29264" x="7232650" y="788988"/>
          <p14:tracePt t="29271" x="7283450" y="788988"/>
          <p14:tracePt t="29281" x="7342188" y="788988"/>
          <p14:tracePt t="29288" x="7408863" y="788988"/>
          <p14:tracePt t="29297" x="7475538" y="788988"/>
          <p14:tracePt t="29306" x="7543800" y="788988"/>
          <p14:tracePt t="29312" x="7593013" y="788988"/>
          <p14:tracePt t="29322" x="7643813" y="788988"/>
          <p14:tracePt t="29329" x="7669213" y="788988"/>
          <p14:tracePt t="29337" x="7702550" y="788988"/>
          <p14:tracePt t="29344" x="7720013" y="788988"/>
          <p14:tracePt t="29353" x="7735888" y="788988"/>
          <p14:tracePt t="29361" x="7753350" y="788988"/>
          <p14:tracePt t="29369" x="7769225" y="788988"/>
          <p14:tracePt t="29377" x="7794625" y="788988"/>
          <p14:tracePt t="29385" x="7812088" y="788988"/>
          <p14:tracePt t="29393" x="7845425" y="788988"/>
          <p14:tracePt t="29400" x="7904163" y="788988"/>
          <p14:tracePt t="29409" x="7970838" y="788988"/>
          <p14:tracePt t="29417" x="8054975" y="788988"/>
          <p14:tracePt t="29425" x="8131175" y="796925"/>
          <p14:tracePt t="29432" x="8197850" y="796925"/>
          <p14:tracePt t="29441" x="8248650" y="796925"/>
          <p14:tracePt t="29448" x="8274050" y="796925"/>
          <p14:tracePt t="29457" x="8289925" y="796925"/>
          <p14:tracePt t="29481" x="8297863" y="796925"/>
          <p14:tracePt t="29529" x="8315325" y="796925"/>
          <p14:tracePt t="29537" x="8323263" y="796925"/>
          <p14:tracePt t="29545" x="8332788" y="796925"/>
          <p14:tracePt t="29552" x="8340725" y="796925"/>
          <p14:tracePt t="29561" x="8356600" y="796925"/>
          <p14:tracePt t="29577" x="8366125" y="796925"/>
          <p14:tracePt t="30601" x="8374063" y="796925"/>
          <p14:tracePt t="30617" x="8382000" y="796925"/>
          <p14:tracePt t="30625" x="8407400" y="796925"/>
          <p14:tracePt t="30632" x="8415338" y="796925"/>
          <p14:tracePt t="30641" x="8432800" y="796925"/>
          <p14:tracePt t="30649" x="8440738" y="796925"/>
          <p14:tracePt t="30657" x="8458200" y="796925"/>
          <p14:tracePt t="30665" x="8474075" y="796925"/>
          <p14:tracePt t="30671" x="8499475" y="796925"/>
          <p14:tracePt t="30681" x="8532813" y="788988"/>
          <p14:tracePt t="30688" x="8567738" y="788988"/>
          <p14:tracePt t="30696" x="8626475" y="788988"/>
          <p14:tracePt t="30705" x="8693150" y="788988"/>
          <p14:tracePt t="30712" x="8759825" y="788988"/>
          <p14:tracePt t="30722" x="8826500" y="788988"/>
          <p14:tracePt t="30729" x="8894763" y="788988"/>
          <p14:tracePt t="30737" x="8943975" y="788988"/>
          <p14:tracePt t="30744" x="9002713" y="788988"/>
          <p14:tracePt t="30753" x="9053513" y="788988"/>
          <p14:tracePt t="30760" x="9096375" y="788988"/>
          <p14:tracePt t="30769" x="9137650" y="788988"/>
          <p14:tracePt t="30777" x="9188450" y="788988"/>
          <p14:tracePt t="30785" x="9255125" y="788988"/>
          <p14:tracePt t="30793" x="9321800" y="781050"/>
          <p14:tracePt t="30801" x="9390063" y="771525"/>
          <p14:tracePt t="30809" x="9472613" y="763588"/>
          <p14:tracePt t="30817" x="9531350" y="755650"/>
          <p14:tracePt t="30826" x="9574213" y="747713"/>
          <p14:tracePt t="30832" x="9590088" y="738188"/>
          <p14:tracePt t="30873" x="9582150" y="730250"/>
          <p14:tracePt t="30880" x="9574213" y="730250"/>
          <p14:tracePt t="30912" x="9566275" y="730250"/>
          <p14:tracePt t="31041" x="9556750" y="730250"/>
          <p14:tracePt t="31064" x="9548813" y="730250"/>
          <p14:tracePt t="31071" x="9548813" y="738188"/>
          <p14:tracePt t="31080" x="9540875" y="738188"/>
          <p14:tracePt t="31104" x="9531350" y="747713"/>
          <p14:tracePt t="31121" x="9523413" y="747713"/>
          <p14:tracePt t="31137" x="9515475" y="747713"/>
          <p14:tracePt t="31144" x="9498013" y="755650"/>
          <p14:tracePt t="31153" x="9482138" y="755650"/>
          <p14:tracePt t="31161" x="9472613" y="763588"/>
          <p14:tracePt t="31169" x="9456738" y="763588"/>
          <p14:tracePt t="31177" x="9439275" y="763588"/>
          <p14:tracePt t="31185" x="9431338" y="771525"/>
          <p14:tracePt t="31193" x="9423400" y="771525"/>
          <p14:tracePt t="31201" x="9405938" y="781050"/>
          <p14:tracePt t="31217" x="9398000" y="781050"/>
          <p14:tracePt t="31225" x="9390063" y="781050"/>
          <p14:tracePt t="31249" x="9380538" y="781050"/>
          <p14:tracePt t="31793" x="9390063" y="781050"/>
          <p14:tracePt t="31800" x="9390063" y="771525"/>
          <p14:tracePt t="31809" x="9405938" y="763588"/>
          <p14:tracePt t="31817" x="9405938" y="738188"/>
          <p14:tracePt t="31825" x="9423400" y="722313"/>
          <p14:tracePt t="31833" x="9431338" y="696913"/>
          <p14:tracePt t="31841" x="9448800" y="671513"/>
          <p14:tracePt t="31849" x="9464675" y="638175"/>
          <p14:tracePt t="31857" x="9472613" y="612775"/>
          <p14:tracePt t="31865" x="9490075" y="579438"/>
          <p14:tracePt t="31872" x="9507538" y="546100"/>
          <p14:tracePt t="31880" x="9515475" y="512763"/>
          <p14:tracePt t="31888" x="9523413" y="454025"/>
          <p14:tracePt t="31897" x="9540875" y="395288"/>
          <p14:tracePt t="31907" x="9540875" y="336550"/>
          <p14:tracePt t="31912" x="9548813" y="276225"/>
          <p14:tracePt t="31922" x="9556750" y="193675"/>
          <p14:tracePt t="31929" x="9566275" y="109538"/>
          <p14:tracePt t="31936" x="9566275" y="25400"/>
          <p14:tracePt t="42915" x="7358063" y="6840538"/>
          <p14:tracePt t="42921" x="7334250" y="6816725"/>
          <p14:tracePt t="42929" x="7299325" y="6791325"/>
          <p14:tracePt t="42936" x="7275513" y="6773863"/>
          <p14:tracePt t="42944" x="7250113" y="6740525"/>
          <p14:tracePt t="42952" x="7224713" y="6723063"/>
          <p14:tracePt t="42960" x="7207250" y="6699250"/>
          <p14:tracePt t="42968" x="7181850" y="6689725"/>
          <p14:tracePt t="42976" x="7140575" y="6656388"/>
          <p14:tracePt t="42984" x="7089775" y="6623050"/>
          <p14:tracePt t="42992" x="7023100" y="6581775"/>
          <p14:tracePt t="43000" x="6972300" y="6546850"/>
          <p14:tracePt t="43008" x="6923088" y="6505575"/>
          <p14:tracePt t="43016" x="6864350" y="6454775"/>
          <p14:tracePt t="43024" x="6829425" y="6413500"/>
          <p14:tracePt t="43032" x="6788150" y="6370638"/>
          <p14:tracePt t="43040" x="6754813" y="6321425"/>
          <p14:tracePt t="43048" x="6729413" y="6245225"/>
          <p14:tracePt t="43057" x="6704013" y="6194425"/>
          <p14:tracePt t="43064" x="6670675" y="6127750"/>
          <p14:tracePt t="43071" x="6637338" y="6069013"/>
          <p14:tracePt t="43080" x="6604000" y="6018213"/>
          <p14:tracePt t="43088" x="6561138" y="5951538"/>
          <p14:tracePt t="43096" x="6545263" y="5926138"/>
          <p14:tracePt t="43104" x="6527800" y="5884863"/>
          <p14:tracePt t="43112" x="6511925" y="5849938"/>
          <p14:tracePt t="43119" x="6511925" y="5834063"/>
          <p14:tracePt t="43128" x="6502400" y="5816600"/>
          <p14:tracePt t="43136" x="6502400" y="5791200"/>
          <p14:tracePt t="43144" x="6494463" y="5767388"/>
          <p14:tracePt t="43152" x="6494463" y="5724525"/>
          <p14:tracePt t="43160" x="6486525" y="5699125"/>
          <p14:tracePt t="43168" x="6477000" y="5657850"/>
          <p14:tracePt t="43176" x="6469063" y="5607050"/>
          <p14:tracePt t="43184" x="6461125" y="5556250"/>
          <p14:tracePt t="43193" x="6453188" y="5522913"/>
          <p14:tracePt t="43200" x="6443663" y="5489575"/>
          <p14:tracePt t="43208" x="6435725" y="5448300"/>
          <p14:tracePt t="43216" x="6418263" y="5414963"/>
          <p14:tracePt t="43224" x="6418263" y="5389563"/>
          <p14:tracePt t="43232" x="6410325" y="5364163"/>
          <p14:tracePt t="43240" x="6402388" y="5321300"/>
          <p14:tracePt t="43248" x="6402388" y="5295900"/>
          <p14:tracePt t="43257" x="6402388" y="5262563"/>
          <p14:tracePt t="43264" x="6402388" y="5229225"/>
          <p14:tracePt t="43271" x="6402388" y="5195888"/>
          <p14:tracePt t="43280" x="6402388" y="5162550"/>
          <p14:tracePt t="43288" x="6402388" y="5129213"/>
          <p14:tracePt t="43296" x="6402388" y="5095875"/>
          <p14:tracePt t="43305" x="6402388" y="5045075"/>
          <p14:tracePt t="43312" x="6402388" y="5011738"/>
          <p14:tracePt t="43319" x="6394450" y="4986338"/>
          <p14:tracePt t="43328" x="6394450" y="4968875"/>
          <p14:tracePt t="43336" x="6384925" y="4953000"/>
          <p14:tracePt t="43344" x="6384925" y="4927600"/>
          <p14:tracePt t="43352" x="6384925" y="4902200"/>
          <p14:tracePt t="43360" x="6384925" y="4884738"/>
          <p14:tracePt t="43368" x="6384925" y="4860925"/>
          <p14:tracePt t="43376" x="6384925" y="4843463"/>
          <p14:tracePt t="43384" x="6384925" y="4818063"/>
          <p14:tracePt t="43392" x="6384925" y="4802188"/>
          <p14:tracePt t="43400" x="6384925" y="4784725"/>
          <p14:tracePt t="43408" x="6384925" y="4767263"/>
          <p14:tracePt t="43416" x="6384925" y="4751388"/>
          <p14:tracePt t="43424" x="6384925" y="4743450"/>
          <p14:tracePt t="43431" x="6384925" y="4733925"/>
          <p14:tracePt t="43439" x="6384925" y="4725988"/>
          <p14:tracePt t="43463" x="6384925" y="4718050"/>
          <p14:tracePt t="43479" x="6384925" y="4708525"/>
          <p14:tracePt t="43495" x="6384925" y="4692650"/>
          <p14:tracePt t="43503" x="6384925" y="4684713"/>
          <p14:tracePt t="43511" x="6384925" y="4675188"/>
          <p14:tracePt t="43519" x="6384925" y="4659313"/>
          <p14:tracePt t="43535" x="6384925" y="4649788"/>
          <p14:tracePt t="43616" x="6384925" y="4641850"/>
          <p14:tracePt t="43647" x="6384925" y="4633913"/>
          <p14:tracePt t="43664" x="6384925" y="4624388"/>
          <p14:tracePt t="43783" x="6384925" y="4616450"/>
          <p14:tracePt t="43825" x="6384925" y="4608513"/>
          <p14:tracePt t="43929" x="6384925" y="4600575"/>
          <p14:tracePt t="44009" x="6384925" y="4591050"/>
          <p14:tracePt t="44201" x="6384925" y="4583113"/>
          <p14:tracePt t="45889" x="6394450" y="4583113"/>
          <p14:tracePt t="45896" x="6394450" y="4575175"/>
          <p14:tracePt t="52169" x="6394450" y="4591050"/>
          <p14:tracePt t="52177" x="6394450" y="4608513"/>
          <p14:tracePt t="52184" x="6394450" y="4624388"/>
          <p14:tracePt t="52192" x="6394450" y="4633913"/>
          <p14:tracePt t="52200" x="6394450" y="4649788"/>
          <p14:tracePt t="52209" x="6394450" y="4667250"/>
          <p14:tracePt t="52217" x="6384925" y="4675188"/>
          <p14:tracePt t="52225" x="6384925" y="4684713"/>
          <p14:tracePt t="52240" x="6384925" y="4692650"/>
          <p14:tracePt t="52249" x="6376988" y="4700588"/>
          <p14:tracePt t="52256" x="6376988" y="4708525"/>
          <p14:tracePt t="52274" x="6376988" y="4718050"/>
          <p14:tracePt t="52290" x="6376988" y="4725988"/>
          <p14:tracePt t="52385" x="6376988" y="4733925"/>
          <p14:tracePt t="52392" x="6376988" y="4743450"/>
          <p14:tracePt t="52400" x="6376988" y="4751388"/>
          <p14:tracePt t="52409" x="6369050" y="4767263"/>
          <p14:tracePt t="52417" x="6369050" y="4784725"/>
          <p14:tracePt t="52423" x="6369050" y="4810125"/>
          <p14:tracePt t="52432" x="6369050" y="4835525"/>
          <p14:tracePt t="52440" x="6369050" y="4851400"/>
          <p14:tracePt t="52448" x="6369050" y="4876800"/>
          <p14:tracePt t="52457" x="6369050" y="4894263"/>
          <p14:tracePt t="52464" x="6369050" y="4902200"/>
          <p14:tracePt t="52473" x="6369050" y="4927600"/>
          <p14:tracePt t="52481" x="6369050" y="4935538"/>
          <p14:tracePt t="52497" x="6369050" y="4943475"/>
          <p14:tracePt t="52504" x="6369050" y="4953000"/>
          <p14:tracePt t="52521" x="6369050" y="4960938"/>
          <p14:tracePt t="52537" x="6369050" y="4968875"/>
          <p14:tracePt t="52552" x="6369050" y="4986338"/>
          <p14:tracePt t="52561" x="6369050" y="4994275"/>
          <p14:tracePt t="52569" x="6369050" y="5002213"/>
          <p14:tracePt t="52577" x="6369050" y="5019675"/>
          <p14:tracePt t="52584" x="6369050" y="5037138"/>
          <p14:tracePt t="52593" x="6369050" y="5053013"/>
          <p14:tracePt t="52600" x="6369050" y="5070475"/>
          <p14:tracePt t="52609" x="6369050" y="5086350"/>
          <p14:tracePt t="52616" x="6369050" y="5103813"/>
          <p14:tracePt t="52625" x="6376988" y="5119688"/>
          <p14:tracePt t="52632" x="6376988" y="5137150"/>
          <p14:tracePt t="52639" x="6376988" y="5162550"/>
          <p14:tracePt t="52648" x="6376988" y="5178425"/>
          <p14:tracePt t="52656" x="6376988" y="5187950"/>
          <p14:tracePt t="52664" x="6376988" y="5195888"/>
          <p14:tracePt t="52672" x="6376988" y="5203825"/>
          <p14:tracePt t="52680" x="6376988" y="5213350"/>
          <p14:tracePt t="52696" x="6376988" y="5221288"/>
          <p14:tracePt t="52720" x="6376988" y="5229225"/>
          <p14:tracePt t="52737" x="6376988" y="5237163"/>
          <p14:tracePt t="52745" x="6376988" y="5246688"/>
          <p14:tracePt t="52752" x="6376988" y="5262563"/>
          <p14:tracePt t="52761" x="6369050" y="5280025"/>
          <p14:tracePt t="52769" x="6369050" y="5305425"/>
          <p14:tracePt t="52777" x="6369050" y="5313363"/>
          <p14:tracePt t="52784" x="6369050" y="5321300"/>
          <p14:tracePt t="52792" x="6359525" y="5338763"/>
          <p14:tracePt t="52800" x="6359525" y="5346700"/>
          <p14:tracePt t="52817" x="6359525" y="5364163"/>
          <p14:tracePt t="52833" x="6359525" y="5372100"/>
          <p14:tracePt t="52840" x="6359525" y="5380038"/>
          <p14:tracePt t="52849" x="6359525" y="5389563"/>
          <p14:tracePt t="52857" x="6359525" y="5405438"/>
          <p14:tracePt t="52864" x="6359525" y="5422900"/>
          <p14:tracePt t="52873" x="6359525" y="5448300"/>
          <p14:tracePt t="52881" x="6359525" y="5464175"/>
          <p14:tracePt t="52891" x="6369050" y="5489575"/>
          <p14:tracePt t="52897" x="6376988" y="5514975"/>
          <p14:tracePt t="52909" x="6376988" y="5532438"/>
          <p14:tracePt t="52912" x="6384925" y="5548313"/>
          <p14:tracePt t="52921" x="6394450" y="5565775"/>
          <p14:tracePt t="52929" x="6402388" y="5581650"/>
          <p14:tracePt t="52937" x="6402388" y="5591175"/>
          <p14:tracePt t="52945" x="6402388" y="5599113"/>
          <p14:tracePt t="52952" x="6402388" y="5614988"/>
          <p14:tracePt t="52961" x="6402388" y="5624513"/>
          <p14:tracePt t="52969" x="6402388" y="5640388"/>
          <p14:tracePt t="52977" x="6402388" y="5657850"/>
          <p14:tracePt t="52984" x="6402388" y="5673725"/>
          <p14:tracePt t="52992" x="6402388" y="5683250"/>
          <p14:tracePt t="53001" x="6410325" y="5699125"/>
          <p14:tracePt t="53008" x="6410325" y="5716588"/>
          <p14:tracePt t="53017" x="6418263" y="5732463"/>
          <p14:tracePt t="53023" x="6418263" y="5749925"/>
          <p14:tracePt t="53033" x="6427788" y="5757863"/>
          <p14:tracePt t="53039" x="6427788" y="5775325"/>
          <p14:tracePt t="53049" x="6435725" y="5783263"/>
          <p14:tracePt t="53065" x="6435725" y="5800725"/>
          <p14:tracePt t="53073" x="6435725" y="5816600"/>
          <p14:tracePt t="53080" x="6435725" y="5834063"/>
          <p14:tracePt t="53090" x="6435725" y="5849938"/>
          <p14:tracePt t="53096" x="6435725" y="5867400"/>
          <p14:tracePt t="53105" x="6435725" y="5875338"/>
          <p14:tracePt t="53112" x="6435725" y="5892800"/>
          <p14:tracePt t="53129" x="6427788" y="5892800"/>
          <p14:tracePt t="53752" x="6427788" y="5908675"/>
          <p14:tracePt t="53761" x="6427788" y="5926138"/>
          <p14:tracePt t="53769" x="6427788" y="5959475"/>
          <p14:tracePt t="53777" x="6427788" y="6002338"/>
          <p14:tracePt t="53784" x="6435725" y="6043613"/>
          <p14:tracePt t="53792" x="6443663" y="6102350"/>
          <p14:tracePt t="53801" x="6461125" y="6153150"/>
          <p14:tracePt t="53809" x="6469063" y="6211888"/>
          <p14:tracePt t="53817" x="6486525" y="6278563"/>
          <p14:tracePt t="53825" x="6511925" y="6329363"/>
          <p14:tracePt t="53832" x="6535738" y="6388100"/>
          <p14:tracePt t="53840" x="6586538" y="6462713"/>
          <p14:tracePt t="53848" x="6637338" y="6530975"/>
          <p14:tracePt t="53857" x="6711950" y="6605588"/>
          <p14:tracePt t="53864" x="6796088" y="6689725"/>
          <p14:tracePt t="53874" x="6880225" y="6765925"/>
          <p14:tracePt t="54500" x="23813" y="4543425"/>
          <p14:tracePt t="54506" x="28575" y="4519613"/>
          <p14:tracePt t="54521" x="38100" y="4452938"/>
          <p14:tracePt t="54537" x="38100" y="4381500"/>
          <p14:tracePt t="54554" x="38100" y="4319588"/>
          <p14:tracePt t="54571" x="42863" y="4257675"/>
          <p14:tracePt t="54587" x="52388" y="4214813"/>
          <p14:tracePt t="54604" x="52388" y="4181475"/>
          <p14:tracePt t="54621" x="52388" y="4157663"/>
          <p14:tracePt t="54637" x="52388" y="4138613"/>
          <p14:tracePt t="54653" x="52388" y="4114800"/>
          <p14:tracePt t="54670" x="52388" y="4090988"/>
          <p14:tracePt t="54673" x="47625" y="4076700"/>
          <p14:tracePt t="54687" x="42863" y="4062413"/>
          <p14:tracePt t="54703" x="28575" y="4029075"/>
          <p14:tracePt t="54720" x="9525" y="4014788"/>
          <p14:tracePt t="57433" x="11260138" y="6816725"/>
          <p14:tracePt t="57439" x="11244263" y="6773863"/>
          <p14:tracePt t="57448" x="11226800" y="6740525"/>
          <p14:tracePt t="57456" x="11201400" y="6689725"/>
          <p14:tracePt t="57464" x="11176000" y="6640513"/>
          <p14:tracePt t="57473" x="11152188" y="6581775"/>
          <p14:tracePt t="57480" x="11117263" y="6513513"/>
          <p14:tracePt t="57490" x="11075988" y="6454775"/>
          <p14:tracePt t="57496" x="11042650" y="6388100"/>
          <p14:tracePt t="57504" x="10999788" y="6321425"/>
          <p14:tracePt t="57512" x="10966450" y="6262688"/>
          <p14:tracePt t="57520" x="10941050" y="6203950"/>
          <p14:tracePt t="57528" x="10907713" y="6153150"/>
          <p14:tracePt t="57537" x="10874375" y="6102350"/>
          <p14:tracePt t="57544" x="10833100" y="6043613"/>
          <p14:tracePt t="57552" x="10799763" y="5992813"/>
          <p14:tracePt t="57560" x="10748963" y="5926138"/>
          <p14:tracePt t="57568" x="10698163" y="5867400"/>
          <p14:tracePt t="57577" x="10639425" y="5800725"/>
          <p14:tracePt t="57584" x="10580688" y="5716588"/>
          <p14:tracePt t="57592" x="10529888" y="5649913"/>
          <p14:tracePt t="57600" x="10471150" y="5565775"/>
          <p14:tracePt t="57609" x="10437813" y="5481638"/>
          <p14:tracePt t="57616" x="10421938" y="5414963"/>
          <p14:tracePt t="57626" x="10404475" y="5338763"/>
          <p14:tracePt t="57632" x="10396538" y="5272088"/>
          <p14:tracePt t="57640" x="10388600" y="5203825"/>
          <p14:tracePt t="57648" x="10371138" y="5154613"/>
          <p14:tracePt t="57657" x="10353675" y="5119688"/>
          <p14:tracePt t="57664" x="10345738" y="5078413"/>
          <p14:tracePt t="57673" x="10329863" y="5053013"/>
          <p14:tracePt t="57680" x="10329863" y="5027613"/>
          <p14:tracePt t="57690" x="10329863" y="5011738"/>
          <p14:tracePt t="57696" x="10320338" y="5002213"/>
          <p14:tracePt t="57705" x="10312400" y="4994275"/>
          <p14:tracePt t="57801" x="10312400" y="4986338"/>
          <p14:tracePt t="60752" x="10312400" y="4994275"/>
          <p14:tracePt t="60761" x="10294938" y="5019675"/>
          <p14:tracePt t="60768" x="10287000" y="5037138"/>
          <p14:tracePt t="60776" x="10271125" y="5060950"/>
          <p14:tracePt t="60784" x="10245725" y="5103813"/>
          <p14:tracePt t="60793" x="10220325" y="5154613"/>
          <p14:tracePt t="60800" x="10202863" y="5221288"/>
          <p14:tracePt t="60810" x="10177463" y="5321300"/>
          <p14:tracePt t="60816" x="10136188" y="5438775"/>
          <p14:tracePt t="60823" x="10118725" y="5540375"/>
          <p14:tracePt t="60832" x="10077450" y="5691188"/>
          <p14:tracePt t="60840" x="10059988" y="5842000"/>
          <p14:tracePt t="60849" x="10026650" y="5992813"/>
          <p14:tracePt t="60857" x="9993313" y="6153150"/>
          <p14:tracePt t="60865" x="9967913" y="6321425"/>
          <p14:tracePt t="60874" x="9942513" y="6472238"/>
          <p14:tracePt t="60881" x="9926638" y="6648450"/>
          <p14:tracePt t="60891" x="9926638" y="6807200"/>
          <p14:tracePt t="61323" x="66675" y="3595688"/>
          <p14:tracePt t="61338" x="133350" y="3386138"/>
          <p14:tracePt t="61354" x="161925" y="3224213"/>
          <p14:tracePt t="61371" x="171450" y="3043238"/>
          <p14:tracePt t="61388" x="176213" y="2847975"/>
          <p14:tracePt t="61404" x="161925" y="2652713"/>
          <p14:tracePt t="61421" x="147638" y="2514600"/>
          <p14:tracePt t="61437" x="142875" y="2386013"/>
          <p14:tracePt t="61441" x="142875" y="2328863"/>
          <p14:tracePt t="61454" x="142875" y="2271713"/>
          <p14:tracePt t="61471" x="138113" y="2195513"/>
          <p14:tracePt t="61488" x="123825" y="2114550"/>
          <p14:tracePt t="61504" x="100013" y="2066925"/>
          <p14:tracePt t="61521" x="61913" y="20193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46BB-A88D-456B-8167-7600B478872B}"/>
              </a:ext>
            </a:extLst>
          </p:cNvPr>
          <p:cNvSpPr>
            <a:spLocks noGrp="1"/>
          </p:cNvSpPr>
          <p:nvPr>
            <p:ph type="title"/>
          </p:nvPr>
        </p:nvSpPr>
        <p:spPr/>
        <p:txBody>
          <a:bodyPr>
            <a:normAutofit/>
          </a:bodyPr>
          <a:lstStyle/>
          <a:p>
            <a:r>
              <a:rPr lang="fr-CA" sz="3200" b="1" dirty="0" err="1">
                <a:latin typeface="+mn-lt"/>
              </a:rPr>
              <a:t>Ice</a:t>
            </a:r>
            <a:r>
              <a:rPr lang="fr-CA" sz="3200" b="1" dirty="0">
                <a:latin typeface="+mn-lt"/>
              </a:rPr>
              <a:t> </a:t>
            </a:r>
            <a:r>
              <a:rPr lang="fr-CA" sz="3200" b="1" dirty="0" err="1">
                <a:latin typeface="+mn-lt"/>
              </a:rPr>
              <a:t>Ages</a:t>
            </a:r>
            <a:endParaRPr lang="en-US" sz="3200" b="1" dirty="0">
              <a:latin typeface="+mn-lt"/>
            </a:endParaRPr>
          </a:p>
        </p:txBody>
      </p:sp>
      <p:sp>
        <p:nvSpPr>
          <p:cNvPr id="3" name="Text Placeholder 2">
            <a:extLst>
              <a:ext uri="{FF2B5EF4-FFF2-40B4-BE49-F238E27FC236}">
                <a16:creationId xmlns:a16="http://schemas.microsoft.com/office/drawing/2014/main" id="{51E0E708-131E-4B20-B0D1-A4DAF5F999D8}"/>
              </a:ext>
            </a:extLst>
          </p:cNvPr>
          <p:cNvSpPr>
            <a:spLocks noGrp="1"/>
          </p:cNvSpPr>
          <p:nvPr>
            <p:ph type="body" idx="1"/>
          </p:nvPr>
        </p:nvSpPr>
        <p:spPr>
          <a:xfrm>
            <a:off x="1319868" y="1752599"/>
            <a:ext cx="3743199" cy="752475"/>
          </a:xfrm>
        </p:spPr>
        <p:txBody>
          <a:bodyPr>
            <a:normAutofit/>
          </a:bodyPr>
          <a:lstStyle/>
          <a:p>
            <a:r>
              <a:rPr lang="fr-CA" sz="2000" dirty="0"/>
              <a:t>16,000 BC - maximum glaciation and minimum  </a:t>
            </a:r>
            <a:r>
              <a:rPr lang="fr-CA" sz="2000" dirty="0" err="1"/>
              <a:t>sea</a:t>
            </a:r>
            <a:r>
              <a:rPr lang="fr-CA" sz="2000" dirty="0"/>
              <a:t> </a:t>
            </a:r>
            <a:r>
              <a:rPr lang="fr-CA" sz="2000" dirty="0" err="1"/>
              <a:t>level</a:t>
            </a:r>
            <a:endParaRPr lang="en-US" sz="2000" dirty="0"/>
          </a:p>
        </p:txBody>
      </p:sp>
      <p:pic>
        <p:nvPicPr>
          <p:cNvPr id="8" name="Content Placeholder 7" descr="Map&#10;&#10;Description automatically generated">
            <a:extLst>
              <a:ext uri="{FF2B5EF4-FFF2-40B4-BE49-F238E27FC236}">
                <a16:creationId xmlns:a16="http://schemas.microsoft.com/office/drawing/2014/main" id="{8B41AF98-3A58-430B-9CAD-8DF24852781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8595" y="2612564"/>
            <a:ext cx="5212439" cy="3375054"/>
          </a:xfrm>
        </p:spPr>
      </p:pic>
      <p:sp>
        <p:nvSpPr>
          <p:cNvPr id="5" name="Text Placeholder 4">
            <a:extLst>
              <a:ext uri="{FF2B5EF4-FFF2-40B4-BE49-F238E27FC236}">
                <a16:creationId xmlns:a16="http://schemas.microsoft.com/office/drawing/2014/main" id="{9CB2F63C-0D83-4924-8C8C-71906287F2C0}"/>
              </a:ext>
            </a:extLst>
          </p:cNvPr>
          <p:cNvSpPr>
            <a:spLocks noGrp="1"/>
          </p:cNvSpPr>
          <p:nvPr>
            <p:ph type="body" sz="quarter" idx="3"/>
          </p:nvPr>
        </p:nvSpPr>
        <p:spPr>
          <a:xfrm>
            <a:off x="6425967" y="1025146"/>
            <a:ext cx="5083727" cy="1325563"/>
          </a:xfrm>
        </p:spPr>
        <p:txBody>
          <a:bodyPr>
            <a:noAutofit/>
          </a:bodyPr>
          <a:lstStyle/>
          <a:p>
            <a:r>
              <a:rPr lang="fr-CA" sz="2000" dirty="0"/>
              <a:t>1930s – </a:t>
            </a:r>
            <a:r>
              <a:rPr lang="fr-CA" sz="2000" dirty="0" err="1"/>
              <a:t>Milankovic</a:t>
            </a:r>
            <a:r>
              <a:rPr lang="fr-CA" sz="2000" dirty="0"/>
              <a:t> – </a:t>
            </a:r>
            <a:r>
              <a:rPr lang="fr-CA" sz="2000" dirty="0" err="1"/>
              <a:t>mathematical</a:t>
            </a:r>
            <a:r>
              <a:rPr lang="fr-CA" sz="2000" dirty="0"/>
              <a:t> </a:t>
            </a:r>
            <a:r>
              <a:rPr lang="fr-CA" sz="2000" dirty="0" err="1"/>
              <a:t>relationships</a:t>
            </a:r>
            <a:r>
              <a:rPr lang="fr-CA" sz="2000" dirty="0"/>
              <a:t> </a:t>
            </a:r>
            <a:r>
              <a:rPr lang="fr-CA" sz="2000" dirty="0" err="1"/>
              <a:t>between</a:t>
            </a:r>
            <a:r>
              <a:rPr lang="fr-CA" sz="2000" dirty="0"/>
              <a:t> </a:t>
            </a:r>
            <a:r>
              <a:rPr lang="fr-CA" sz="2000" dirty="0">
                <a:solidFill>
                  <a:srgbClr val="FF0000"/>
                </a:solidFill>
              </a:rPr>
              <a:t>the cycles of the </a:t>
            </a:r>
            <a:r>
              <a:rPr lang="fr-CA" sz="2000" dirty="0" err="1">
                <a:solidFill>
                  <a:srgbClr val="FF0000"/>
                </a:solidFill>
              </a:rPr>
              <a:t>Ice</a:t>
            </a:r>
            <a:r>
              <a:rPr lang="fr-CA" sz="2000" dirty="0">
                <a:solidFill>
                  <a:srgbClr val="FF0000"/>
                </a:solidFill>
              </a:rPr>
              <a:t> </a:t>
            </a:r>
            <a:r>
              <a:rPr lang="fr-CA" sz="2000" dirty="0" err="1">
                <a:solidFill>
                  <a:srgbClr val="FF0000"/>
                </a:solidFill>
              </a:rPr>
              <a:t>Ages</a:t>
            </a:r>
            <a:r>
              <a:rPr lang="fr-CA" sz="2000" dirty="0">
                <a:solidFill>
                  <a:srgbClr val="FF0000"/>
                </a:solidFill>
              </a:rPr>
              <a:t> </a:t>
            </a:r>
            <a:r>
              <a:rPr lang="fr-CA" sz="2000" dirty="0"/>
              <a:t>and changes in </a:t>
            </a:r>
            <a:r>
              <a:rPr lang="fr-CA" sz="2000" dirty="0" err="1"/>
              <a:t>Earth</a:t>
            </a:r>
            <a:r>
              <a:rPr lang="en-US" sz="2000" dirty="0"/>
              <a:t>’s orbital eccentricity, axial tilt and precession</a:t>
            </a:r>
          </a:p>
        </p:txBody>
      </p:sp>
      <p:pic>
        <p:nvPicPr>
          <p:cNvPr id="10" name="Content Placeholder 9" descr="A close-up of a currency note&#10;&#10;Description automatically generated with low confidence">
            <a:extLst>
              <a:ext uri="{FF2B5EF4-FFF2-40B4-BE49-F238E27FC236}">
                <a16:creationId xmlns:a16="http://schemas.microsoft.com/office/drawing/2014/main" id="{B7CC7E7C-5DFE-47C4-AEE6-133A1143D345}"/>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543413" y="2473539"/>
            <a:ext cx="4328719" cy="3653104"/>
          </a:xfrm>
        </p:spPr>
      </p:pic>
      <p:pic>
        <p:nvPicPr>
          <p:cNvPr id="4" name="Audio 3">
            <a:hlinkClick r:id="" action="ppaction://media"/>
            <a:extLst>
              <a:ext uri="{FF2B5EF4-FFF2-40B4-BE49-F238E27FC236}">
                <a16:creationId xmlns:a16="http://schemas.microsoft.com/office/drawing/2014/main" id="{7CAF3F90-F693-4E1B-893F-B8720E0767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242447"/>
      </p:ext>
    </p:extLst>
  </p:cSld>
  <p:clrMapOvr>
    <a:masterClrMapping/>
  </p:clrMapOvr>
  <mc:AlternateContent xmlns:mc="http://schemas.openxmlformats.org/markup-compatibility/2006" xmlns:p14="http://schemas.microsoft.com/office/powerpoint/2010/main">
    <mc:Choice Requires="p14">
      <p:transition spd="slow" p14:dur="2000" advTm="32170"/>
    </mc:Choice>
    <mc:Fallback xmlns="">
      <p:transition spd="slow" advTm="3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415" x="1192213" y="1384300"/>
          <p14:tracePt t="4421" x="1182688" y="1393825"/>
          <p14:tracePt t="4430" x="1182688" y="1401763"/>
          <p14:tracePt t="4439" x="1174750" y="1419225"/>
          <p14:tracePt t="4446" x="1166813" y="1435100"/>
          <p14:tracePt t="4455" x="1157288" y="1452563"/>
          <p14:tracePt t="4462" x="1149350" y="1468438"/>
          <p14:tracePt t="4472" x="1141413" y="1485900"/>
          <p14:tracePt t="4478" x="1133475" y="1519238"/>
          <p14:tracePt t="4486" x="1123950" y="1552575"/>
          <p14:tracePt t="4494" x="1108075" y="1603375"/>
          <p14:tracePt t="4502" x="1090613" y="1636713"/>
          <p14:tracePt t="4510" x="1074738" y="1679575"/>
          <p14:tracePt t="4518" x="1065213" y="1720850"/>
          <p14:tracePt t="4526" x="1049338" y="1779588"/>
          <p14:tracePt t="4534" x="1031875" y="1846263"/>
          <p14:tracePt t="4542" x="1023938" y="1914525"/>
          <p14:tracePt t="4550" x="1016000" y="1981200"/>
          <p14:tracePt t="4559" x="1006475" y="2039938"/>
          <p14:tracePt t="4566" x="998538" y="2106613"/>
          <p14:tracePt t="4575" x="990600" y="2165350"/>
          <p14:tracePt t="4582" x="990600" y="2233613"/>
          <p14:tracePt t="4591" x="981075" y="2292350"/>
          <p14:tracePt t="4598" x="973138" y="2351088"/>
          <p14:tracePt t="4605" x="973138" y="2400300"/>
          <p14:tracePt t="4614" x="973138" y="2459038"/>
          <p14:tracePt t="4623" x="973138" y="2527300"/>
          <p14:tracePt t="4630" x="973138" y="2593975"/>
          <p14:tracePt t="4639" x="981075" y="2652713"/>
          <p14:tracePt t="4646" x="990600" y="2703513"/>
          <p14:tracePt t="4655" x="998538" y="2744788"/>
          <p14:tracePt t="4662" x="998538" y="2778125"/>
          <p14:tracePt t="4672" x="998538" y="2820988"/>
          <p14:tracePt t="4678" x="998538" y="2854325"/>
          <p14:tracePt t="4686" x="998538" y="2879725"/>
          <p14:tracePt t="4694" x="998538" y="2913063"/>
          <p14:tracePt t="4702" x="998538" y="2938463"/>
          <p14:tracePt t="4711" x="1006475" y="2971800"/>
          <p14:tracePt t="4718" x="1023938" y="2997200"/>
          <p14:tracePt t="4726" x="1031875" y="3013075"/>
          <p14:tracePt t="4734" x="1039813" y="3022600"/>
          <p14:tracePt t="4743" x="1039813" y="3030538"/>
          <p14:tracePt t="4758" x="1049338" y="3030538"/>
          <p14:tracePt t="4766" x="1049338" y="3022600"/>
          <p14:tracePt t="4966" x="1057275" y="3013075"/>
          <p14:tracePt t="4974" x="1057275" y="3005138"/>
          <p14:tracePt t="4982" x="1065213" y="3005138"/>
          <p14:tracePt t="4990" x="1074738" y="3022600"/>
          <p14:tracePt t="5046" x="1082675" y="3022600"/>
          <p14:tracePt t="5055" x="1090613" y="3038475"/>
          <p14:tracePt t="5062" x="1123950" y="3071813"/>
          <p14:tracePt t="5071" x="1149350" y="3114675"/>
          <p14:tracePt t="5078" x="1174750" y="3173413"/>
          <p14:tracePt t="5086" x="1200150" y="3222625"/>
          <p14:tracePt t="5094" x="1225550" y="3298825"/>
          <p14:tracePt t="5102" x="1233488" y="3349625"/>
          <p14:tracePt t="5111" x="1250950" y="3416300"/>
          <p14:tracePt t="5126" x="1266825" y="3551238"/>
          <p14:tracePt t="5134" x="1284288" y="3617913"/>
          <p14:tracePt t="5143" x="1300163" y="3668713"/>
          <p14:tracePt t="5150" x="1309688" y="3727450"/>
          <p14:tracePt t="5158" x="1325563" y="3776663"/>
          <p14:tracePt t="5166" x="1333500" y="3811588"/>
          <p14:tracePt t="5175" x="1333500" y="3835400"/>
          <p14:tracePt t="5182" x="1333500" y="3870325"/>
          <p14:tracePt t="5191" x="1333500" y="3894138"/>
          <p14:tracePt t="5198" x="1333500" y="3911600"/>
          <p14:tracePt t="5205" x="1333500" y="3929063"/>
          <p14:tracePt t="5214" x="1343025" y="3944938"/>
          <p14:tracePt t="5230" x="1350963" y="3952875"/>
          <p14:tracePt t="5278" x="1350963" y="3962400"/>
          <p14:tracePt t="5286" x="1358900" y="3962400"/>
          <p14:tracePt t="5303" x="1358900" y="3970338"/>
          <p14:tracePt t="5310" x="1358900" y="3978275"/>
          <p14:tracePt t="5318" x="1368425" y="3978275"/>
          <p14:tracePt t="5326" x="1368425" y="3987800"/>
          <p14:tracePt t="5358" x="1376363" y="3987800"/>
          <p14:tracePt t="5365" x="1376363" y="3995738"/>
          <p14:tracePt t="5373" x="1384300" y="3995738"/>
          <p14:tracePt t="5381" x="1392238" y="3995738"/>
          <p14:tracePt t="5390" x="1401763" y="3995738"/>
          <p14:tracePt t="5397" x="1409700" y="4003675"/>
          <p14:tracePt t="5405" x="1417638" y="4011613"/>
          <p14:tracePt t="5422" x="1417638" y="4021138"/>
          <p14:tracePt t="5437" x="1417638" y="4029075"/>
          <p14:tracePt t="5445" x="1417638" y="4037013"/>
          <p14:tracePt t="5453" x="1427163" y="4046538"/>
          <p14:tracePt t="5461" x="1427163" y="4054475"/>
          <p14:tracePt t="5469" x="1427163" y="4062413"/>
          <p14:tracePt t="5477" x="1427163" y="4071938"/>
          <p14:tracePt t="5485" x="1435100" y="4071938"/>
          <p14:tracePt t="5493" x="1435100" y="4079875"/>
          <p14:tracePt t="5501" x="1435100" y="4087813"/>
          <p14:tracePt t="5509" x="1443038" y="4087813"/>
          <p14:tracePt t="5517" x="1450975" y="4095750"/>
          <p14:tracePt t="5526" x="1460500" y="4095750"/>
          <p14:tracePt t="5533" x="1485900" y="4113213"/>
          <p14:tracePt t="5542" x="1493838" y="4113213"/>
          <p14:tracePt t="5549" x="1501775" y="4121150"/>
          <p14:tracePt t="5558" x="1509713" y="4121150"/>
          <p14:tracePt t="5573" x="1509713" y="4130675"/>
          <p14:tracePt t="5621" x="1519238" y="4130675"/>
          <p14:tracePt t="5669" x="1519238" y="4138613"/>
          <p14:tracePt t="5685" x="1527175" y="4138613"/>
          <p14:tracePt t="5758" x="1535113" y="4146550"/>
          <p14:tracePt t="5766" x="1535113" y="4154488"/>
          <p14:tracePt t="5775" x="1544638" y="4154488"/>
          <p14:tracePt t="5782" x="1552575" y="4154488"/>
          <p14:tracePt t="5790" x="1560513" y="4164013"/>
          <p14:tracePt t="5807" x="1568450" y="4164013"/>
          <p14:tracePt t="5814" x="1568450" y="4171950"/>
          <p14:tracePt t="5822" x="1577975" y="4171950"/>
          <p14:tracePt t="5830" x="1585913" y="4171950"/>
          <p14:tracePt t="5839" x="1593850" y="4179888"/>
          <p14:tracePt t="5855" x="1603375" y="4189413"/>
          <p14:tracePt t="5870" x="1611313" y="4189413"/>
          <p14:tracePt t="5902" x="1611313" y="4197350"/>
          <p14:tracePt t="6014" x="1619250" y="4197350"/>
          <p14:tracePt t="7360" x="1619250" y="4205288"/>
          <p14:tracePt t="7374" x="1619250" y="4213225"/>
          <p14:tracePt t="7390" x="1627188" y="4222750"/>
          <p14:tracePt t="7398" x="1627188" y="4230688"/>
          <p14:tracePt t="7414" x="1636713" y="4248150"/>
          <p14:tracePt t="7422" x="1644650" y="4264025"/>
          <p14:tracePt t="7430" x="1644650" y="4289425"/>
          <p14:tracePt t="7438" x="1662113" y="4297363"/>
          <p14:tracePt t="7446" x="1670050" y="4322763"/>
          <p14:tracePt t="7455" x="1677988" y="4340225"/>
          <p14:tracePt t="7462" x="1695450" y="4356100"/>
          <p14:tracePt t="7470" x="1703388" y="4365625"/>
          <p14:tracePt t="7478" x="1711325" y="4389438"/>
          <p14:tracePt t="7486" x="1720850" y="4406900"/>
          <p14:tracePt t="7494" x="1736725" y="4414838"/>
          <p14:tracePt t="7502" x="1744663" y="4432300"/>
          <p14:tracePt t="7510" x="1754188" y="4440238"/>
          <p14:tracePt t="7518" x="1770063" y="4457700"/>
          <p14:tracePt t="7526" x="1779588" y="4465638"/>
          <p14:tracePt t="7533" x="1803400" y="4483100"/>
          <p14:tracePt t="7542" x="1820863" y="4506913"/>
          <p14:tracePt t="7550" x="1838325" y="4524375"/>
          <p14:tracePt t="7558" x="1862138" y="4549775"/>
          <p14:tracePt t="7565" x="1887538" y="4575175"/>
          <p14:tracePt t="7574" x="1920875" y="4608513"/>
          <p14:tracePt t="7581" x="1946275" y="4633913"/>
          <p14:tracePt t="7590" x="1971675" y="4659313"/>
          <p14:tracePt t="7598" x="2005013" y="4684713"/>
          <p14:tracePt t="7607" x="2030413" y="4708525"/>
          <p14:tracePt t="7614" x="2063750" y="4725988"/>
          <p14:tracePt t="7621" x="2089150" y="4751388"/>
          <p14:tracePt t="7630" x="2106613" y="4767263"/>
          <p14:tracePt t="7637" x="2122488" y="4776788"/>
          <p14:tracePt t="7645" x="2139950" y="4784725"/>
          <p14:tracePt t="7654" x="2147888" y="4802188"/>
          <p14:tracePt t="7661" x="2173288" y="4810125"/>
          <p14:tracePt t="7677" x="2181225" y="4818063"/>
          <p14:tracePt t="7685" x="2190750" y="4818063"/>
          <p14:tracePt t="7693" x="2198688" y="4818063"/>
          <p14:tracePt t="7701" x="2206625" y="4818063"/>
          <p14:tracePt t="7710" x="2206625" y="4810125"/>
          <p14:tracePt t="7855" x="2206625" y="4851400"/>
          <p14:tracePt t="7886" x="2214563" y="4868863"/>
          <p14:tracePt t="7894" x="2249488" y="4919663"/>
          <p14:tracePt t="7902" x="2273300" y="4968875"/>
          <p14:tracePt t="7910" x="2308225" y="5011738"/>
          <p14:tracePt t="7918" x="2332038" y="5053013"/>
          <p14:tracePt t="7927" x="2341563" y="5078413"/>
          <p14:tracePt t="7934" x="2349500" y="5095875"/>
          <p14:tracePt t="7943" x="2357438" y="5111750"/>
          <p14:tracePt t="7950" x="2366963" y="5137150"/>
          <p14:tracePt t="7958" x="2374900" y="5154613"/>
          <p14:tracePt t="7966" x="2382838" y="5170488"/>
          <p14:tracePt t="7975" x="2390775" y="5195888"/>
          <p14:tracePt t="7982" x="2400300" y="5213350"/>
          <p14:tracePt t="7991" x="2408238" y="5237163"/>
          <p14:tracePt t="7998" x="2416175" y="5254625"/>
          <p14:tracePt t="8005" x="2433638" y="5262563"/>
          <p14:tracePt t="8014" x="2433638" y="5280025"/>
          <p14:tracePt t="8022" x="2441575" y="5305425"/>
          <p14:tracePt t="8030" x="2459038" y="5321300"/>
          <p14:tracePt t="8039" x="2459038" y="5338763"/>
          <p14:tracePt t="8046" x="2466975" y="5346700"/>
          <p14:tracePt t="8056" x="2474913" y="5372100"/>
          <p14:tracePt t="8062" x="2484438" y="5380038"/>
          <p14:tracePt t="8071" x="2492375" y="5389563"/>
          <p14:tracePt t="8087" x="2492375" y="5397500"/>
          <p14:tracePt t="8103" x="2492375" y="5405438"/>
          <p14:tracePt t="8111" x="2500313" y="5405438"/>
          <p14:tracePt t="8119" x="2500313" y="5414963"/>
          <p14:tracePt t="8140" x="2500313" y="5430838"/>
          <p14:tracePt t="8144" x="2508250" y="5448300"/>
          <p14:tracePt t="8150" x="2517775" y="5464175"/>
          <p14:tracePt t="8158" x="2525713" y="5481638"/>
          <p14:tracePt t="8166" x="2525713" y="5514975"/>
          <p14:tracePt t="8176" x="2533650" y="5540375"/>
          <p14:tracePt t="8182" x="2543175" y="5556250"/>
          <p14:tracePt t="8188" x="2551113" y="5565775"/>
          <p14:tracePt t="8198" x="2551113" y="5581650"/>
          <p14:tracePt t="8205" x="2559050" y="5581650"/>
          <p14:tracePt t="8214" x="2559050" y="5591175"/>
          <p14:tracePt t="8222" x="2566988" y="5607050"/>
          <p14:tracePt t="8230" x="2566988" y="5614988"/>
          <p14:tracePt t="8239" x="2566988" y="5632450"/>
          <p14:tracePt t="8246" x="2576513" y="5649913"/>
          <p14:tracePt t="8255" x="2576513" y="5673725"/>
          <p14:tracePt t="8262" x="2584450" y="5699125"/>
          <p14:tracePt t="8271" x="2584450" y="5724525"/>
          <p14:tracePt t="8278" x="2584450" y="5741988"/>
          <p14:tracePt t="8286" x="2592388" y="5757863"/>
          <p14:tracePt t="8294" x="2592388" y="5767388"/>
          <p14:tracePt t="8310" x="2592388" y="5775325"/>
          <p14:tracePt t="8398" x="2601913" y="5783263"/>
          <p14:tracePt t="10158" x="2609850" y="5783263"/>
          <p14:tracePt t="10166" x="2617788" y="5783263"/>
          <p14:tracePt t="10174" x="2635250" y="5783263"/>
          <p14:tracePt t="10182" x="2676525" y="5791200"/>
          <p14:tracePt t="10190" x="2693988" y="5800725"/>
          <p14:tracePt t="10198" x="2709863" y="5808663"/>
          <p14:tracePt t="10207" x="2719388" y="5808663"/>
          <p14:tracePt t="10230" x="2727325" y="5808663"/>
          <p14:tracePt t="10246" x="2735263" y="5808663"/>
          <p14:tracePt t="10254" x="2743200" y="5808663"/>
          <p14:tracePt t="10261" x="2760663" y="5816600"/>
          <p14:tracePt t="10270" x="2778125" y="5816600"/>
          <p14:tracePt t="10278" x="2801938" y="5816600"/>
          <p14:tracePt t="10285" x="2844800" y="5816600"/>
          <p14:tracePt t="10293" x="2886075" y="5826125"/>
          <p14:tracePt t="10301" x="2919413" y="5826125"/>
          <p14:tracePt t="10309" x="2944813" y="5826125"/>
          <p14:tracePt t="10318" x="2970213" y="5826125"/>
          <p14:tracePt t="10326" x="2995613" y="5826125"/>
          <p14:tracePt t="10333" x="3021013" y="5826125"/>
          <p14:tracePt t="10342" x="3036888" y="5826125"/>
          <p14:tracePt t="10349" x="3062288" y="5826125"/>
          <p14:tracePt t="10358" x="3071813" y="5826125"/>
          <p14:tracePt t="10366" x="3087688" y="5826125"/>
          <p14:tracePt t="10374" x="3113088" y="5826125"/>
          <p14:tracePt t="10382" x="3121025" y="5826125"/>
          <p14:tracePt t="10390" x="3138488" y="5826125"/>
          <p14:tracePt t="10397" x="3154363" y="5826125"/>
          <p14:tracePt t="10405" x="3189288" y="5826125"/>
          <p14:tracePt t="10413" x="3230563" y="5826125"/>
          <p14:tracePt t="10421" x="3289300" y="5826125"/>
          <p14:tracePt t="10429" x="3355975" y="5826125"/>
          <p14:tracePt t="10437" x="3440113" y="5826125"/>
          <p14:tracePt t="10445" x="3516313" y="5826125"/>
          <p14:tracePt t="10454" x="3590925" y="5826125"/>
          <p14:tracePt t="10461" x="3675063" y="5816600"/>
          <p14:tracePt t="10470" x="3725863" y="5816600"/>
          <p14:tracePt t="10478" x="3776663" y="5808663"/>
          <p14:tracePt t="10485" x="3810000" y="5808663"/>
          <p14:tracePt t="10493" x="3851275" y="5800725"/>
          <p14:tracePt t="10502" x="3884613" y="5791200"/>
          <p14:tracePt t="10510" x="3910013" y="5791200"/>
          <p14:tracePt t="10517" x="3935413" y="5783263"/>
          <p14:tracePt t="10526" x="3968750" y="5783263"/>
          <p14:tracePt t="10533" x="3994150" y="5775325"/>
          <p14:tracePt t="10542" x="4019550" y="5767388"/>
          <p14:tracePt t="10549" x="4052888" y="5749925"/>
          <p14:tracePt t="10557" x="4078288" y="5741988"/>
          <p14:tracePt t="10565" x="4111625" y="5724525"/>
          <p14:tracePt t="10573" x="4152900" y="5708650"/>
          <p14:tracePt t="10581" x="4195763" y="5683250"/>
          <p14:tracePt t="10589" x="4246563" y="5665788"/>
          <p14:tracePt t="10597" x="4279900" y="5649913"/>
          <p14:tracePt t="10605" x="4329113" y="5624513"/>
          <p14:tracePt t="10613" x="4371975" y="5614988"/>
          <p14:tracePt t="10620" x="4397375" y="5599113"/>
          <p14:tracePt t="10629" x="4438650" y="5581650"/>
          <p14:tracePt t="10637" x="4464050" y="5573713"/>
          <p14:tracePt t="10645" x="4481513" y="5556250"/>
          <p14:tracePt t="10654" x="4497388" y="5548313"/>
          <p14:tracePt t="10660" x="4505325" y="5540375"/>
          <p14:tracePt t="10669" x="4522788" y="5522913"/>
          <p14:tracePt t="10677" x="4540250" y="5514975"/>
          <p14:tracePt t="10685" x="4556125" y="5497513"/>
          <p14:tracePt t="10693" x="4581525" y="5497513"/>
          <p14:tracePt t="10701" x="4606925" y="5481638"/>
          <p14:tracePt t="10709" x="4640263" y="5456238"/>
          <p14:tracePt t="10717" x="4673600" y="5448300"/>
          <p14:tracePt t="10725" x="4706938" y="5430838"/>
          <p14:tracePt t="10733" x="4732338" y="5405438"/>
          <p14:tracePt t="10741" x="4749800" y="5389563"/>
          <p14:tracePt t="10749" x="4765675" y="5380038"/>
          <p14:tracePt t="10758" x="4775200" y="5364163"/>
          <p14:tracePt t="10765" x="4791075" y="5356225"/>
          <p14:tracePt t="10773" x="4799013" y="5338763"/>
          <p14:tracePt t="10781" x="4808538" y="5338763"/>
          <p14:tracePt t="10789" x="4816475" y="5330825"/>
          <p14:tracePt t="10797" x="4824413" y="5321300"/>
          <p14:tracePt t="10806" x="4841875" y="5313363"/>
          <p14:tracePt t="10813" x="4857750" y="5305425"/>
          <p14:tracePt t="10829" x="4875213" y="5295900"/>
          <p14:tracePt t="10837" x="4883150" y="5295900"/>
          <p14:tracePt t="10845" x="4892675" y="5280025"/>
          <p14:tracePt t="10853" x="4908550" y="5272088"/>
          <p14:tracePt t="10860" x="4933950" y="5262563"/>
          <p14:tracePt t="10869" x="4959350" y="5237163"/>
          <p14:tracePt t="10877" x="5000625" y="5221288"/>
          <p14:tracePt t="10885" x="5043488" y="5203825"/>
          <p14:tracePt t="10893" x="5076825" y="5178425"/>
          <p14:tracePt t="10901" x="5110163" y="5162550"/>
          <p14:tracePt t="10909" x="5127625" y="5154613"/>
          <p14:tracePt t="10917" x="5127625" y="5145088"/>
          <p14:tracePt t="10925" x="5135563" y="5145088"/>
          <p14:tracePt t="10933" x="5143500" y="5145088"/>
          <p14:tracePt t="10974" x="5151438" y="5145088"/>
          <p14:tracePt t="10982" x="5160963" y="5137150"/>
          <p14:tracePt t="10990" x="5160963" y="5129213"/>
          <p14:tracePt t="10998" x="5176838" y="5129213"/>
          <p14:tracePt t="11005" x="5194300" y="5111750"/>
          <p14:tracePt t="11014" x="5210175" y="5103813"/>
          <p14:tracePt t="11022" x="5227638" y="5086350"/>
          <p14:tracePt t="11030" x="5235575" y="5086350"/>
          <p14:tracePt t="11038" x="5235575" y="5078413"/>
          <p14:tracePt t="11166" x="5235575" y="5070475"/>
          <p14:tracePt t="15446" x="5245100" y="5070475"/>
          <p14:tracePt t="15462" x="5245100" y="5078413"/>
          <p14:tracePt t="15478" x="5245100" y="5086350"/>
          <p14:tracePt t="15493" x="5245100" y="5095875"/>
          <p14:tracePt t="15501" x="5245100" y="5103813"/>
          <p14:tracePt t="15518" x="5245100" y="5111750"/>
          <p14:tracePt t="15526" x="5245100" y="5119688"/>
          <p14:tracePt t="15533" x="5253038" y="5119688"/>
          <p14:tracePt t="15951" x="5253038" y="5129213"/>
          <p14:tracePt t="15958" x="5253038" y="5137150"/>
          <p14:tracePt t="15966" x="5253038" y="5145088"/>
          <p14:tracePt t="16030" x="5260975" y="5154613"/>
          <p14:tracePt t="16039" x="5268913" y="5154613"/>
          <p14:tracePt t="16046" x="5278438" y="5162550"/>
          <p14:tracePt t="16118" x="5286375" y="5162550"/>
          <p14:tracePt t="16134" x="5294313" y="5162550"/>
          <p14:tracePt t="16150" x="5303838" y="5162550"/>
          <p14:tracePt t="16181" x="5311775" y="5162550"/>
          <p14:tracePt t="16197" x="5319713" y="5162550"/>
          <p14:tracePt t="16221" x="5327650" y="5162550"/>
          <p14:tracePt t="16229" x="5337175" y="5170488"/>
          <p14:tracePt t="16253" x="5345113" y="5170488"/>
          <p14:tracePt t="16295" x="5353050" y="5170488"/>
          <p14:tracePt t="16325" x="5362575" y="5170488"/>
          <p14:tracePt t="16341" x="5370513" y="5170488"/>
          <p14:tracePt t="16373" x="5378450" y="5170488"/>
          <p14:tracePt t="16430" x="5386388" y="5170488"/>
          <p14:tracePt t="16470" x="5395913" y="5170488"/>
          <p14:tracePt t="16486" x="5403850" y="5170488"/>
          <p14:tracePt t="16494" x="5411788" y="5170488"/>
          <p14:tracePt t="16518" x="5421313" y="5170488"/>
          <p14:tracePt t="16582" x="5429250" y="5170488"/>
          <p14:tracePt t="16598" x="5437188" y="5170488"/>
          <p14:tracePt t="16605" x="5445125" y="5170488"/>
          <p14:tracePt t="16614" x="5462588" y="5170488"/>
          <p14:tracePt t="16622" x="5470525" y="5170488"/>
          <p14:tracePt t="16630" x="5480050" y="5170488"/>
          <p14:tracePt t="16639" x="5487988" y="5162550"/>
          <p14:tracePt t="16646" x="5495925" y="5162550"/>
          <p14:tracePt t="16655" x="5503863" y="5162550"/>
          <p14:tracePt t="16662" x="5529263" y="5154613"/>
          <p14:tracePt t="16670" x="5546725" y="5145088"/>
          <p14:tracePt t="16678" x="5572125" y="5145088"/>
          <p14:tracePt t="16686" x="5597525" y="5137150"/>
          <p14:tracePt t="16695" x="5621338" y="5129213"/>
          <p14:tracePt t="16702" x="5638800" y="5129213"/>
          <p14:tracePt t="16710" x="5672138" y="5119688"/>
          <p14:tracePt t="16718" x="5689600" y="5119688"/>
          <p14:tracePt t="16727" x="5715000" y="5111750"/>
          <p14:tracePt t="16734" x="5730875" y="5111750"/>
          <p14:tracePt t="16742" x="5756275" y="5111750"/>
          <p14:tracePt t="16750" x="5773738" y="5111750"/>
          <p14:tracePt t="16758" x="5789613" y="5103813"/>
          <p14:tracePt t="16766" x="5807075" y="5103813"/>
          <p14:tracePt t="16774" x="5822950" y="5095875"/>
          <p14:tracePt t="16782" x="5840413" y="5095875"/>
          <p14:tracePt t="16789" x="5865813" y="5086350"/>
          <p14:tracePt t="16798" x="5881688" y="5086350"/>
          <p14:tracePt t="16806" x="5899150" y="5086350"/>
          <p14:tracePt t="16814" x="5924550" y="5086350"/>
          <p14:tracePt t="16822" x="5940425" y="5078413"/>
          <p14:tracePt t="16829" x="5957888" y="5078413"/>
          <p14:tracePt t="16838" x="5991225" y="5070475"/>
          <p14:tracePt t="16846" x="6008688" y="5070475"/>
          <p14:tracePt t="16854" x="6024563" y="5070475"/>
          <p14:tracePt t="16861" x="6049963" y="5070475"/>
          <p14:tracePt t="16869" x="6067425" y="5060950"/>
          <p14:tracePt t="16877" x="6083300" y="5060950"/>
          <p14:tracePt t="16886" x="6100763" y="5053013"/>
          <p14:tracePt t="16893" x="6116638" y="5045075"/>
          <p14:tracePt t="16902" x="6124575" y="5045075"/>
          <p14:tracePt t="16910" x="6134100" y="5045075"/>
          <p14:tracePt t="16917" x="6149975" y="5037138"/>
          <p14:tracePt t="16926" x="6167438" y="5037138"/>
          <p14:tracePt t="16934" x="6183313" y="5027613"/>
          <p14:tracePt t="16942" x="6200775" y="5027613"/>
          <p14:tracePt t="16949" x="6218238" y="5027613"/>
          <p14:tracePt t="16958" x="6242050" y="5027613"/>
          <p14:tracePt t="16965" x="6267450" y="5027613"/>
          <p14:tracePt t="16974" x="6292850" y="5019675"/>
          <p14:tracePt t="16982" x="6310313" y="5019675"/>
          <p14:tracePt t="16989" x="6326188" y="5011738"/>
          <p14:tracePt t="16997" x="6351588" y="5002213"/>
          <p14:tracePt t="17004" x="6369050" y="5002213"/>
          <p14:tracePt t="17013" x="6394450" y="5002213"/>
          <p14:tracePt t="17021" x="6410325" y="5002213"/>
          <p14:tracePt t="17030" x="6435725" y="4994275"/>
          <p14:tracePt t="17038" x="6461125" y="4994275"/>
          <p14:tracePt t="17046" x="6486525" y="4986338"/>
          <p14:tracePt t="17054" x="6511925" y="4986338"/>
          <p14:tracePt t="17061" x="6535738" y="4986338"/>
          <p14:tracePt t="17070" x="6561138" y="4978400"/>
          <p14:tracePt t="17078" x="6594475" y="4978400"/>
          <p14:tracePt t="17085" x="6619875" y="4968875"/>
          <p14:tracePt t="17093" x="6653213" y="4968875"/>
          <p14:tracePt t="17101" x="6704013" y="4968875"/>
          <p14:tracePt t="17122" x="6805613" y="4953000"/>
          <p14:tracePt t="17126" x="6864350" y="4935538"/>
          <p14:tracePt t="17133" x="6923088" y="4919663"/>
          <p14:tracePt t="17142" x="6981825" y="4902200"/>
          <p14:tracePt t="17149" x="7040563" y="4884738"/>
          <p14:tracePt t="17158" x="7099300" y="4876800"/>
          <p14:tracePt t="17166" x="7158038" y="4868863"/>
          <p14:tracePt t="17173" x="7199313" y="4851400"/>
          <p14:tracePt t="17181" x="7240588" y="4843463"/>
          <p14:tracePt t="17190" x="7275513" y="4843463"/>
          <p14:tracePt t="17197" x="7316788" y="4835525"/>
          <p14:tracePt t="17204" x="7350125" y="4835525"/>
          <p14:tracePt t="17213" x="7383463" y="4826000"/>
          <p14:tracePt t="17221" x="7416800" y="4826000"/>
          <p14:tracePt t="17230" x="7459663" y="4818063"/>
          <p14:tracePt t="17238" x="7493000" y="4810125"/>
          <p14:tracePt t="17246" x="7526338" y="4802188"/>
          <p14:tracePt t="17253" x="7577138" y="4784725"/>
          <p14:tracePt t="17261" x="7635875" y="4759325"/>
          <p14:tracePt t="17270" x="7694613" y="4743450"/>
          <p14:tracePt t="17278" x="7769225" y="4708525"/>
          <p14:tracePt t="17286" x="7845425" y="4692650"/>
          <p14:tracePt t="17293" x="7921625" y="4675188"/>
          <p14:tracePt t="17301" x="8004175" y="4649788"/>
          <p14:tracePt t="17310" x="8088313" y="4633913"/>
          <p14:tracePt t="17317" x="8172450" y="4616450"/>
          <p14:tracePt t="17326" x="8239125" y="4600575"/>
          <p14:tracePt t="17333" x="8307388" y="4583113"/>
          <p14:tracePt t="17341" x="8366125" y="4565650"/>
          <p14:tracePt t="17350" x="8407400" y="4557713"/>
          <p14:tracePt t="17358" x="8440738" y="4541838"/>
          <p14:tracePt t="17365" x="8458200" y="4524375"/>
          <p14:tracePt t="17374" x="8474075" y="4506913"/>
          <p14:tracePt t="17381" x="8483600" y="4491038"/>
          <p14:tracePt t="17390" x="8483600" y="4473575"/>
          <p14:tracePt t="17398" x="8458200" y="4440238"/>
          <p14:tracePt t="17404" x="8450263" y="4424363"/>
          <p14:tracePt t="17413" x="8424863" y="4398963"/>
          <p14:tracePt t="17421" x="8415338" y="4389438"/>
          <p14:tracePt t="17670" x="8391525" y="4389438"/>
          <p14:tracePt t="17678" x="8340725" y="4389438"/>
          <p14:tracePt t="17686" x="8323263" y="4389438"/>
          <p14:tracePt t="17702" x="8348663" y="4389438"/>
          <p14:tracePt t="17711" x="8391525" y="4389438"/>
          <p14:tracePt t="17718" x="8440738" y="4389438"/>
          <p14:tracePt t="17727" x="8466138" y="4389438"/>
          <p14:tracePt t="17734" x="8491538" y="4398963"/>
          <p14:tracePt t="17742" x="8524875" y="4398963"/>
          <p14:tracePt t="17750" x="8567738" y="4398963"/>
          <p14:tracePt t="17758" x="8634413" y="4398963"/>
          <p14:tracePt t="17766" x="8709025" y="4398963"/>
          <p14:tracePt t="17774" x="8785225" y="4398963"/>
          <p14:tracePt t="17782" x="8861425" y="4398963"/>
          <p14:tracePt t="17789" x="8902700" y="4398963"/>
          <p14:tracePt t="17798" x="8953500" y="4398963"/>
          <p14:tracePt t="17806" x="8978900" y="4398963"/>
          <p14:tracePt t="17814" x="8986838" y="4398963"/>
          <p14:tracePt t="17824" x="8994775" y="4398963"/>
          <p14:tracePt t="17830" x="9002713" y="4398963"/>
          <p14:tracePt t="17840" x="9012238" y="4398963"/>
          <p14:tracePt t="17846" x="9028113" y="4398963"/>
          <p14:tracePt t="17856" x="9045575" y="4398963"/>
          <p14:tracePt t="17862" x="9070975" y="4398963"/>
          <p14:tracePt t="17871" x="9096375" y="4398963"/>
          <p14:tracePt t="17878" x="9112250" y="4398963"/>
          <p14:tracePt t="17886" x="9137650" y="4398963"/>
          <p14:tracePt t="17894" x="9163050" y="4389438"/>
          <p14:tracePt t="17902" x="9178925" y="4381500"/>
          <p14:tracePt t="17910" x="9204325" y="4381500"/>
          <p14:tracePt t="17918" x="9237663" y="4373563"/>
          <p14:tracePt t="17926" x="9263063" y="4373563"/>
          <p14:tracePt t="17934" x="9313863" y="4365625"/>
          <p14:tracePt t="17943" x="9347200" y="4365625"/>
          <p14:tracePt t="17950" x="9380538" y="4365625"/>
          <p14:tracePt t="17958" x="9413875" y="4365625"/>
          <p14:tracePt t="17966" x="9439275" y="4356100"/>
          <p14:tracePt t="17974" x="9456738" y="4356100"/>
          <p14:tracePt t="17982" x="9464675" y="4356100"/>
          <p14:tracePt t="17998" x="9472613" y="4356100"/>
          <p14:tracePt t="18014" x="9482138" y="4356100"/>
          <p14:tracePt t="18046" x="9490075" y="4356100"/>
          <p14:tracePt t="18055" x="9498013" y="4356100"/>
          <p14:tracePt t="18070" x="9515475" y="4348163"/>
          <p14:tracePt t="18079" x="9523413" y="4348163"/>
          <p14:tracePt t="18086" x="9531350" y="4348163"/>
          <p14:tracePt t="18095" x="9548813" y="4340225"/>
          <p14:tracePt t="18102" x="9556750" y="4330700"/>
          <p14:tracePt t="18111" x="9566275" y="4322763"/>
          <p14:tracePt t="18119" x="9582150" y="4322763"/>
          <p14:tracePt t="18134" x="9590088" y="4322763"/>
          <p14:tracePt t="18142" x="9590088" y="4314825"/>
          <p14:tracePt t="18151" x="9599613" y="4314825"/>
          <p14:tracePt t="18158" x="9607550" y="4314825"/>
          <p14:tracePt t="18174" x="9615488" y="4314825"/>
          <p14:tracePt t="18182" x="9625013" y="4314825"/>
          <p14:tracePt t="18189" x="9632950" y="4314825"/>
          <p14:tracePt t="18198" x="9640888" y="4306888"/>
          <p14:tracePt t="18207" x="9648825" y="4306888"/>
          <p14:tracePt t="18215" x="9658350" y="4297363"/>
          <p14:tracePt t="18222" x="9674225" y="4297363"/>
          <p14:tracePt t="18230" x="9683750" y="4289425"/>
          <p14:tracePt t="18239" x="9691688" y="4289425"/>
          <p14:tracePt t="18246" x="9717088" y="4281488"/>
          <p14:tracePt t="18255" x="9725025" y="4281488"/>
          <p14:tracePt t="18262" x="9742488" y="4281488"/>
          <p14:tracePt t="18270" x="9758363" y="4281488"/>
          <p14:tracePt t="18278" x="9775825" y="4271963"/>
          <p14:tracePt t="18286" x="9809163" y="4264025"/>
          <p14:tracePt t="18295" x="9834563" y="4264025"/>
          <p14:tracePt t="18302" x="9859963" y="4256088"/>
          <p14:tracePt t="18311" x="9893300" y="4248150"/>
          <p14:tracePt t="18318" x="9926638" y="4248150"/>
          <p14:tracePt t="18327" x="9967913" y="4238625"/>
          <p14:tracePt t="18334" x="10001250" y="4230688"/>
          <p14:tracePt t="18342" x="10026650" y="4213225"/>
          <p14:tracePt t="18350" x="10052050" y="4205288"/>
          <p14:tracePt t="18358" x="10077450" y="4205288"/>
          <p14:tracePt t="18366" x="10094913" y="4197350"/>
          <p14:tracePt t="18374" x="10110788" y="4197350"/>
          <p14:tracePt t="18382" x="10128250" y="4189413"/>
          <p14:tracePt t="18389" x="10144125" y="4189413"/>
          <p14:tracePt t="18398" x="10169525" y="4179888"/>
          <p14:tracePt t="18406" x="10194925" y="4171950"/>
          <p14:tracePt t="18414" x="10220325" y="4164013"/>
          <p14:tracePt t="18422" x="10261600" y="4146550"/>
          <p14:tracePt t="18430" x="10304463" y="4138613"/>
          <p14:tracePt t="18440" x="10337800" y="4130675"/>
          <p14:tracePt t="18446" x="10371138" y="4113213"/>
          <p14:tracePt t="18455" x="10396538" y="4095750"/>
          <p14:tracePt t="18462" x="10412413" y="4095750"/>
          <p14:tracePt t="18470" x="10429875" y="4079875"/>
          <p14:tracePt t="18479" x="10437813" y="4079875"/>
          <p14:tracePt t="18496" x="10447338" y="4071938"/>
          <p14:tracePt t="18502" x="10455275" y="4062413"/>
          <p14:tracePt t="18511" x="10463213" y="4062413"/>
          <p14:tracePt t="18527" x="10471150" y="4054475"/>
          <p14:tracePt t="18542" x="10480675" y="4046538"/>
          <p14:tracePt t="18557" x="10488613" y="4029075"/>
          <p14:tracePt t="18566" x="10488613" y="4021138"/>
          <p14:tracePt t="18575" x="10488613" y="4011613"/>
          <p14:tracePt t="18582" x="10488613" y="4003675"/>
          <p14:tracePt t="18590" x="10496550" y="4003675"/>
          <p14:tracePt t="18598" x="10496550" y="3995738"/>
          <p14:tracePt t="18614" x="10496550" y="3987800"/>
          <p14:tracePt t="20437" x="10488613" y="3987800"/>
          <p14:tracePt t="25374" x="10488613" y="3978275"/>
          <p14:tracePt t="25389" x="10488613" y="3970338"/>
          <p14:tracePt t="25406" x="10488613" y="3962400"/>
          <p14:tracePt t="25414" x="10488613" y="3952875"/>
          <p14:tracePt t="25423" x="10496550" y="3944938"/>
          <p14:tracePt t="25439" x="10496550" y="3937000"/>
          <p14:tracePt t="25446" x="10496550" y="3929063"/>
          <p14:tracePt t="25454" x="10496550" y="3919538"/>
          <p14:tracePt t="25479" x="10496550" y="3911600"/>
          <p14:tracePt t="25511" x="10496550" y="3903663"/>
          <p14:tracePt t="25519" x="10506075" y="3903663"/>
          <p14:tracePt t="26646" x="10506075" y="3894138"/>
          <p14:tracePt t="26670" x="10506075" y="3886200"/>
          <p14:tracePt t="26726" x="10506075" y="3878263"/>
          <p14:tracePt t="26750" x="10506075" y="3870325"/>
          <p14:tracePt t="26758" x="10506075" y="3860800"/>
          <p14:tracePt t="26766" x="10506075" y="3852863"/>
          <p14:tracePt t="26773" x="10506075" y="3844925"/>
          <p14:tracePt t="26783" x="10506075" y="3827463"/>
          <p14:tracePt t="26789" x="10506075" y="3819525"/>
          <p14:tracePt t="26798" x="10506075" y="3802063"/>
          <p14:tracePt t="26807" x="10506075" y="3786188"/>
          <p14:tracePt t="26814" x="10506075" y="3776663"/>
          <p14:tracePt t="26823" x="10506075" y="3760788"/>
          <p14:tracePt t="26830" x="10506075" y="3743325"/>
          <p14:tracePt t="26840" x="10506075" y="3727450"/>
          <p14:tracePt t="26846" x="10506075" y="3709988"/>
          <p14:tracePt t="26854" x="10496550" y="3694113"/>
          <p14:tracePt t="26863" x="10496550" y="3676650"/>
          <p14:tracePt t="26871" x="10496550" y="3659188"/>
          <p14:tracePt t="26879" x="10496550" y="3635375"/>
          <p14:tracePt t="26886" x="10496550" y="3609975"/>
          <p14:tracePt t="26894" x="10496550" y="3576638"/>
          <p14:tracePt t="26902" x="10496550" y="3541713"/>
          <p14:tracePt t="26910" x="10496550" y="3492500"/>
          <p14:tracePt t="26918" x="10496550" y="3449638"/>
          <p14:tracePt t="26926" x="10496550" y="3390900"/>
          <p14:tracePt t="26934" x="10488613" y="3332163"/>
          <p14:tracePt t="26942" x="10471150" y="3273425"/>
          <p14:tracePt t="26950" x="10463213" y="3206750"/>
          <p14:tracePt t="26959" x="10447338" y="3148013"/>
          <p14:tracePt t="26966" x="10437813" y="3089275"/>
          <p14:tracePt t="26973" x="10429875" y="3022600"/>
          <p14:tracePt t="26982" x="10421938" y="2954338"/>
          <p14:tracePt t="26990" x="10421938" y="2895600"/>
          <p14:tracePt t="26998" x="10421938" y="2820988"/>
          <p14:tracePt t="27006" x="10412413" y="2752725"/>
          <p14:tracePt t="27014" x="10412413" y="2693988"/>
          <p14:tracePt t="27023" x="10412413" y="2627313"/>
          <p14:tracePt t="27030" x="10412413" y="2560638"/>
          <p14:tracePt t="27038" x="10412413" y="2501900"/>
          <p14:tracePt t="27046" x="10412413" y="2443163"/>
          <p14:tracePt t="27054" x="10412413" y="2400300"/>
          <p14:tracePt t="27062" x="10404475" y="2351088"/>
          <p14:tracePt t="27070" x="10388600" y="2308225"/>
          <p14:tracePt t="27079" x="10363200" y="2274888"/>
          <p14:tracePt t="27086" x="10337800" y="2241550"/>
          <p14:tracePt t="27095" x="10304463" y="2216150"/>
          <p14:tracePt t="27102" x="10271125" y="2182813"/>
          <p14:tracePt t="27430" x="10261600" y="2182813"/>
          <p14:tracePt t="27446" x="10279063" y="2157413"/>
          <p14:tracePt t="27454" x="10279063" y="2139950"/>
          <p14:tracePt t="27462" x="10294938" y="2106613"/>
          <p14:tracePt t="27470" x="10304463" y="2081213"/>
          <p14:tracePt t="27478" x="10304463" y="2047875"/>
          <p14:tracePt t="27486" x="10312400" y="2022475"/>
          <p14:tracePt t="27494" x="10312400" y="1989138"/>
          <p14:tracePt t="27501" x="10312400" y="1947863"/>
          <p14:tracePt t="27510" x="10304463" y="1889125"/>
          <p14:tracePt t="27517" x="10287000" y="1830388"/>
          <p14:tracePt t="27525" x="10261600" y="1771650"/>
          <p14:tracePt t="27533" x="10245725" y="1712913"/>
          <p14:tracePt t="27541" x="10228263" y="1662113"/>
          <p14:tracePt t="27549" x="10202863" y="1603375"/>
          <p14:tracePt t="27557" x="10186988" y="1562100"/>
          <p14:tracePt t="27565" x="10161588" y="1511300"/>
          <p14:tracePt t="27575" x="10144125" y="1452563"/>
          <p14:tracePt t="27581" x="10136188" y="1419225"/>
          <p14:tracePt t="27590" x="10118725" y="1360488"/>
          <p14:tracePt t="27597" x="10118725" y="1325563"/>
          <p14:tracePt t="27605" x="10110788" y="1292225"/>
          <p14:tracePt t="27613" x="10110788" y="1243013"/>
          <p14:tracePt t="27622" x="10110788" y="1200150"/>
          <p14:tracePt t="27629" x="10110788" y="1158875"/>
          <p14:tracePt t="27638" x="10110788" y="1108075"/>
          <p14:tracePt t="27646" x="10102850" y="1066800"/>
          <p14:tracePt t="27653" x="10094913" y="1008063"/>
          <p14:tracePt t="27662" x="10069513" y="939800"/>
          <p14:tracePt t="27669" x="10052050" y="881063"/>
          <p14:tracePt t="27678" x="10018713" y="814388"/>
          <p14:tracePt t="27686" x="9985375" y="755650"/>
          <p14:tracePt t="27693" x="9952038" y="679450"/>
          <p14:tracePt t="27701" x="9918700" y="612775"/>
          <p14:tracePt t="27710" x="9901238" y="561975"/>
          <p14:tracePt t="27717" x="9875838" y="512763"/>
          <p14:tracePt t="27726" x="9859963" y="461963"/>
          <p14:tracePt t="27734" x="9842500" y="428625"/>
          <p14:tracePt t="27742" x="9834563" y="377825"/>
          <p14:tracePt t="27749" x="9825038" y="344488"/>
          <p14:tracePt t="27757" x="9809163" y="301625"/>
          <p14:tracePt t="27766" x="9791700" y="252413"/>
          <p14:tracePt t="27775" x="9766300" y="217488"/>
          <p14:tracePt t="27781" x="9742488" y="176213"/>
          <p14:tracePt t="27788" x="9707563" y="125413"/>
          <p14:tracePt t="27797" x="9674225" y="76200"/>
          <p14:tracePt t="27805" x="9648825" y="4127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4C70-6F27-45BB-A665-0CDCD3FBC51E}"/>
              </a:ext>
            </a:extLst>
          </p:cNvPr>
          <p:cNvSpPr>
            <a:spLocks noGrp="1"/>
          </p:cNvSpPr>
          <p:nvPr>
            <p:ph type="title"/>
          </p:nvPr>
        </p:nvSpPr>
        <p:spPr>
          <a:xfrm>
            <a:off x="839788" y="365125"/>
            <a:ext cx="10515600" cy="582831"/>
          </a:xfrm>
        </p:spPr>
        <p:txBody>
          <a:bodyPr>
            <a:normAutofit/>
          </a:bodyPr>
          <a:lstStyle/>
          <a:p>
            <a:r>
              <a:rPr lang="en-US" sz="2800" b="1" dirty="0">
                <a:latin typeface="+mn-lt"/>
              </a:rPr>
              <a:t>Some Storms 1</a:t>
            </a:r>
          </a:p>
        </p:txBody>
      </p:sp>
      <p:sp>
        <p:nvSpPr>
          <p:cNvPr id="3" name="Text Placeholder 2">
            <a:extLst>
              <a:ext uri="{FF2B5EF4-FFF2-40B4-BE49-F238E27FC236}">
                <a16:creationId xmlns:a16="http://schemas.microsoft.com/office/drawing/2014/main" id="{04E077E7-D702-473B-B220-54FF9BAE4539}"/>
              </a:ext>
            </a:extLst>
          </p:cNvPr>
          <p:cNvSpPr>
            <a:spLocks noGrp="1"/>
          </p:cNvSpPr>
          <p:nvPr>
            <p:ph type="body" idx="1"/>
          </p:nvPr>
        </p:nvSpPr>
        <p:spPr>
          <a:xfrm>
            <a:off x="839788" y="1468073"/>
            <a:ext cx="5157787" cy="582831"/>
          </a:xfrm>
        </p:spPr>
        <p:txBody>
          <a:bodyPr/>
          <a:lstStyle/>
          <a:p>
            <a:r>
              <a:rPr lang="en-US" dirty="0"/>
              <a:t>Hurricanes/Typhoons/Cyclones</a:t>
            </a:r>
          </a:p>
        </p:txBody>
      </p:sp>
      <p:pic>
        <p:nvPicPr>
          <p:cNvPr id="8" name="Content Placeholder 7" descr="Logo&#10;&#10;Description automatically generated">
            <a:extLst>
              <a:ext uri="{FF2B5EF4-FFF2-40B4-BE49-F238E27FC236}">
                <a16:creationId xmlns:a16="http://schemas.microsoft.com/office/drawing/2014/main" id="{ECF34B84-CD64-47C5-8764-B5885E9742D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40992" y="2505075"/>
            <a:ext cx="5887352" cy="3987800"/>
          </a:xfrm>
        </p:spPr>
      </p:pic>
      <p:sp>
        <p:nvSpPr>
          <p:cNvPr id="5" name="Text Placeholder 4">
            <a:extLst>
              <a:ext uri="{FF2B5EF4-FFF2-40B4-BE49-F238E27FC236}">
                <a16:creationId xmlns:a16="http://schemas.microsoft.com/office/drawing/2014/main" id="{B305B585-6713-47FF-850F-AA38E94F8ED3}"/>
              </a:ext>
            </a:extLst>
          </p:cNvPr>
          <p:cNvSpPr>
            <a:spLocks noGrp="1"/>
          </p:cNvSpPr>
          <p:nvPr>
            <p:ph type="body" sz="quarter" idx="3"/>
          </p:nvPr>
        </p:nvSpPr>
        <p:spPr/>
        <p:txBody>
          <a:bodyPr/>
          <a:lstStyle/>
          <a:p>
            <a:endParaRPr lang="en-US"/>
          </a:p>
        </p:txBody>
      </p:sp>
      <p:pic>
        <p:nvPicPr>
          <p:cNvPr id="10" name="Content Placeholder 9" descr="Text&#10;&#10;Description automatically generated">
            <a:extLst>
              <a:ext uri="{FF2B5EF4-FFF2-40B4-BE49-F238E27FC236}">
                <a16:creationId xmlns:a16="http://schemas.microsoft.com/office/drawing/2014/main" id="{AAA7CC5C-2B5B-4BBB-BD8D-1E0FF3BA0549}"/>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059113" y="1027906"/>
            <a:ext cx="4156967" cy="5768558"/>
          </a:xfrm>
        </p:spPr>
      </p:pic>
      <p:pic>
        <p:nvPicPr>
          <p:cNvPr id="4" name="Audio 3">
            <a:hlinkClick r:id="" action="ppaction://media"/>
            <a:extLst>
              <a:ext uri="{FF2B5EF4-FFF2-40B4-BE49-F238E27FC236}">
                <a16:creationId xmlns:a16="http://schemas.microsoft.com/office/drawing/2014/main" id="{964762B6-20E3-40DD-8EF9-BA5E7A07CC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9803652"/>
      </p:ext>
    </p:extLst>
  </p:cSld>
  <p:clrMapOvr>
    <a:masterClrMapping/>
  </p:clrMapOvr>
  <mc:AlternateContent xmlns:mc="http://schemas.openxmlformats.org/markup-compatibility/2006" xmlns:p14="http://schemas.microsoft.com/office/powerpoint/2010/main">
    <mc:Choice Requires="p14">
      <p:transition spd="slow" p14:dur="2000" advTm="27061"/>
    </mc:Choice>
    <mc:Fallback xmlns="">
      <p:transition spd="slow" advTm="2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590" x="25400" y="5565775"/>
          <p14:tracePt t="7598" x="41275" y="5581650"/>
          <p14:tracePt t="7606" x="58738" y="5591175"/>
          <p14:tracePt t="7613" x="66675" y="5599113"/>
          <p14:tracePt t="7621" x="76200" y="5607050"/>
          <p14:tracePt t="7629" x="84138" y="5614988"/>
          <p14:tracePt t="7637" x="100013" y="5624513"/>
          <p14:tracePt t="7645" x="109538" y="5624513"/>
          <p14:tracePt t="7653" x="117475" y="5640388"/>
          <p14:tracePt t="7660" x="125413" y="5640388"/>
          <p14:tracePt t="7669" x="134938" y="5640388"/>
          <p14:tracePt t="7677" x="150813" y="5649913"/>
          <p14:tracePt t="7684" x="158750" y="5657850"/>
          <p14:tracePt t="7693" x="168275" y="5657850"/>
          <p14:tracePt t="7702" x="193675" y="5665788"/>
          <p14:tracePt t="7709" x="209550" y="5673725"/>
          <p14:tracePt t="7717" x="227013" y="5683250"/>
          <p14:tracePt t="7725" x="252413" y="5691188"/>
          <p14:tracePt t="7733" x="285750" y="5699125"/>
          <p14:tracePt t="7741" x="319088" y="5708650"/>
          <p14:tracePt t="7749" x="334963" y="5716588"/>
          <p14:tracePt t="7757" x="360363" y="5716588"/>
          <p14:tracePt t="7765" x="369888" y="5724525"/>
          <p14:tracePt t="7773" x="385763" y="5732463"/>
          <p14:tracePt t="7781" x="393700" y="5732463"/>
          <p14:tracePt t="7789" x="403225" y="5732463"/>
          <p14:tracePt t="7797" x="411163" y="5732463"/>
          <p14:tracePt t="7813" x="428625" y="5732463"/>
          <p14:tracePt t="7829" x="436563" y="5732463"/>
          <p14:tracePt t="7837" x="444500" y="5732463"/>
          <p14:tracePt t="7845" x="452438" y="5732463"/>
          <p14:tracePt t="7853" x="461963" y="5732463"/>
          <p14:tracePt t="7860" x="477838" y="5732463"/>
          <p14:tracePt t="7869" x="495300" y="5732463"/>
          <p14:tracePt t="7877" x="511175" y="5732463"/>
          <p14:tracePt t="7885" x="536575" y="5732463"/>
          <p14:tracePt t="7893" x="561975" y="5732463"/>
          <p14:tracePt t="7901" x="579438" y="5732463"/>
          <p14:tracePt t="7909" x="595313" y="5732463"/>
          <p14:tracePt t="7917" x="612775" y="5732463"/>
          <p14:tracePt t="7925" x="628650" y="5732463"/>
          <p14:tracePt t="7933" x="646113" y="5732463"/>
          <p14:tracePt t="7940" x="654050" y="5732463"/>
          <p14:tracePt t="7949" x="663575" y="5732463"/>
          <p14:tracePt t="7957" x="679450" y="5732463"/>
          <p14:tracePt t="7965" x="687388" y="5732463"/>
          <p14:tracePt t="7973" x="696913" y="5724525"/>
          <p14:tracePt t="7989" x="704850" y="5724525"/>
          <p14:tracePt t="8013" x="712788" y="5716588"/>
          <p14:tracePt t="8045" x="722313" y="5716588"/>
          <p14:tracePt t="8053" x="730250" y="5716588"/>
          <p14:tracePt t="8061" x="730250" y="5708650"/>
          <p14:tracePt t="8084" x="738188" y="5699125"/>
          <p14:tracePt t="8093" x="738188" y="5691188"/>
          <p14:tracePt t="8108" x="746125" y="5683250"/>
          <p14:tracePt t="8125" x="755650" y="5683250"/>
          <p14:tracePt t="8133" x="763588" y="5673725"/>
          <p14:tracePt t="8149" x="763588" y="5665788"/>
          <p14:tracePt t="8157" x="763588" y="5657850"/>
          <p14:tracePt t="8165" x="771525" y="5657850"/>
          <p14:tracePt t="8181" x="771525" y="5649913"/>
          <p14:tracePt t="8189" x="771525" y="5640388"/>
          <p14:tracePt t="8197" x="781050" y="5632450"/>
          <p14:tracePt t="8205" x="788988" y="5624513"/>
          <p14:tracePt t="8213" x="788988" y="5614988"/>
          <p14:tracePt t="8221" x="804863" y="5599113"/>
          <p14:tracePt t="8229" x="804863" y="5591175"/>
          <p14:tracePt t="8237" x="814388" y="5591175"/>
          <p14:tracePt t="8245" x="822325" y="5573713"/>
          <p14:tracePt t="8253" x="830263" y="5573713"/>
          <p14:tracePt t="8261" x="830263" y="5565775"/>
          <p14:tracePt t="8268" x="839788" y="5565775"/>
          <p14:tracePt t="8277" x="839788" y="5556250"/>
          <p14:tracePt t="8285" x="839788" y="5548313"/>
          <p14:tracePt t="8301" x="847725" y="5540375"/>
          <p14:tracePt t="8316" x="855663" y="5522913"/>
          <p14:tracePt t="8325" x="855663" y="5514975"/>
          <p14:tracePt t="8333" x="855663" y="5507038"/>
          <p14:tracePt t="8341" x="863600" y="5489575"/>
          <p14:tracePt t="8349" x="873125" y="5481638"/>
          <p14:tracePt t="8357" x="873125" y="5473700"/>
          <p14:tracePt t="8365" x="881063" y="5456238"/>
          <p14:tracePt t="8373" x="889000" y="5448300"/>
          <p14:tracePt t="8381" x="889000" y="5438775"/>
          <p14:tracePt t="8390" x="889000" y="5430838"/>
          <p14:tracePt t="8397" x="898525" y="5422900"/>
          <p14:tracePt t="8405" x="898525" y="5405438"/>
          <p14:tracePt t="8413" x="898525" y="5397500"/>
          <p14:tracePt t="8421" x="898525" y="5389563"/>
          <p14:tracePt t="8429" x="898525" y="5380038"/>
          <p14:tracePt t="8437" x="898525" y="5372100"/>
          <p14:tracePt t="8453" x="906463" y="5356225"/>
          <p14:tracePt t="8478" x="914400" y="5346700"/>
          <p14:tracePt t="8494" x="914400" y="5330825"/>
          <p14:tracePt t="8510" x="914400" y="5321300"/>
          <p14:tracePt t="8526" x="914400" y="5305425"/>
          <p14:tracePt t="8542" x="914400" y="5287963"/>
          <p14:tracePt t="8550" x="914400" y="5280025"/>
          <p14:tracePt t="8558" x="914400" y="5272088"/>
          <p14:tracePt t="8566" x="914400" y="5262563"/>
          <p14:tracePt t="8574" x="922338" y="5254625"/>
          <p14:tracePt t="8582" x="922338" y="5246688"/>
          <p14:tracePt t="8590" x="922338" y="5237163"/>
          <p14:tracePt t="8598" x="922338" y="5229225"/>
          <p14:tracePt t="8606" x="922338" y="5221288"/>
          <p14:tracePt t="8622" x="922338" y="5213350"/>
          <p14:tracePt t="8630" x="922338" y="5203825"/>
          <p14:tracePt t="8637" x="922338" y="5195888"/>
          <p14:tracePt t="8653" x="931863" y="5187950"/>
          <p14:tracePt t="8662" x="931863" y="5178425"/>
          <p14:tracePt t="8678" x="931863" y="5170488"/>
          <p14:tracePt t="8687" x="931863" y="5154613"/>
          <p14:tracePt t="8694" x="939800" y="5154613"/>
          <p14:tracePt t="8703" x="939800" y="5145088"/>
          <p14:tracePt t="8709" x="939800" y="5137150"/>
          <p14:tracePt t="8718" x="939800" y="5129213"/>
          <p14:tracePt t="8734" x="939800" y="5119688"/>
          <p14:tracePt t="8750" x="947738" y="5119688"/>
          <p14:tracePt t="8758" x="947738" y="5111750"/>
          <p14:tracePt t="8798" x="947738" y="5103813"/>
          <p14:tracePt t="8806" x="947738" y="5095875"/>
          <p14:tracePt t="8814" x="957263" y="5095875"/>
          <p14:tracePt t="8822" x="957263" y="5086350"/>
          <p14:tracePt t="8837" x="965200" y="5078413"/>
          <p14:tracePt t="8846" x="973138" y="5078413"/>
          <p14:tracePt t="8852" x="973138" y="5060950"/>
          <p14:tracePt t="8862" x="990600" y="5060950"/>
          <p14:tracePt t="8870" x="990600" y="5053013"/>
          <p14:tracePt t="8878" x="998538" y="5053013"/>
          <p14:tracePt t="8886" x="998538" y="5045075"/>
          <p14:tracePt t="8894" x="1006475" y="5037138"/>
          <p14:tracePt t="8910" x="1016000" y="5037138"/>
          <p14:tracePt t="8926" x="1023938" y="5027613"/>
          <p14:tracePt t="8950" x="1031875" y="5027613"/>
          <p14:tracePt t="8966" x="1039813" y="5019675"/>
          <p14:tracePt t="8982" x="1049338" y="5019675"/>
          <p14:tracePt t="8990" x="1049338" y="5011738"/>
          <p14:tracePt t="8997" x="1057275" y="5011738"/>
          <p14:tracePt t="9013" x="1057275" y="5002213"/>
          <p14:tracePt t="9021" x="1065213" y="5002213"/>
          <p14:tracePt t="9062" x="1074738" y="5002213"/>
          <p14:tracePt t="9070" x="1074738" y="4994275"/>
          <p14:tracePt t="9087" x="1082675" y="4994275"/>
          <p14:tracePt t="9094" x="1090613" y="4994275"/>
          <p14:tracePt t="9110" x="1098550" y="4986338"/>
          <p14:tracePt t="9134" x="1108075" y="4986338"/>
          <p14:tracePt t="9158" x="1116013" y="4978400"/>
          <p14:tracePt t="9174" x="1123950" y="4978400"/>
          <p14:tracePt t="9190" x="1123950" y="4968875"/>
          <p14:tracePt t="9214" x="1133475" y="4968875"/>
          <p14:tracePt t="9295" x="1141413" y="4968875"/>
          <p14:tracePt t="9310" x="1149350" y="4968875"/>
          <p14:tracePt t="9326" x="1157288" y="4968875"/>
          <p14:tracePt t="9342" x="1166813" y="4968875"/>
          <p14:tracePt t="9366" x="1174750" y="4968875"/>
          <p14:tracePt t="9382" x="1182688" y="4968875"/>
          <p14:tracePt t="9397" x="1192213" y="4968875"/>
          <p14:tracePt t="9406" x="1200150" y="4968875"/>
          <p14:tracePt t="9414" x="1208088" y="4968875"/>
          <p14:tracePt t="9420" x="1216025" y="4968875"/>
          <p14:tracePt t="9430" x="1225550" y="4968875"/>
          <p14:tracePt t="9437" x="1233488" y="4968875"/>
          <p14:tracePt t="9446" x="1241425" y="4968875"/>
          <p14:tracePt t="9453" x="1250950" y="4968875"/>
          <p14:tracePt t="9470" x="1258888" y="4960938"/>
          <p14:tracePt t="9494" x="1266825" y="4960938"/>
          <p14:tracePt t="9504" x="1274763" y="4960938"/>
          <p14:tracePt t="9518" x="1284288" y="4960938"/>
          <p14:tracePt t="9534" x="1292225" y="4960938"/>
          <p14:tracePt t="9542" x="1300163" y="4960938"/>
          <p14:tracePt t="9550" x="1309688" y="4953000"/>
          <p14:tracePt t="9558" x="1317625" y="4953000"/>
          <p14:tracePt t="9573" x="1333500" y="4953000"/>
          <p14:tracePt t="9589" x="1343025" y="4953000"/>
          <p14:tracePt t="9597" x="1350963" y="4953000"/>
          <p14:tracePt t="9605" x="1358900" y="4953000"/>
          <p14:tracePt t="9613" x="1368425" y="4943475"/>
          <p14:tracePt t="9629" x="1384300" y="4943475"/>
          <p14:tracePt t="9645" x="1392238" y="4943475"/>
          <p14:tracePt t="9652" x="1401763" y="4943475"/>
          <p14:tracePt t="9668" x="1417638" y="4943475"/>
          <p14:tracePt t="9684" x="1427163" y="4943475"/>
          <p14:tracePt t="9700" x="1435100" y="4943475"/>
          <p14:tracePt t="9708" x="1443038" y="4943475"/>
          <p14:tracePt t="9716" x="1450975" y="4943475"/>
          <p14:tracePt t="9724" x="1468438" y="4943475"/>
          <p14:tracePt t="9732" x="1476375" y="4943475"/>
          <p14:tracePt t="9740" x="1485900" y="4943475"/>
          <p14:tracePt t="9748" x="1493838" y="4943475"/>
          <p14:tracePt t="9756" x="1501775" y="4943475"/>
          <p14:tracePt t="9764" x="1509713" y="4943475"/>
          <p14:tracePt t="9780" x="1519238" y="4943475"/>
          <p14:tracePt t="9796" x="1535113" y="4943475"/>
          <p14:tracePt t="9821" x="1544638" y="4943475"/>
          <p14:tracePt t="9837" x="1552575" y="4943475"/>
          <p14:tracePt t="9861" x="1560513" y="4943475"/>
          <p14:tracePt t="9893" x="1568450" y="4943475"/>
          <p14:tracePt t="9901" x="1577975" y="4943475"/>
          <p14:tracePt t="9925" x="1585913" y="4943475"/>
          <p14:tracePt t="9949" x="1593850" y="4943475"/>
          <p14:tracePt t="9973" x="1603375" y="4943475"/>
          <p14:tracePt t="9989" x="1611313" y="4943475"/>
          <p14:tracePt t="10004" x="1619250" y="4943475"/>
          <p14:tracePt t="10021" x="1627188" y="4943475"/>
          <p14:tracePt t="10045" x="1636713" y="4943475"/>
          <p14:tracePt t="10053" x="1644650" y="4943475"/>
          <p14:tracePt t="10069" x="1652588" y="4943475"/>
          <p14:tracePt t="10077" x="1652588" y="4935538"/>
          <p14:tracePt t="10086" x="1662113" y="4935538"/>
          <p14:tracePt t="10101" x="1670050" y="4935538"/>
          <p14:tracePt t="10110" x="1677988" y="4935538"/>
          <p14:tracePt t="10117" x="1677988" y="4927600"/>
          <p14:tracePt t="10125" x="1685925" y="4927600"/>
          <p14:tracePt t="10149" x="1695450" y="4927600"/>
          <p14:tracePt t="10173" x="1703388" y="4919663"/>
          <p14:tracePt t="10181" x="1711325" y="4919663"/>
          <p14:tracePt t="10197" x="1720850" y="4919663"/>
          <p14:tracePt t="10206" x="1728788" y="4919663"/>
          <p14:tracePt t="10221" x="1744663" y="4919663"/>
          <p14:tracePt t="10237" x="1754188" y="4919663"/>
          <p14:tracePt t="10246" x="1762125" y="4919663"/>
          <p14:tracePt t="10254" x="1770063" y="4919663"/>
          <p14:tracePt t="10261" x="1779588" y="4919663"/>
          <p14:tracePt t="10269" x="1779588" y="4910138"/>
          <p14:tracePt t="10278" x="1787525" y="4910138"/>
          <p14:tracePt t="10286" x="1795463" y="4902200"/>
          <p14:tracePt t="10294" x="1812925" y="4902200"/>
          <p14:tracePt t="10301" x="1820863" y="4894263"/>
          <p14:tracePt t="10309" x="1828800" y="4884738"/>
          <p14:tracePt t="10317" x="1854200" y="4876800"/>
          <p14:tracePt t="10326" x="1871663" y="4860925"/>
          <p14:tracePt t="10333" x="1887538" y="4860925"/>
          <p14:tracePt t="10341" x="1897063" y="4851400"/>
          <p14:tracePt t="10350" x="1920875" y="4843463"/>
          <p14:tracePt t="10357" x="1930400" y="4835525"/>
          <p14:tracePt t="10366" x="1938338" y="4835525"/>
          <p14:tracePt t="10374" x="1946275" y="4835525"/>
          <p14:tracePt t="10381" x="1963738" y="4835525"/>
          <p14:tracePt t="10390" x="1979613" y="4835525"/>
          <p14:tracePt t="10397" x="2005013" y="4835525"/>
          <p14:tracePt t="10406" x="2030413" y="4835525"/>
          <p14:tracePt t="10414" x="2073275" y="4835525"/>
          <p14:tracePt t="10421" x="2106613" y="4835525"/>
          <p14:tracePt t="10429" x="2139950" y="4835525"/>
          <p14:tracePt t="10437" x="2165350" y="4835525"/>
          <p14:tracePt t="10445" x="2190750" y="4835525"/>
          <p14:tracePt t="10453" x="2214563" y="4835525"/>
          <p14:tracePt t="10462" x="2249488" y="4835525"/>
          <p14:tracePt t="10469" x="2273300" y="4835525"/>
          <p14:tracePt t="10477" x="2308225" y="4826000"/>
          <p14:tracePt t="10486" x="2324100" y="4826000"/>
          <p14:tracePt t="10494" x="2349500" y="4826000"/>
          <p14:tracePt t="10502" x="2374900" y="4826000"/>
          <p14:tracePt t="10509" x="2400300" y="4826000"/>
          <p14:tracePt t="10517" x="2425700" y="4826000"/>
          <p14:tracePt t="10526" x="2441575" y="4826000"/>
          <p14:tracePt t="10533" x="2459038" y="4826000"/>
          <p14:tracePt t="10541" x="2474913" y="4835525"/>
          <p14:tracePt t="10549" x="2492375" y="4835525"/>
          <p14:tracePt t="10557" x="2517775" y="4835525"/>
          <p14:tracePt t="10566" x="2543175" y="4843463"/>
          <p14:tracePt t="10574" x="2559050" y="4843463"/>
          <p14:tracePt t="10582" x="2584450" y="4851400"/>
          <p14:tracePt t="10590" x="2601913" y="4860925"/>
          <p14:tracePt t="10597" x="2625725" y="4860925"/>
          <p14:tracePt t="10606" x="2651125" y="4860925"/>
          <p14:tracePt t="10613" x="2684463" y="4868863"/>
          <p14:tracePt t="10621" x="2727325" y="4868863"/>
          <p14:tracePt t="10629" x="2760663" y="4876800"/>
          <p14:tracePt t="10637" x="2794000" y="4884738"/>
          <p14:tracePt t="10645" x="2836863" y="4894263"/>
          <p14:tracePt t="10654" x="2878138" y="4910138"/>
          <p14:tracePt t="10661" x="2928938" y="4919663"/>
          <p14:tracePt t="10669" x="2978150" y="4927600"/>
          <p14:tracePt t="10677" x="3013075" y="4935538"/>
          <p14:tracePt t="10686" x="3046413" y="4943475"/>
          <p14:tracePt t="10694" x="3071813" y="4943475"/>
          <p14:tracePt t="10701" x="3095625" y="4953000"/>
          <p14:tracePt t="10709" x="3130550" y="4953000"/>
          <p14:tracePt t="10717" x="3146425" y="4953000"/>
          <p14:tracePt t="10725" x="3171825" y="4953000"/>
          <p14:tracePt t="10733" x="3197225" y="4953000"/>
          <p14:tracePt t="10741" x="3213100" y="4953000"/>
          <p14:tracePt t="10749" x="3230563" y="4953000"/>
          <p14:tracePt t="10757" x="3248025" y="4943475"/>
          <p14:tracePt t="10766" x="3271838" y="4935538"/>
          <p14:tracePt t="10774" x="3281363" y="4935538"/>
          <p14:tracePt t="10781" x="3289300" y="4927600"/>
          <p14:tracePt t="10790" x="3297238" y="4927600"/>
          <p14:tracePt t="10806" x="3306763" y="4927600"/>
          <p14:tracePt t="10813" x="3306763" y="4919663"/>
          <p14:tracePt t="10830" x="3314700" y="4919663"/>
          <p14:tracePt t="10837" x="3322638" y="4919663"/>
          <p14:tracePt t="11678" x="3322638" y="4935538"/>
          <p14:tracePt t="11687" x="3314700" y="4943475"/>
          <p14:tracePt t="11694" x="3297238" y="4953000"/>
          <p14:tracePt t="11702" x="3271838" y="4960938"/>
          <p14:tracePt t="11709" x="3238500" y="4960938"/>
          <p14:tracePt t="12070" x="3230563" y="4968875"/>
          <p14:tracePt t="12087" x="3230563" y="4986338"/>
          <p14:tracePt t="12095" x="3248025" y="4986338"/>
          <p14:tracePt t="12103" x="3255963" y="4986338"/>
          <p14:tracePt t="12110" x="3271838" y="4968875"/>
          <p14:tracePt t="12118" x="3281363" y="4960938"/>
          <p14:tracePt t="12126" x="3297238" y="4960938"/>
          <p14:tracePt t="12134" x="3306763" y="4960938"/>
          <p14:tracePt t="12142" x="3322638" y="4953000"/>
          <p14:tracePt t="12150" x="3340100" y="4953000"/>
          <p14:tracePt t="12158" x="3348038" y="4953000"/>
          <p14:tracePt t="12166" x="3355975" y="4943475"/>
          <p14:tracePt t="12182" x="3365500" y="4943475"/>
          <p14:tracePt t="12198" x="3373438" y="4943475"/>
          <p14:tracePt t="12206" x="3381375" y="4943475"/>
          <p14:tracePt t="12222" x="3389313" y="4943475"/>
          <p14:tracePt t="12237" x="3406775" y="4943475"/>
          <p14:tracePt t="12254" x="3424238" y="4943475"/>
          <p14:tracePt t="12262" x="3432175" y="4953000"/>
          <p14:tracePt t="12270" x="3457575" y="4960938"/>
          <p14:tracePt t="12278" x="3473450" y="4968875"/>
          <p14:tracePt t="12287" x="3490913" y="4978400"/>
          <p14:tracePt t="12294" x="3516313" y="4986338"/>
          <p14:tracePt t="12302" x="3541713" y="4986338"/>
          <p14:tracePt t="12310" x="3565525" y="4986338"/>
          <p14:tracePt t="12319" x="3590925" y="4986338"/>
          <p14:tracePt t="12326" x="3616325" y="4986338"/>
          <p14:tracePt t="12334" x="3641725" y="4986338"/>
          <p14:tracePt t="12342" x="3675063" y="4994275"/>
          <p14:tracePt t="12350" x="3700463" y="4994275"/>
          <p14:tracePt t="12358" x="3725863" y="4994275"/>
          <p14:tracePt t="12366" x="3759200" y="4994275"/>
          <p14:tracePt t="12374" x="3784600" y="4994275"/>
          <p14:tracePt t="12382" x="3810000" y="4994275"/>
          <p14:tracePt t="12390" x="3825875" y="4994275"/>
          <p14:tracePt t="12397" x="3851275" y="4994275"/>
          <p14:tracePt t="12406" x="3868738" y="4994275"/>
          <p14:tracePt t="12414" x="3894138" y="4994275"/>
          <p14:tracePt t="12421" x="3917950" y="4994275"/>
          <p14:tracePt t="12430" x="3943350" y="4994275"/>
          <p14:tracePt t="12437" x="3960813" y="4994275"/>
          <p14:tracePt t="12446" x="3986213" y="4994275"/>
          <p14:tracePt t="12454" x="4011613" y="5002213"/>
          <p14:tracePt t="12462" x="4035425" y="5002213"/>
          <p14:tracePt t="12471" x="4070350" y="5002213"/>
          <p14:tracePt t="12477" x="4111625" y="5002213"/>
          <p14:tracePt t="12487" x="4162425" y="5002213"/>
          <p14:tracePt t="12494" x="4221163" y="5011738"/>
          <p14:tracePt t="12502" x="4262438" y="5011738"/>
          <p14:tracePt t="12509" x="4321175" y="5011738"/>
          <p14:tracePt t="12517" x="4364038" y="5019675"/>
          <p14:tracePt t="12525" x="4397375" y="5019675"/>
          <p14:tracePt t="12533" x="4438650" y="5019675"/>
          <p14:tracePt t="12541" x="4464050" y="5019675"/>
          <p14:tracePt t="12549" x="4489450" y="5019675"/>
          <p14:tracePt t="12558" x="4514850" y="5019675"/>
          <p14:tracePt t="12566" x="4540250" y="5027613"/>
          <p14:tracePt t="12574" x="4564063" y="5027613"/>
          <p14:tracePt t="12581" x="4589463" y="5027613"/>
          <p14:tracePt t="12590" x="4614863" y="5027613"/>
          <p14:tracePt t="12600" x="4640263" y="5027613"/>
          <p14:tracePt t="12606" x="4673600" y="5027613"/>
          <p14:tracePt t="12613" x="4706938" y="5027613"/>
          <p14:tracePt t="12622" x="4749800" y="5027613"/>
          <p14:tracePt t="12629" x="4799013" y="5037138"/>
          <p14:tracePt t="12637" x="4841875" y="5037138"/>
          <p14:tracePt t="12646" x="4892675" y="5037138"/>
          <p14:tracePt t="12654" x="4926013" y="5037138"/>
          <p14:tracePt t="12662" x="4959350" y="5037138"/>
          <p14:tracePt t="12669" x="4984750" y="5037138"/>
          <p14:tracePt t="12677" x="5010150" y="5037138"/>
          <p14:tracePt t="12686" x="5033963" y="5037138"/>
          <p14:tracePt t="12694" x="5059363" y="5037138"/>
          <p14:tracePt t="12702" x="5084763" y="5027613"/>
          <p14:tracePt t="12709" x="5118100" y="5027613"/>
          <p14:tracePt t="12717" x="5151438" y="5027613"/>
          <p14:tracePt t="12726" x="5186363" y="5027613"/>
          <p14:tracePt t="12734" x="5210175" y="5019675"/>
          <p14:tracePt t="12742" x="5253038" y="5019675"/>
          <p14:tracePt t="12750" x="5286375" y="5019675"/>
          <p14:tracePt t="12758" x="5319713" y="5019675"/>
          <p14:tracePt t="12766" x="5353050" y="5019675"/>
          <p14:tracePt t="12774" x="5403850" y="5011738"/>
          <p14:tracePt t="12782" x="5437188" y="5011738"/>
          <p14:tracePt t="12790" x="5470525" y="5011738"/>
          <p14:tracePt t="12798" x="5503863" y="5011738"/>
          <p14:tracePt t="12806" x="5538788" y="5011738"/>
          <p14:tracePt t="12814" x="5572125" y="5011738"/>
          <p14:tracePt t="12822" x="5605463" y="5011738"/>
          <p14:tracePt t="12830" x="5630863" y="5011738"/>
          <p14:tracePt t="12837" x="5664200" y="5011738"/>
          <p14:tracePt t="12846" x="5697538" y="5011738"/>
          <p14:tracePt t="12853" x="5730875" y="5011738"/>
          <p14:tracePt t="12862" x="5764213" y="5011738"/>
          <p14:tracePt t="12871" x="5797550" y="5011738"/>
          <p14:tracePt t="12878" x="5840413" y="5011738"/>
          <p14:tracePt t="12887" x="5881688" y="5019675"/>
          <p14:tracePt t="12894" x="5924550" y="5019675"/>
          <p14:tracePt t="12903" x="5973763" y="5027613"/>
          <p14:tracePt t="12910" x="6016625" y="5027613"/>
          <p14:tracePt t="12918" x="6049963" y="5037138"/>
          <p14:tracePt t="12926" x="6100763" y="5037138"/>
          <p14:tracePt t="12934" x="6134100" y="5037138"/>
          <p14:tracePt t="12942" x="6175375" y="5037138"/>
          <p14:tracePt t="12950" x="6218238" y="5045075"/>
          <p14:tracePt t="12958" x="6259513" y="5045075"/>
          <p14:tracePt t="12966" x="6310313" y="5045075"/>
          <p14:tracePt t="12974" x="6376988" y="5053013"/>
          <p14:tracePt t="12982" x="6427788" y="5053013"/>
          <p14:tracePt t="12990" x="6494463" y="5053013"/>
          <p14:tracePt t="12998" x="6570663" y="5060950"/>
          <p14:tracePt t="13006" x="6637338" y="5060950"/>
          <p14:tracePt t="13014" x="6688138" y="5060950"/>
          <p14:tracePt t="13022" x="6746875" y="5060950"/>
          <p14:tracePt t="13030" x="6796088" y="5053013"/>
          <p14:tracePt t="13038" x="6854825" y="5045075"/>
          <p14:tracePt t="13046" x="6923088" y="5027613"/>
          <p14:tracePt t="13054" x="6989763" y="5011738"/>
          <p14:tracePt t="13062" x="7081838" y="4994275"/>
          <p14:tracePt t="13071" x="7173913" y="4968875"/>
          <p14:tracePt t="13079" x="7258050" y="4953000"/>
          <p14:tracePt t="13087" x="7342188" y="4927600"/>
          <p14:tracePt t="13094" x="7416800" y="4902200"/>
          <p14:tracePt t="13103" x="7467600" y="4876800"/>
          <p14:tracePt t="13110" x="7518400" y="4843463"/>
          <p14:tracePt t="13118" x="7551738" y="4818063"/>
          <p14:tracePt t="13126" x="7593013" y="4792663"/>
          <p14:tracePt t="13134" x="7635875" y="4767263"/>
          <p14:tracePt t="13141" x="7694613" y="4743450"/>
          <p14:tracePt t="13149" x="7745413" y="4718050"/>
          <p14:tracePt t="13157" x="7804150" y="4692650"/>
          <p14:tracePt t="13165" x="7853363" y="4667250"/>
          <p14:tracePt t="13173" x="7904163" y="4649788"/>
          <p14:tracePt t="13181" x="7954963" y="4624388"/>
          <p14:tracePt t="13189" x="7970838" y="4616450"/>
          <p14:tracePt t="13197" x="7980363" y="4600575"/>
          <p14:tracePt t="13205" x="7988300" y="4591050"/>
          <p14:tracePt t="13213" x="7988300" y="4583113"/>
          <p14:tracePt t="13221" x="7980363" y="4583113"/>
          <p14:tracePt t="13229" x="7962900" y="4575175"/>
          <p14:tracePt t="13574" x="7980363" y="4575175"/>
          <p14:tracePt t="13582" x="7996238" y="4575175"/>
          <p14:tracePt t="13598" x="8013700" y="4575175"/>
          <p14:tracePt t="13606" x="8021638" y="4575175"/>
          <p14:tracePt t="13614" x="8039100" y="4575175"/>
          <p14:tracePt t="13622" x="8072438" y="4549775"/>
          <p14:tracePt t="13630" x="8097838" y="4532313"/>
          <p14:tracePt t="13637" x="8105775" y="4524375"/>
          <p14:tracePt t="13646" x="8113713" y="4524375"/>
          <p14:tracePt t="13654" x="8131175" y="4516438"/>
          <p14:tracePt t="13670" x="8139113" y="4516438"/>
          <p14:tracePt t="13678" x="8164513" y="4516438"/>
          <p14:tracePt t="13687" x="8180388" y="4516438"/>
          <p14:tracePt t="13694" x="8197850" y="4516438"/>
          <p14:tracePt t="13703" x="8215313" y="4516438"/>
          <p14:tracePt t="13710" x="8231188" y="4516438"/>
          <p14:tracePt t="13718" x="8256588" y="4516438"/>
          <p14:tracePt t="13726" x="8274050" y="4516438"/>
          <p14:tracePt t="13734" x="8289925" y="4516438"/>
          <p14:tracePt t="13743" x="8315325" y="4516438"/>
          <p14:tracePt t="13750" x="8348663" y="4516438"/>
          <p14:tracePt t="13758" x="8399463" y="4516438"/>
          <p14:tracePt t="13766" x="8440738" y="4516438"/>
          <p14:tracePt t="13774" x="8491538" y="4516438"/>
          <p14:tracePt t="13782" x="8542338" y="4516438"/>
          <p14:tracePt t="13790" x="8591550" y="4516438"/>
          <p14:tracePt t="13798" x="8642350" y="4516438"/>
          <p14:tracePt t="13806" x="8693150" y="4516438"/>
          <p14:tracePt t="13814" x="8734425" y="4516438"/>
          <p14:tracePt t="13822" x="8767763" y="4516438"/>
          <p14:tracePt t="13830" x="8810625" y="4506913"/>
          <p14:tracePt t="13837" x="8836025" y="4506913"/>
          <p14:tracePt t="13846" x="8843963" y="4498975"/>
          <p14:tracePt t="13853" x="8851900" y="4498975"/>
          <p14:tracePt t="13862" x="8861425" y="4498975"/>
          <p14:tracePt t="13871" x="8869363" y="4491038"/>
          <p14:tracePt t="13878" x="8877300" y="4491038"/>
          <p14:tracePt t="13887" x="8885238" y="4491038"/>
          <p14:tracePt t="13894" x="8894763" y="4491038"/>
          <p14:tracePt t="13903" x="8910638" y="4491038"/>
          <p14:tracePt t="13910" x="8928100" y="4491038"/>
          <p14:tracePt t="13918" x="8953500" y="4491038"/>
          <p14:tracePt t="13926" x="8986838" y="4491038"/>
          <p14:tracePt t="13934" x="9020175" y="4491038"/>
          <p14:tracePt t="13942" x="9053513" y="4491038"/>
          <p14:tracePt t="13950" x="9078913" y="4498975"/>
          <p14:tracePt t="13958" x="9104313" y="4498975"/>
          <p14:tracePt t="13966" x="9120188" y="4498975"/>
          <p14:tracePt t="13974" x="9137650" y="4498975"/>
          <p14:tracePt t="13982" x="9145588" y="4506913"/>
          <p14:tracePt t="13990" x="9155113" y="4506913"/>
          <p14:tracePt t="14005" x="9163050" y="4506913"/>
          <p14:tracePt t="14014" x="9170988" y="4506913"/>
          <p14:tracePt t="14022" x="9178925" y="4506913"/>
          <p14:tracePt t="14030" x="9188450" y="4506913"/>
          <p14:tracePt t="14036" x="9196388" y="4506913"/>
          <p14:tracePt t="14046" x="9213850" y="4506913"/>
          <p14:tracePt t="14056" x="9229725" y="4506913"/>
          <p14:tracePt t="14062" x="9247188" y="4506913"/>
          <p14:tracePt t="14071" x="9272588" y="4516438"/>
          <p14:tracePt t="14078" x="9296400" y="4516438"/>
          <p14:tracePt t="14087" x="9313863" y="4516438"/>
          <p14:tracePt t="14094" x="9331325" y="4516438"/>
          <p14:tracePt t="14103" x="9339263" y="4516438"/>
          <p14:tracePt t="14110" x="9347200" y="4516438"/>
          <p14:tracePt t="14118" x="9355138" y="4516438"/>
          <p14:tracePt t="14126" x="9364663" y="4516438"/>
          <p14:tracePt t="14134" x="9372600" y="4516438"/>
          <p14:tracePt t="14143" x="9380538" y="4516438"/>
          <p14:tracePt t="14150" x="9390063" y="4516438"/>
          <p14:tracePt t="14159" x="9398000" y="4516438"/>
          <p14:tracePt t="14174" x="9413875" y="4516438"/>
          <p14:tracePt t="14182" x="9423400" y="4516438"/>
          <p14:tracePt t="14190" x="9431338" y="4516438"/>
          <p14:tracePt t="14198" x="9439275" y="4506913"/>
          <p14:tracePt t="14214" x="9456738" y="4506913"/>
          <p14:tracePt t="14221" x="9464675" y="4506913"/>
          <p14:tracePt t="14230" x="9472613" y="4506913"/>
          <p14:tracePt t="14237" x="9482138" y="4506913"/>
          <p14:tracePt t="14246" x="9498013" y="4498975"/>
          <p14:tracePt t="14254" x="9507538" y="4498975"/>
          <p14:tracePt t="14262" x="9523413" y="4498975"/>
          <p14:tracePt t="14270" x="9540875" y="4498975"/>
          <p14:tracePt t="14278" x="9566275" y="4491038"/>
          <p14:tracePt t="14287" x="9574213" y="4483100"/>
          <p14:tracePt t="14294" x="9590088" y="4473575"/>
          <p14:tracePt t="14302" x="9607550" y="4473575"/>
          <p14:tracePt t="14310" x="9625013" y="4465638"/>
          <p14:tracePt t="14317" x="9640888" y="4457700"/>
          <p14:tracePt t="14326" x="9648825" y="4457700"/>
          <p14:tracePt t="14334" x="9666288" y="4448175"/>
          <p14:tracePt t="14350" x="9674225" y="4440238"/>
          <p14:tracePt t="14366" x="9683750" y="4440238"/>
          <p14:tracePt t="14374" x="9691688" y="4440238"/>
          <p14:tracePt t="14382" x="9691688" y="4432300"/>
          <p14:tracePt t="14390" x="9699625" y="4432300"/>
          <p14:tracePt t="14398" x="9717088" y="4432300"/>
          <p14:tracePt t="14406" x="9717088" y="4424363"/>
          <p14:tracePt t="14414" x="9732963" y="4414838"/>
          <p14:tracePt t="14423" x="9758363" y="4398963"/>
          <p14:tracePt t="14430" x="9775825" y="4381500"/>
          <p14:tracePt t="14437" x="9801225" y="4365625"/>
          <p14:tracePt t="14446" x="9842500" y="4340225"/>
          <p14:tracePt t="14454" x="9883775" y="4314825"/>
          <p14:tracePt t="14462" x="9918700" y="4289425"/>
          <p14:tracePt t="14470" x="9959975" y="4264025"/>
          <p14:tracePt t="14478" x="9977438" y="4248150"/>
          <p14:tracePt t="14487" x="9993313" y="4238625"/>
          <p14:tracePt t="14494" x="10001250" y="4230688"/>
          <p14:tracePt t="14502" x="10010775" y="4222750"/>
          <p14:tracePt t="14510" x="10010775" y="4213225"/>
          <p14:tracePt t="14526" x="10018713" y="4205288"/>
          <p14:tracePt t="14534" x="10018713" y="4197350"/>
          <p14:tracePt t="14543" x="10018713" y="4189413"/>
          <p14:tracePt t="14549" x="10018713" y="4179888"/>
          <p14:tracePt t="14557" x="10026650" y="4164013"/>
          <p14:tracePt t="14566" x="10036175" y="4154488"/>
          <p14:tracePt t="14573" x="10044113" y="4121150"/>
          <p14:tracePt t="14582" x="10059988" y="4105275"/>
          <p14:tracePt t="14589" x="10077450" y="4079875"/>
          <p14:tracePt t="14597" x="10094913" y="4062413"/>
          <p14:tracePt t="14605" x="10102850" y="4046538"/>
          <p14:tracePt t="14613" x="10118725" y="4011613"/>
          <p14:tracePt t="14621" x="10136188" y="3995738"/>
          <p14:tracePt t="14629" x="10136188" y="3970338"/>
          <p14:tracePt t="14638" x="10144125" y="3952875"/>
          <p14:tracePt t="14645" x="10161588" y="3929063"/>
          <p14:tracePt t="14654" x="10161588" y="3911600"/>
          <p14:tracePt t="14661" x="10161588" y="3894138"/>
          <p14:tracePt t="14669" x="10161588" y="3878263"/>
          <p14:tracePt t="14677" x="10169525" y="3860800"/>
          <p14:tracePt t="14686" x="10169525" y="3844925"/>
          <p14:tracePt t="14694" x="10169525" y="3827463"/>
          <p14:tracePt t="14701" x="10169525" y="3811588"/>
          <p14:tracePt t="14710" x="10169525" y="3802063"/>
          <p14:tracePt t="14717" x="10177463" y="3786188"/>
          <p14:tracePt t="14725" x="10177463" y="3776663"/>
          <p14:tracePt t="14733" x="10177463" y="3760788"/>
          <p14:tracePt t="14742" x="10177463" y="3752850"/>
          <p14:tracePt t="14749" x="10186988" y="3743325"/>
          <p14:tracePt t="14757" x="10194925" y="3727450"/>
          <p14:tracePt t="14765" x="10194925" y="3717925"/>
          <p14:tracePt t="14773" x="10194925" y="3702050"/>
          <p14:tracePt t="14781" x="10194925" y="3684588"/>
          <p14:tracePt t="14789" x="10194925" y="3676650"/>
          <p14:tracePt t="14797" x="10194925" y="3668713"/>
          <p14:tracePt t="14805" x="10194925" y="3659188"/>
          <p14:tracePt t="14813" x="10194925" y="3635375"/>
          <p14:tracePt t="14821" x="10194925" y="3625850"/>
          <p14:tracePt t="14829" x="10194925" y="3609975"/>
          <p14:tracePt t="14837" x="10194925" y="3592513"/>
          <p14:tracePt t="14846" x="10194925" y="3576638"/>
          <p14:tracePt t="14853" x="10194925" y="3559175"/>
          <p14:tracePt t="14862" x="10202863" y="3533775"/>
          <p14:tracePt t="14869" x="10202863" y="3508375"/>
          <p14:tracePt t="14877" x="10202863" y="3482975"/>
          <p14:tracePt t="14885" x="10202863" y="3467100"/>
          <p14:tracePt t="14894" x="10202863" y="3441700"/>
          <p14:tracePt t="14901" x="10202863" y="3433763"/>
          <p14:tracePt t="14909" x="10202863" y="3416300"/>
          <p14:tracePt t="14917" x="10202863" y="3408363"/>
          <p14:tracePt t="14925" x="10202863" y="3382963"/>
          <p14:tracePt t="14933" x="10194925" y="3375025"/>
          <p14:tracePt t="14942" x="10194925" y="3365500"/>
          <p14:tracePt t="14949" x="10186988" y="3349625"/>
          <p14:tracePt t="14957" x="10186988" y="3340100"/>
          <p14:tracePt t="14965" x="10169525" y="3332163"/>
          <p14:tracePt t="14973" x="10169525" y="3316288"/>
          <p14:tracePt t="14981" x="10161588" y="3298825"/>
          <p14:tracePt t="14989" x="10153650" y="3290888"/>
          <p14:tracePt t="14997" x="10153650" y="3273425"/>
          <p14:tracePt t="15005" x="10136188" y="3265488"/>
          <p14:tracePt t="15013" x="10136188" y="3257550"/>
          <p14:tracePt t="15021" x="10128250" y="3248025"/>
          <p14:tracePt t="15029" x="10118725" y="3240088"/>
          <p14:tracePt t="15037" x="10118725" y="3232150"/>
          <p14:tracePt t="15046" x="10110788" y="3222625"/>
          <p14:tracePt t="15052" x="10102850" y="3206750"/>
          <p14:tracePt t="15062" x="10094913" y="3198813"/>
          <p14:tracePt t="15069" x="10085388" y="3189288"/>
          <p14:tracePt t="15077" x="10059988" y="3163888"/>
          <p14:tracePt t="15085" x="10052050" y="3148013"/>
          <p14:tracePt t="15093" x="10026650" y="3122613"/>
          <p14:tracePt t="15101" x="10010775" y="3105150"/>
          <p14:tracePt t="15110" x="9993313" y="3081338"/>
          <p14:tracePt t="15117" x="9985375" y="3063875"/>
          <p14:tracePt t="15126" x="9977438" y="3055938"/>
          <p14:tracePt t="15133" x="9967913" y="3038475"/>
          <p14:tracePt t="15142" x="9959975" y="3030538"/>
          <p14:tracePt t="15150" x="9959975" y="3022600"/>
          <p14:tracePt t="15157" x="9952038" y="3013075"/>
          <p14:tracePt t="15165" x="9942513" y="3005138"/>
          <p14:tracePt t="15174" x="9942513" y="2997200"/>
          <p14:tracePt t="15181" x="9934575" y="2997200"/>
          <p14:tracePt t="15189" x="9934575" y="2979738"/>
          <p14:tracePt t="15197" x="9909175" y="2971800"/>
          <p14:tracePt t="15205" x="9901238" y="2963863"/>
          <p14:tracePt t="15213" x="9883775" y="2954338"/>
          <p14:tracePt t="15221" x="9867900" y="2938463"/>
          <p14:tracePt t="15229" x="9842500" y="2928938"/>
          <p14:tracePt t="15238" x="9825038" y="2913063"/>
          <p14:tracePt t="15245" x="9817100" y="2905125"/>
          <p14:tracePt t="15252" x="9801225" y="2887663"/>
          <p14:tracePt t="15262" x="9791700" y="2879725"/>
          <p14:tracePt t="15269" x="9775825" y="2870200"/>
          <p14:tracePt t="15277" x="9775825" y="2862263"/>
          <p14:tracePt t="15285" x="9766300" y="2854325"/>
          <p14:tracePt t="15301" x="9758363" y="2846388"/>
          <p14:tracePt t="15309" x="9750425" y="2846388"/>
          <p14:tracePt t="15317" x="9750425" y="2836863"/>
          <p14:tracePt t="15325" x="9742488" y="2828925"/>
          <p14:tracePt t="15342" x="9732963" y="2828925"/>
          <p14:tracePt t="15349" x="9717088" y="2820988"/>
          <p14:tracePt t="15366" x="9699625" y="2811463"/>
          <p14:tracePt t="15373" x="9683750" y="2803525"/>
          <p14:tracePt t="15381" x="9674225" y="2795588"/>
          <p14:tracePt t="15389" x="9658350" y="2786063"/>
          <p14:tracePt t="15397" x="9640888" y="2778125"/>
          <p14:tracePt t="15405" x="9632950" y="2778125"/>
          <p14:tracePt t="15413" x="9615488" y="2770188"/>
          <p14:tracePt t="15421" x="9599613" y="2762250"/>
          <p14:tracePt t="15429" x="9582150" y="2762250"/>
          <p14:tracePt t="15437" x="9574213" y="2752725"/>
          <p14:tracePt t="15445" x="9556750" y="2752725"/>
          <p14:tracePt t="15452" x="9556750" y="2744788"/>
          <p14:tracePt t="15461" x="9548813" y="2744788"/>
          <p14:tracePt t="15469" x="9540875" y="2744788"/>
          <p14:tracePt t="15486" x="9523413" y="2736850"/>
          <p14:tracePt t="15493" x="9515475" y="2736850"/>
          <p14:tracePt t="15502" x="9498013" y="2736850"/>
          <p14:tracePt t="15509" x="9482138" y="2736850"/>
          <p14:tracePt t="15517" x="9464675" y="2727325"/>
          <p14:tracePt t="15525" x="9439275" y="2727325"/>
          <p14:tracePt t="15533" x="9413875" y="2727325"/>
          <p14:tracePt t="15541" x="9380538" y="2727325"/>
          <p14:tracePt t="15549" x="9355138" y="2727325"/>
          <p14:tracePt t="15558" x="9331325" y="2727325"/>
          <p14:tracePt t="15565" x="9313863" y="2727325"/>
          <p14:tracePt t="15574" x="9288463" y="2727325"/>
          <p14:tracePt t="15581" x="9272588" y="2727325"/>
          <p14:tracePt t="15590" x="9255125" y="2727325"/>
          <p14:tracePt t="15597" x="9237663" y="2727325"/>
          <p14:tracePt t="15606" x="9213850" y="2727325"/>
          <p14:tracePt t="15613" x="9196388" y="2727325"/>
          <p14:tracePt t="15621" x="9170988" y="2727325"/>
          <p14:tracePt t="15629" x="9137650" y="2727325"/>
          <p14:tracePt t="15637" x="9104313" y="2727325"/>
          <p14:tracePt t="15645" x="9061450" y="2727325"/>
          <p14:tracePt t="15652" x="9028113" y="2727325"/>
          <p14:tracePt t="15662" x="8994775" y="2727325"/>
          <p14:tracePt t="15669" x="8961438" y="2727325"/>
          <p14:tracePt t="15677" x="8936038" y="2727325"/>
          <p14:tracePt t="15686" x="8920163" y="2736850"/>
          <p14:tracePt t="15693" x="8902700" y="2744788"/>
          <p14:tracePt t="15701" x="8885238" y="2752725"/>
          <p14:tracePt t="15709" x="8877300" y="2752725"/>
          <p14:tracePt t="15717" x="8851900" y="2762250"/>
          <p14:tracePt t="15725" x="8836025" y="2770188"/>
          <p14:tracePt t="15733" x="8818563" y="2778125"/>
          <p14:tracePt t="15741" x="8793163" y="2795588"/>
          <p14:tracePt t="15749" x="8751888" y="2811463"/>
          <p14:tracePt t="15757" x="8701088" y="2828925"/>
          <p14:tracePt t="15765" x="8659813" y="2854325"/>
          <p14:tracePt t="15773" x="8601075" y="2870200"/>
          <p14:tracePt t="15781" x="8532813" y="2895600"/>
          <p14:tracePt t="15789" x="8474075" y="2928938"/>
          <p14:tracePt t="15797" x="8407400" y="2963863"/>
          <p14:tracePt t="15805" x="8332788" y="2997200"/>
          <p14:tracePt t="15813" x="8256588" y="3022600"/>
          <p14:tracePt t="15821" x="8189913" y="3055938"/>
          <p14:tracePt t="15829" x="8131175" y="3081338"/>
          <p14:tracePt t="15838" x="8080375" y="3097213"/>
          <p14:tracePt t="15845" x="8039100" y="3114675"/>
          <p14:tracePt t="15852" x="8004175" y="3130550"/>
          <p14:tracePt t="15861" x="7988300" y="3148013"/>
          <p14:tracePt t="15869" x="7970838" y="3163888"/>
          <p14:tracePt t="15877" x="7954963" y="3189288"/>
          <p14:tracePt t="15885" x="7945438" y="3206750"/>
          <p14:tracePt t="15893" x="7929563" y="3240088"/>
          <p14:tracePt t="15902" x="7921625" y="3273425"/>
          <p14:tracePt t="15909" x="7912100" y="3306763"/>
          <p14:tracePt t="15917" x="7904163" y="3349625"/>
          <p14:tracePt t="15925" x="7896225" y="3382963"/>
          <p14:tracePt t="15933" x="7886700" y="3424238"/>
          <p14:tracePt t="15941" x="7870825" y="3459163"/>
          <p14:tracePt t="15949" x="7853363" y="3482975"/>
          <p14:tracePt t="15957" x="7845425" y="3517900"/>
          <p14:tracePt t="15965" x="7820025" y="3533775"/>
          <p14:tracePt t="15973" x="7812088" y="3559175"/>
          <p14:tracePt t="15981" x="7794625" y="3592513"/>
          <p14:tracePt t="15989" x="7778750" y="3617913"/>
          <p14:tracePt t="15997" x="7769225" y="3643313"/>
          <p14:tracePt t="16005" x="7753350" y="3668713"/>
          <p14:tracePt t="16013" x="7745413" y="3709988"/>
          <p14:tracePt t="16021" x="7735888" y="3743325"/>
          <p14:tracePt t="16029" x="7735888" y="3794125"/>
          <p14:tracePt t="16038" x="7745413" y="3835400"/>
          <p14:tracePt t="16045" x="7761288" y="3886200"/>
          <p14:tracePt t="16053" x="7786688" y="3962400"/>
          <p14:tracePt t="16062" x="7820025" y="4021138"/>
          <p14:tracePt t="16069" x="7845425" y="4071938"/>
          <p14:tracePt t="16077" x="7870825" y="4105275"/>
          <p14:tracePt t="16086" x="7886700" y="4138613"/>
          <p14:tracePt t="16093" x="7896225" y="4164013"/>
          <p14:tracePt t="16101" x="7896225" y="4189413"/>
          <p14:tracePt t="16110" x="7904163" y="4205288"/>
          <p14:tracePt t="16117" x="7921625" y="4222750"/>
          <p14:tracePt t="16126" x="7921625" y="4238625"/>
          <p14:tracePt t="16133" x="7929563" y="4264025"/>
          <p14:tracePt t="16141" x="7945438" y="4281488"/>
          <p14:tracePt t="16149" x="7945438" y="4297363"/>
          <p14:tracePt t="16157" x="7962900" y="4314825"/>
          <p14:tracePt t="16165" x="7970838" y="4340225"/>
          <p14:tracePt t="16173" x="7996238" y="4356100"/>
          <p14:tracePt t="16181" x="8021638" y="4389438"/>
          <p14:tracePt t="16189" x="8047038" y="4414838"/>
          <p14:tracePt t="16197" x="8088313" y="4448175"/>
          <p14:tracePt t="16206" x="8131175" y="4491038"/>
          <p14:tracePt t="16213" x="8164513" y="4524375"/>
          <p14:tracePt t="16221" x="8205788" y="4557713"/>
          <p14:tracePt t="16229" x="8256588" y="4583113"/>
          <p14:tracePt t="16238" x="8297863" y="4600575"/>
          <p14:tracePt t="16245" x="8332788" y="4624388"/>
          <p14:tracePt t="16252" x="8374063" y="4649788"/>
          <p14:tracePt t="16262" x="8407400" y="4659313"/>
          <p14:tracePt t="16269" x="8458200" y="4675188"/>
          <p14:tracePt t="16277" x="8483600" y="4675188"/>
          <p14:tracePt t="16286" x="8524875" y="4684713"/>
          <p14:tracePt t="16293" x="8558213" y="4692650"/>
          <p14:tracePt t="16301" x="8591550" y="4700588"/>
          <p14:tracePt t="16309" x="8626475" y="4700588"/>
          <p14:tracePt t="16317" x="8659813" y="4708525"/>
          <p14:tracePt t="16325" x="8701088" y="4718050"/>
          <p14:tracePt t="16333" x="8751888" y="4733925"/>
          <p14:tracePt t="16341" x="8802688" y="4743450"/>
          <p14:tracePt t="16349" x="8851900" y="4751388"/>
          <p14:tracePt t="16357" x="8902700" y="4759325"/>
          <p14:tracePt t="16365" x="8953500" y="4759325"/>
          <p14:tracePt t="16373" x="8994775" y="4759325"/>
          <p14:tracePt t="16381" x="9012238" y="4767263"/>
          <p14:tracePt t="16390" x="9028113" y="4767263"/>
          <p14:tracePt t="16966" x="9037638" y="4767263"/>
          <p14:tracePt t="16998" x="9045575" y="4767263"/>
          <p14:tracePt t="17038" x="9053513" y="4767263"/>
          <p14:tracePt t="17062" x="9053513" y="4759325"/>
          <p14:tracePt t="17086" x="9061450" y="4751388"/>
          <p14:tracePt t="17094" x="9070975" y="4751388"/>
          <p14:tracePt t="17110" x="9070975" y="4743450"/>
          <p14:tracePt t="17118" x="9078913" y="4743450"/>
          <p14:tracePt t="17150" x="9078913" y="4733925"/>
          <p14:tracePt t="17166" x="9086850" y="4733925"/>
          <p14:tracePt t="17278" x="9096375" y="4733925"/>
          <p14:tracePt t="17398" x="9104313" y="4725988"/>
          <p14:tracePt t="17430" x="9104313" y="4718050"/>
          <p14:tracePt t="17502" x="9112250" y="4718050"/>
          <p14:tracePt t="17526" x="9112250" y="4708525"/>
          <p14:tracePt t="17534" x="9120188" y="4708525"/>
          <p14:tracePt t="17567" x="9120188" y="4700588"/>
          <p14:tracePt t="17583" x="9120188" y="4692650"/>
          <p14:tracePt t="17590" x="9129713" y="4684713"/>
          <p14:tracePt t="17597" x="9137650" y="4659313"/>
          <p14:tracePt t="17606" x="9145588" y="4624388"/>
          <p14:tracePt t="17614" x="9155113" y="4608513"/>
          <p14:tracePt t="17623" x="9170988" y="4583113"/>
          <p14:tracePt t="17631" x="9178925" y="4557713"/>
          <p14:tracePt t="17637" x="9188450" y="4541838"/>
          <p14:tracePt t="17646" x="9196388" y="4516438"/>
          <p14:tracePt t="17654" x="9204325" y="4491038"/>
          <p14:tracePt t="17662" x="9204325" y="4465638"/>
          <p14:tracePt t="17672" x="9213850" y="4448175"/>
          <p14:tracePt t="17678" x="9213850" y="4432300"/>
          <p14:tracePt t="17687" x="9221788" y="4406900"/>
          <p14:tracePt t="17694" x="9229725" y="4381500"/>
          <p14:tracePt t="17702" x="9229725" y="4356100"/>
          <p14:tracePt t="17710" x="9229725" y="4322763"/>
          <p14:tracePt t="17718" x="9247188" y="4289425"/>
          <p14:tracePt t="17726" x="9255125" y="4248150"/>
          <p14:tracePt t="17734" x="9263063" y="4205288"/>
          <p14:tracePt t="17742" x="9280525" y="4171950"/>
          <p14:tracePt t="17750" x="9296400" y="4121150"/>
          <p14:tracePt t="17758" x="9305925" y="4087813"/>
          <p14:tracePt t="17766" x="9305925" y="4037013"/>
          <p14:tracePt t="17774" x="9305925" y="3987800"/>
          <p14:tracePt t="17782" x="9288463" y="3903663"/>
          <p14:tracePt t="17790" x="9272588" y="3827463"/>
          <p14:tracePt t="17798" x="9237663" y="3709988"/>
          <p14:tracePt t="17806" x="9188450" y="3600450"/>
          <p14:tracePt t="17814" x="9155113" y="3500438"/>
          <p14:tracePt t="17823" x="9112250" y="3408363"/>
          <p14:tracePt t="17830" x="9086850" y="3316288"/>
          <p14:tracePt t="17837" x="9078913" y="3222625"/>
          <p14:tracePt t="17846" x="9078913" y="3148013"/>
          <p14:tracePt t="17855" x="9078913" y="3089275"/>
          <p14:tracePt t="17863" x="9078913" y="3046413"/>
          <p14:tracePt t="17870" x="9086850" y="3005138"/>
          <p14:tracePt t="17878" x="9086850" y="2971800"/>
          <p14:tracePt t="18190" x="9086850" y="2963863"/>
          <p14:tracePt t="18198" x="9086850" y="2887663"/>
          <p14:tracePt t="18206" x="9061450" y="2693988"/>
          <p14:tracePt t="18214" x="9053513" y="2576513"/>
          <p14:tracePt t="18223" x="9045575" y="2459038"/>
          <p14:tracePt t="18230" x="9045575" y="2341563"/>
          <p14:tracePt t="18237" x="9037638" y="2224088"/>
          <p14:tracePt t="18246" x="9028113" y="2106613"/>
          <p14:tracePt t="18253" x="8994775" y="1973263"/>
          <p14:tracePt t="18262" x="8969375" y="1863725"/>
          <p14:tracePt t="18270" x="8928100" y="1712913"/>
          <p14:tracePt t="18278" x="8885238" y="1620838"/>
          <p14:tracePt t="18287" x="8843963" y="1527175"/>
          <p14:tracePt t="18294" x="8802688" y="1427163"/>
          <p14:tracePt t="18301" x="8767763" y="1335088"/>
          <p14:tracePt t="18309" x="8718550" y="1250950"/>
          <p14:tracePt t="18317" x="8685213" y="1158875"/>
          <p14:tracePt t="18325" x="8650288" y="1100138"/>
          <p14:tracePt t="18333" x="8609013" y="1016000"/>
          <p14:tracePt t="18341" x="8583613" y="949325"/>
          <p14:tracePt t="18349" x="8567738" y="889000"/>
          <p14:tracePt t="18357" x="8550275" y="839788"/>
          <p14:tracePt t="18365" x="8550275" y="788988"/>
          <p14:tracePt t="18373" x="8550275" y="755650"/>
          <p14:tracePt t="18381" x="8550275" y="722313"/>
          <p14:tracePt t="18389" x="8542338" y="696913"/>
          <p14:tracePt t="18397" x="8542338" y="646113"/>
          <p14:tracePt t="18405" x="8532813" y="612775"/>
          <p14:tracePt t="18413" x="8524875" y="579438"/>
          <p14:tracePt t="18421" x="8509000" y="520700"/>
          <p14:tracePt t="18429" x="8483600" y="477838"/>
          <p14:tracePt t="18437" x="8450263" y="428625"/>
          <p14:tracePt t="18445" x="8424863" y="385763"/>
          <p14:tracePt t="18452" x="8399463" y="352425"/>
          <p14:tracePt t="18461" x="8348663" y="293688"/>
          <p14:tracePt t="18469" x="8307388" y="242888"/>
          <p14:tracePt t="18477" x="8274050" y="193675"/>
          <p14:tracePt t="18485" x="8239125" y="150813"/>
          <p14:tracePt t="18493" x="8205788" y="100013"/>
          <p14:tracePt t="18501" x="8172450" y="50800"/>
          <p14:tracePt t="18509" x="8139113"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3AE1-ACEF-49F3-BBC7-32A7A385EBAF}"/>
              </a:ext>
            </a:extLst>
          </p:cNvPr>
          <p:cNvSpPr>
            <a:spLocks noGrp="1"/>
          </p:cNvSpPr>
          <p:nvPr>
            <p:ph type="title"/>
          </p:nvPr>
        </p:nvSpPr>
        <p:spPr>
          <a:xfrm>
            <a:off x="865097" y="1219200"/>
            <a:ext cx="2876725" cy="1314450"/>
          </a:xfrm>
        </p:spPr>
        <p:txBody>
          <a:bodyPr>
            <a:normAutofit/>
          </a:bodyPr>
          <a:lstStyle/>
          <a:p>
            <a:endParaRPr lang="en-US" dirty="0"/>
          </a:p>
        </p:txBody>
      </p:sp>
      <p:pic>
        <p:nvPicPr>
          <p:cNvPr id="6" name="Content Placeholder 5" descr="Diagram, text&#10;&#10;Description automatically generated">
            <a:extLst>
              <a:ext uri="{FF2B5EF4-FFF2-40B4-BE49-F238E27FC236}">
                <a16:creationId xmlns:a16="http://schemas.microsoft.com/office/drawing/2014/main" id="{2DAB429A-5F19-4C9A-BBAB-373A6A2433A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74480" y="581840"/>
            <a:ext cx="8512720" cy="5945218"/>
          </a:xfrm>
        </p:spPr>
      </p:pic>
      <p:sp>
        <p:nvSpPr>
          <p:cNvPr id="4" name="Text Placeholder 3">
            <a:extLst>
              <a:ext uri="{FF2B5EF4-FFF2-40B4-BE49-F238E27FC236}">
                <a16:creationId xmlns:a16="http://schemas.microsoft.com/office/drawing/2014/main" id="{C67EE8F7-33B6-4A7F-9262-8CC056E8B6EB}"/>
              </a:ext>
            </a:extLst>
          </p:cNvPr>
          <p:cNvSpPr>
            <a:spLocks noGrp="1"/>
          </p:cNvSpPr>
          <p:nvPr>
            <p:ph type="body" sz="half" idx="2"/>
          </p:nvPr>
        </p:nvSpPr>
        <p:spPr>
          <a:xfrm>
            <a:off x="304800" y="2533650"/>
            <a:ext cx="2828925" cy="3335338"/>
          </a:xfrm>
        </p:spPr>
        <p:txBody>
          <a:bodyPr>
            <a:normAutofit/>
          </a:bodyPr>
          <a:lstStyle/>
          <a:p>
            <a:r>
              <a:rPr lang="en-US" sz="2400" b="1" dirty="0"/>
              <a:t>Geophysics / Earth Sciences  include </a:t>
            </a:r>
            <a:r>
              <a:rPr lang="en-US" sz="2400" b="1" dirty="0">
                <a:solidFill>
                  <a:schemeClr val="accent6"/>
                </a:solidFill>
              </a:rPr>
              <a:t>meteorology</a:t>
            </a:r>
          </a:p>
        </p:txBody>
      </p:sp>
      <p:pic>
        <p:nvPicPr>
          <p:cNvPr id="7" name="Audio 6">
            <a:hlinkClick r:id="" action="ppaction://media"/>
            <a:extLst>
              <a:ext uri="{FF2B5EF4-FFF2-40B4-BE49-F238E27FC236}">
                <a16:creationId xmlns:a16="http://schemas.microsoft.com/office/drawing/2014/main" id="{AA19981A-210F-493A-AD79-E9BBF6B9FE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591544"/>
      </p:ext>
    </p:extLst>
  </p:cSld>
  <p:clrMapOvr>
    <a:masterClrMapping/>
  </p:clrMapOvr>
  <mc:AlternateContent xmlns:mc="http://schemas.openxmlformats.org/markup-compatibility/2006" xmlns:p14="http://schemas.microsoft.com/office/powerpoint/2010/main">
    <mc:Choice Requires="p14">
      <p:transition spd="slow" p14:dur="2000" advTm="17683"/>
    </mc:Choice>
    <mc:Fallback xmlns="">
      <p:transition spd="slow" advTm="17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3DAD-072E-4333-B81C-D0120B70073B}"/>
              </a:ext>
            </a:extLst>
          </p:cNvPr>
          <p:cNvSpPr>
            <a:spLocks noGrp="1"/>
          </p:cNvSpPr>
          <p:nvPr>
            <p:ph type="title"/>
          </p:nvPr>
        </p:nvSpPr>
        <p:spPr>
          <a:xfrm>
            <a:off x="839788" y="365126"/>
            <a:ext cx="10515600" cy="662732"/>
          </a:xfrm>
        </p:spPr>
        <p:txBody>
          <a:bodyPr>
            <a:normAutofit/>
          </a:bodyPr>
          <a:lstStyle/>
          <a:p>
            <a:r>
              <a:rPr lang="en-US" sz="2800" b="1" dirty="0">
                <a:latin typeface="+mn-lt"/>
              </a:rPr>
              <a:t>Some Storms 2</a:t>
            </a:r>
            <a:endParaRPr lang="en-US" sz="2800" dirty="0"/>
          </a:p>
        </p:txBody>
      </p:sp>
      <p:sp>
        <p:nvSpPr>
          <p:cNvPr id="3" name="Text Placeholder 2">
            <a:extLst>
              <a:ext uri="{FF2B5EF4-FFF2-40B4-BE49-F238E27FC236}">
                <a16:creationId xmlns:a16="http://schemas.microsoft.com/office/drawing/2014/main" id="{91800F19-5CD4-46EF-834B-58A9F65D21B9}"/>
              </a:ext>
            </a:extLst>
          </p:cNvPr>
          <p:cNvSpPr>
            <a:spLocks noGrp="1"/>
          </p:cNvSpPr>
          <p:nvPr>
            <p:ph type="body" idx="1"/>
          </p:nvPr>
        </p:nvSpPr>
        <p:spPr>
          <a:xfrm>
            <a:off x="839788" y="1088779"/>
            <a:ext cx="5157787" cy="413887"/>
          </a:xfrm>
        </p:spPr>
        <p:txBody>
          <a:bodyPr>
            <a:normAutofit lnSpcReduction="10000"/>
          </a:bodyPr>
          <a:lstStyle/>
          <a:p>
            <a:r>
              <a:rPr lang="en-US" dirty="0"/>
              <a:t>Tornadoes</a:t>
            </a:r>
          </a:p>
        </p:txBody>
      </p:sp>
      <p:pic>
        <p:nvPicPr>
          <p:cNvPr id="8" name="Content Placeholder 7" descr="Graphical user interface&#10;&#10;Description automatically generated with medium confidence">
            <a:extLst>
              <a:ext uri="{FF2B5EF4-FFF2-40B4-BE49-F238E27FC236}">
                <a16:creationId xmlns:a16="http://schemas.microsoft.com/office/drawing/2014/main" id="{A6981712-04AB-44EA-BDDC-CD7DC649506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594995" y="1088779"/>
            <a:ext cx="8757217" cy="5173520"/>
          </a:xfrm>
        </p:spPr>
      </p:pic>
      <p:sp>
        <p:nvSpPr>
          <p:cNvPr id="5" name="Text Placeholder 4">
            <a:extLst>
              <a:ext uri="{FF2B5EF4-FFF2-40B4-BE49-F238E27FC236}">
                <a16:creationId xmlns:a16="http://schemas.microsoft.com/office/drawing/2014/main" id="{37DBEF07-5E3D-4CA0-96B3-96E9770D9F2D}"/>
              </a:ext>
            </a:extLst>
          </p:cNvPr>
          <p:cNvSpPr>
            <a:spLocks noGrp="1"/>
          </p:cNvSpPr>
          <p:nvPr>
            <p:ph type="body" sz="quarter" idx="3"/>
          </p:nvPr>
        </p:nvSpPr>
        <p:spPr/>
        <p:txBody>
          <a:bodyPr>
            <a:normAutofit lnSpcReduction="10000"/>
          </a:bodyPr>
          <a:lstStyle/>
          <a:p>
            <a:endParaRPr lang="en-US"/>
          </a:p>
        </p:txBody>
      </p:sp>
      <p:sp>
        <p:nvSpPr>
          <p:cNvPr id="6" name="Content Placeholder 5">
            <a:extLst>
              <a:ext uri="{FF2B5EF4-FFF2-40B4-BE49-F238E27FC236}">
                <a16:creationId xmlns:a16="http://schemas.microsoft.com/office/drawing/2014/main" id="{2DCEE88D-4BD5-43F5-938B-F21A5F2A0970}"/>
              </a:ext>
            </a:extLst>
          </p:cNvPr>
          <p:cNvSpPr>
            <a:spLocks noGrp="1"/>
          </p:cNvSpPr>
          <p:nvPr>
            <p:ph sz="quarter" idx="4"/>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76450456-929C-4088-BD42-0F73979614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9339977"/>
      </p:ext>
    </p:extLst>
  </p:cSld>
  <p:clrMapOvr>
    <a:masterClrMapping/>
  </p:clrMapOvr>
  <mc:AlternateContent xmlns:mc="http://schemas.openxmlformats.org/markup-compatibility/2006" xmlns:p14="http://schemas.microsoft.com/office/powerpoint/2010/main">
    <mc:Choice Requires="p14">
      <p:transition spd="slow" p14:dur="2000" advTm="24513"/>
    </mc:Choice>
    <mc:Fallback xmlns="">
      <p:transition spd="slow" advTm="2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417" x="10991850" y="50800"/>
          <p14:tracePt t="9425" x="10975975" y="84138"/>
          <p14:tracePt t="9432" x="10966450" y="125413"/>
          <p14:tracePt t="9441" x="10958513" y="158750"/>
          <p14:tracePt t="9449" x="10941050" y="209550"/>
          <p14:tracePt t="9457" x="10925175" y="260350"/>
          <p14:tracePt t="9467" x="10899775" y="319088"/>
          <p14:tracePt t="9474" x="10874375" y="369888"/>
          <p14:tracePt t="9481" x="10848975" y="419100"/>
          <p14:tracePt t="9489" x="10823575" y="477838"/>
          <p14:tracePt t="9497" x="10807700" y="528638"/>
          <p14:tracePt t="9505" x="10774363" y="604838"/>
          <p14:tracePt t="9513" x="10741025" y="679450"/>
          <p14:tracePt t="9521" x="10723563" y="747713"/>
          <p14:tracePt t="9529" x="10706100" y="806450"/>
          <p14:tracePt t="9537" x="10682288" y="881063"/>
          <p14:tracePt t="9545" x="10656888" y="939800"/>
          <p14:tracePt t="9553" x="10631488" y="998538"/>
          <p14:tracePt t="9561" x="10614025" y="1066800"/>
          <p14:tracePt t="9569" x="10588625" y="1125538"/>
          <p14:tracePt t="9577" x="10580688" y="1184275"/>
          <p14:tracePt t="9585" x="10564813" y="1233488"/>
          <p14:tracePt t="9593" x="10564813" y="1276350"/>
          <p14:tracePt t="9601" x="10555288" y="1335088"/>
          <p14:tracePt t="9609" x="10555288" y="1384300"/>
          <p14:tracePt t="9618" x="10555288" y="1435100"/>
          <p14:tracePt t="9625" x="10555288" y="1493838"/>
          <p14:tracePt t="9633" x="10555288" y="1552575"/>
          <p14:tracePt t="9641" x="10555288" y="1611313"/>
          <p14:tracePt t="9649" x="10555288" y="1662113"/>
          <p14:tracePt t="9657" x="10555288" y="1712913"/>
          <p14:tracePt t="9665" x="10547350" y="1754188"/>
          <p14:tracePt t="9673" x="10547350" y="1804988"/>
          <p14:tracePt t="9681" x="10547350" y="1838325"/>
          <p14:tracePt t="9689" x="10547350" y="1863725"/>
          <p14:tracePt t="9697" x="10539413" y="1871663"/>
          <p14:tracePt t="9705" x="10539413" y="1879600"/>
          <p14:tracePt t="9809" x="10539413" y="1889125"/>
          <p14:tracePt t="10954" x="10529888" y="1889125"/>
          <p14:tracePt t="10962" x="10529888" y="1879600"/>
          <p14:tracePt t="10978" x="10521950" y="1879600"/>
          <p14:tracePt t="10994" x="10514013" y="1879600"/>
          <p14:tracePt t="11001" x="10496550" y="1879600"/>
          <p14:tracePt t="11010" x="10480675" y="1889125"/>
          <p14:tracePt t="11018" x="10463213" y="1897063"/>
          <p14:tracePt t="11026" x="10429875" y="1914525"/>
          <p14:tracePt t="11035" x="10396538" y="1930400"/>
          <p14:tracePt t="11042" x="10371138" y="1938338"/>
          <p14:tracePt t="11050" x="10329863" y="1963738"/>
          <p14:tracePt t="11058" x="10287000" y="1981200"/>
          <p14:tracePt t="11066" x="10253663" y="2006600"/>
          <p14:tracePt t="11074" x="10194925" y="2032000"/>
          <p14:tracePt t="11082" x="10136188" y="2047875"/>
          <p14:tracePt t="11090" x="10085388" y="2065338"/>
          <p14:tracePt t="11098" x="10044113" y="2073275"/>
          <p14:tracePt t="11106" x="10001250" y="2090738"/>
          <p14:tracePt t="11114" x="9934575" y="2114550"/>
          <p14:tracePt t="11122" x="9875838" y="2139950"/>
          <p14:tracePt t="11130" x="9801225" y="2173288"/>
          <p14:tracePt t="11138" x="9725025" y="2198688"/>
          <p14:tracePt t="11146" x="9632950" y="2233613"/>
          <p14:tracePt t="11154" x="9548813" y="2274888"/>
          <p14:tracePt t="11161" x="9456738" y="2308225"/>
          <p14:tracePt t="11169" x="9364663" y="2351088"/>
          <p14:tracePt t="11178" x="9272588" y="2400300"/>
          <p14:tracePt t="11185" x="9178925" y="2451100"/>
          <p14:tracePt t="11193" x="9086850" y="2492375"/>
          <p14:tracePt t="11202" x="9002713" y="2543175"/>
          <p14:tracePt t="11209" x="8920163" y="2586038"/>
          <p14:tracePt t="11216" x="8861425" y="2619375"/>
          <p14:tracePt t="11225" x="8793163" y="2652713"/>
          <p14:tracePt t="11233" x="8718550" y="2703513"/>
          <p14:tracePt t="11241" x="8642350" y="2736850"/>
          <p14:tracePt t="11250" x="8550275" y="2786063"/>
          <p14:tracePt t="11257" x="8458200" y="2828925"/>
          <p14:tracePt t="11265" x="8356600" y="2887663"/>
          <p14:tracePt t="11273" x="8205788" y="2946400"/>
          <p14:tracePt t="11281" x="8072438" y="3022600"/>
          <p14:tracePt t="11289" x="7945438" y="3097213"/>
          <p14:tracePt t="11298" x="7845425" y="3163888"/>
          <p14:tracePt t="11305" x="7753350" y="3222625"/>
          <p14:tracePt t="11313" x="7669213" y="3273425"/>
          <p14:tracePt t="11321" x="7602538" y="3332163"/>
          <p14:tracePt t="11329" x="7526338" y="3375025"/>
          <p14:tracePt t="11338" x="7475538" y="3408363"/>
          <p14:tracePt t="11346" x="7434263" y="3424238"/>
          <p14:tracePt t="11354" x="7408863" y="3424238"/>
          <p14:tracePt t="11361" x="7392988" y="3424238"/>
          <p14:tracePt t="11618" x="7426325" y="3424238"/>
          <p14:tracePt t="11626" x="7434263" y="3408363"/>
          <p14:tracePt t="11635" x="7442200" y="3390900"/>
          <p14:tracePt t="11642" x="7451725" y="3390900"/>
          <p14:tracePt t="11653" x="7451725" y="3382963"/>
          <p14:tracePt t="11690" x="7442200" y="3390900"/>
          <p14:tracePt t="11698" x="7426325" y="3398838"/>
          <p14:tracePt t="11706" x="7400925" y="3408363"/>
          <p14:tracePt t="11714" x="7367588" y="3424238"/>
          <p14:tracePt t="11722" x="7291388" y="3459163"/>
          <p14:tracePt t="11730" x="7216775" y="3482975"/>
          <p14:tracePt t="11738" x="7089775" y="3533775"/>
          <p14:tracePt t="11747" x="6972300" y="3576638"/>
          <p14:tracePt t="11755" x="6838950" y="3617913"/>
          <p14:tracePt t="11762" x="6688138" y="3668713"/>
          <p14:tracePt t="11771" x="6570663" y="3727450"/>
          <p14:tracePt t="11778" x="6443663" y="3760788"/>
          <p14:tracePt t="11785" x="6351588" y="3811588"/>
          <p14:tracePt t="11794" x="6251575" y="3852863"/>
          <p14:tracePt t="11801" x="6159500" y="3903663"/>
          <p14:tracePt t="11810" x="6067425" y="3944938"/>
          <p14:tracePt t="11819" x="5932488" y="4003675"/>
          <p14:tracePt t="11826" x="5822950" y="4037013"/>
          <p14:tracePt t="11835" x="5680075" y="4079875"/>
          <p14:tracePt t="11842" x="5529263" y="4105275"/>
          <p14:tracePt t="11852" x="5403850" y="4121150"/>
          <p14:tracePt t="11858" x="5260975" y="4121150"/>
          <p14:tracePt t="11867" x="5168900" y="4130675"/>
          <p14:tracePt t="11874" x="5084763" y="4130675"/>
          <p14:tracePt t="11882" x="5018088" y="4130675"/>
          <p14:tracePt t="11890" x="4967288" y="4130675"/>
          <p14:tracePt t="11898" x="4933950" y="4130675"/>
          <p14:tracePt t="11906" x="4908550" y="4130675"/>
          <p14:tracePt t="11914" x="4892675" y="4130675"/>
          <p14:tracePt t="11923" x="4883150" y="4130675"/>
          <p14:tracePt t="11978" x="4875213" y="4130675"/>
          <p14:tracePt t="11986" x="4867275" y="4121150"/>
          <p14:tracePt t="11994" x="4857750" y="4121150"/>
          <p14:tracePt t="12003" x="4841875" y="4121150"/>
          <p14:tracePt t="12010" x="4824413" y="4121150"/>
          <p14:tracePt t="12026" x="4808538" y="4121150"/>
          <p14:tracePt t="12203" x="4799013" y="4121150"/>
          <p14:tracePt t="14674" x="4791075" y="4138613"/>
          <p14:tracePt t="14682" x="4791075" y="4146550"/>
          <p14:tracePt t="14690" x="4783138" y="4154488"/>
          <p14:tracePt t="14706" x="4783138" y="4164013"/>
          <p14:tracePt t="14714" x="4783138" y="4171950"/>
          <p14:tracePt t="14729" x="4783138" y="4179888"/>
          <p14:tracePt t="14738" x="4783138" y="4189413"/>
          <p14:tracePt t="14754" x="4783138" y="4197350"/>
          <p14:tracePt t="14770" x="4783138" y="4213225"/>
          <p14:tracePt t="14778" x="4775200" y="4213225"/>
          <p14:tracePt t="14785" x="4775200" y="4222750"/>
          <p14:tracePt t="14794" x="4775200" y="4238625"/>
          <p14:tracePt t="14810" x="4775200" y="4248150"/>
          <p14:tracePt t="14817" x="4775200" y="4264025"/>
          <p14:tracePt t="14825" x="4765675" y="4271963"/>
          <p14:tracePt t="14834" x="4765675" y="4281488"/>
          <p14:tracePt t="14841" x="4765675" y="4289425"/>
          <p14:tracePt t="14849" x="4765675" y="4297363"/>
          <p14:tracePt t="14858" x="4757738" y="4306888"/>
          <p14:tracePt t="14865" x="4757738" y="4322763"/>
          <p14:tracePt t="14873" x="4749800" y="4322763"/>
          <p14:tracePt t="14882" x="4749800" y="4340225"/>
          <p14:tracePt t="14889" x="4749800" y="4348163"/>
          <p14:tracePt t="14898" x="4749800" y="4356100"/>
          <p14:tracePt t="14905" x="4749800" y="4365625"/>
          <p14:tracePt t="14913" x="4740275" y="4389438"/>
          <p14:tracePt t="14922" x="4740275" y="4398963"/>
          <p14:tracePt t="14930" x="4732338" y="4406900"/>
          <p14:tracePt t="14938" x="4732338" y="4424363"/>
          <p14:tracePt t="14954" x="4732338" y="4432300"/>
          <p14:tracePt t="14977" x="4732338" y="4440238"/>
          <p14:tracePt t="14986" x="4724400" y="4440238"/>
          <p14:tracePt t="14994" x="4724400" y="4448175"/>
          <p14:tracePt t="15001" x="4716463" y="4457700"/>
          <p14:tracePt t="15017" x="4706938" y="4465638"/>
          <p14:tracePt t="15025" x="4699000" y="4483100"/>
          <p14:tracePt t="15034" x="4691063" y="4483100"/>
          <p14:tracePt t="15042" x="4691063" y="4498975"/>
          <p14:tracePt t="15050" x="4681538" y="4498975"/>
          <p14:tracePt t="15057" x="4673600" y="4506913"/>
          <p14:tracePt t="15073" x="4665663" y="4516438"/>
          <p14:tracePt t="15081" x="4665663" y="4524375"/>
          <p14:tracePt t="15089" x="4657725" y="4524375"/>
          <p14:tracePt t="15106" x="4648200" y="4532313"/>
          <p14:tracePt t="15130" x="4640263" y="4532313"/>
          <p14:tracePt t="15138" x="4632325" y="4532313"/>
          <p14:tracePt t="15147" x="4632325" y="4541838"/>
          <p14:tracePt t="15163" x="4622800" y="4541838"/>
          <p14:tracePt t="15170" x="4614863" y="4541838"/>
          <p14:tracePt t="15178" x="4606925" y="4541838"/>
          <p14:tracePt t="15185" x="4598988" y="4541838"/>
          <p14:tracePt t="15194" x="4598988" y="4549775"/>
          <p14:tracePt t="15202" x="4581525" y="4549775"/>
          <p14:tracePt t="15210" x="4573588" y="4549775"/>
          <p14:tracePt t="15218" x="4564063" y="4549775"/>
          <p14:tracePt t="15226" x="4556125" y="4549775"/>
          <p14:tracePt t="15236" x="4540250" y="4549775"/>
          <p14:tracePt t="15242" x="4530725" y="4549775"/>
          <p14:tracePt t="15252" x="4522788" y="4549775"/>
          <p14:tracePt t="15258" x="4514850" y="4549775"/>
          <p14:tracePt t="15274" x="4497388" y="4549775"/>
          <p14:tracePt t="15282" x="4489450" y="4549775"/>
          <p14:tracePt t="15290" x="4481513" y="4549775"/>
          <p14:tracePt t="15298" x="4471988" y="4549775"/>
          <p14:tracePt t="15306" x="4456113" y="4549775"/>
          <p14:tracePt t="15314" x="4446588" y="4549775"/>
          <p14:tracePt t="15322" x="4438650" y="4549775"/>
          <p14:tracePt t="15330" x="4430713" y="4549775"/>
          <p14:tracePt t="15338" x="4422775" y="4549775"/>
          <p14:tracePt t="15346" x="4413250" y="4549775"/>
          <p14:tracePt t="15354" x="4405313" y="4549775"/>
          <p14:tracePt t="15370" x="4387850" y="4549775"/>
          <p14:tracePt t="15385" x="4379913" y="4549775"/>
          <p14:tracePt t="15402" x="4364038" y="4549775"/>
          <p14:tracePt t="15418" x="4354513" y="4549775"/>
          <p14:tracePt t="15426" x="4346575" y="4549775"/>
          <p14:tracePt t="15435" x="4338638" y="4541838"/>
          <p14:tracePt t="15442" x="4329113" y="4541838"/>
          <p14:tracePt t="15452" x="4313238" y="4532313"/>
          <p14:tracePt t="15459" x="4305300" y="4532313"/>
          <p14:tracePt t="15466" x="4295775" y="4532313"/>
          <p14:tracePt t="15474" x="4287838" y="4532313"/>
          <p14:tracePt t="15482" x="4287838" y="4524375"/>
          <p14:tracePt t="15491" x="4270375" y="4524375"/>
          <p14:tracePt t="15506" x="4262438" y="4524375"/>
          <p14:tracePt t="15514" x="4254500" y="4524375"/>
          <p14:tracePt t="15522" x="4246563" y="4524375"/>
          <p14:tracePt t="15538" x="4237038" y="4524375"/>
          <p14:tracePt t="15547" x="4229100" y="4516438"/>
          <p14:tracePt t="15554" x="4221163" y="4516438"/>
          <p14:tracePt t="15563" x="4211638" y="4516438"/>
          <p14:tracePt t="15571" x="4203700" y="4506913"/>
          <p14:tracePt t="15586" x="4187825" y="4498975"/>
          <p14:tracePt t="15601" x="4170363" y="4491038"/>
          <p14:tracePt t="15610" x="4162425" y="4491038"/>
          <p14:tracePt t="15618" x="4152900" y="4483100"/>
          <p14:tracePt t="15626" x="4137025" y="4483100"/>
          <p14:tracePt t="15636" x="4129088" y="4483100"/>
          <p14:tracePt t="15642" x="4119563" y="4483100"/>
          <p14:tracePt t="15651" x="4111625" y="4483100"/>
          <p14:tracePt t="15665" x="4103688" y="4473575"/>
          <p14:tracePt t="15681" x="4094163" y="4473575"/>
          <p14:tracePt t="15689" x="4086225" y="4473575"/>
          <p14:tracePt t="15698" x="4070350" y="4473575"/>
          <p14:tracePt t="15706" x="4060825" y="4465638"/>
          <p14:tracePt t="15714" x="4052888" y="4465638"/>
          <p14:tracePt t="15722" x="4035425" y="4457700"/>
          <p14:tracePt t="15738" x="4019550" y="4457700"/>
          <p14:tracePt t="15746" x="4011613" y="4448175"/>
          <p14:tracePt t="15754" x="4002088" y="4448175"/>
          <p14:tracePt t="15762" x="3994150" y="4440238"/>
          <p14:tracePt t="15770" x="3986213" y="4440238"/>
          <p14:tracePt t="15777" x="3976688" y="4440238"/>
          <p14:tracePt t="15785" x="3968750" y="4440238"/>
          <p14:tracePt t="15801" x="3968750" y="4432300"/>
          <p14:tracePt t="15810" x="3960813" y="4432300"/>
          <p14:tracePt t="15849" x="3952875" y="4432300"/>
          <p14:tracePt t="15866" x="3943350" y="4432300"/>
          <p14:tracePt t="15882" x="3935413" y="4432300"/>
          <p14:tracePt t="15905" x="3927475" y="4432300"/>
          <p14:tracePt t="15922" x="3917950" y="4432300"/>
          <p14:tracePt t="15930" x="3910013" y="4432300"/>
          <p14:tracePt t="15946" x="3902075" y="4432300"/>
          <p14:tracePt t="15961" x="3894138" y="4432300"/>
          <p14:tracePt t="15970" x="3884613" y="4432300"/>
          <p14:tracePt t="15977" x="3876675" y="4432300"/>
          <p14:tracePt t="15994" x="3868738" y="4432300"/>
          <p14:tracePt t="16001" x="3859213" y="4432300"/>
          <p14:tracePt t="16017" x="3851275" y="4432300"/>
          <p14:tracePt t="16025" x="3843338" y="4432300"/>
          <p14:tracePt t="16034" x="3835400" y="4432300"/>
          <p14:tracePt t="16042" x="3825875" y="4432300"/>
          <p14:tracePt t="16049" x="3817938" y="4432300"/>
          <p14:tracePt t="16057" x="3810000" y="4432300"/>
          <p14:tracePt t="16073" x="3792538" y="4432300"/>
          <p14:tracePt t="16082" x="3784600" y="4432300"/>
          <p14:tracePt t="16098" x="3776663" y="4432300"/>
          <p14:tracePt t="16106" x="3767138" y="4432300"/>
          <p14:tracePt t="16114" x="3759200" y="4432300"/>
          <p14:tracePt t="16130" x="3741738" y="4432300"/>
          <p14:tracePt t="16145" x="3733800" y="4440238"/>
          <p14:tracePt t="16162" x="3725863" y="4440238"/>
          <p14:tracePt t="16170" x="3717925" y="4440238"/>
          <p14:tracePt t="16178" x="3708400" y="4440238"/>
          <p14:tracePt t="16185" x="3700463" y="4440238"/>
          <p14:tracePt t="16200" x="3692525" y="4440238"/>
          <p14:tracePt t="16211" x="3683000" y="4440238"/>
          <p14:tracePt t="16217" x="3675063" y="4440238"/>
          <p14:tracePt t="16234" x="3659188" y="4440238"/>
          <p14:tracePt t="16241" x="3649663" y="4440238"/>
          <p14:tracePt t="16250" x="3641725" y="4440238"/>
          <p14:tracePt t="16257" x="3633788" y="4440238"/>
          <p14:tracePt t="16265" x="3624263" y="4448175"/>
          <p14:tracePt t="16273" x="3616325" y="4448175"/>
          <p14:tracePt t="16281" x="3608388" y="4448175"/>
          <p14:tracePt t="16289" x="3590925" y="4448175"/>
          <p14:tracePt t="16306" x="3582988" y="4448175"/>
          <p14:tracePt t="16322" x="3575050" y="4448175"/>
          <p14:tracePt t="16330" x="3565525" y="4457700"/>
          <p14:tracePt t="16346" x="3557588" y="4457700"/>
          <p14:tracePt t="16353" x="3557588" y="4465638"/>
          <p14:tracePt t="16369" x="3549650" y="4465638"/>
          <p14:tracePt t="16410" x="3541713" y="4465638"/>
          <p14:tracePt t="16417" x="3532188" y="4473575"/>
          <p14:tracePt t="16434" x="3524250" y="4473575"/>
          <p14:tracePt t="16442" x="3516313" y="4473575"/>
          <p14:tracePt t="16450" x="3516313" y="4483100"/>
          <p14:tracePt t="16468" x="3498850" y="4491038"/>
          <p14:tracePt t="16482" x="3490913" y="4491038"/>
          <p14:tracePt t="16490" x="3490913" y="4498975"/>
          <p14:tracePt t="16506" x="3482975" y="4498975"/>
          <p14:tracePt t="16570" x="3473450" y="4506913"/>
          <p14:tracePt t="16578" x="3465513" y="4506913"/>
          <p14:tracePt t="16601" x="3457575" y="4516438"/>
          <p14:tracePt t="16617" x="3457575" y="4524375"/>
          <p14:tracePt t="16625" x="3457575" y="4532313"/>
          <p14:tracePt t="16642" x="3457575" y="4541838"/>
          <p14:tracePt t="16650" x="3457575" y="4549775"/>
          <p14:tracePt t="16658" x="3457575" y="4557713"/>
          <p14:tracePt t="16674" x="3457575" y="4565650"/>
          <p14:tracePt t="16689" x="3457575" y="4575175"/>
          <p14:tracePt t="16697" x="3457575" y="4583113"/>
          <p14:tracePt t="16707" x="3457575" y="4591050"/>
          <p14:tracePt t="16723" x="3457575" y="4600575"/>
          <p14:tracePt t="16738" x="3465513" y="4608513"/>
          <p14:tracePt t="16754" x="3473450" y="4608513"/>
          <p14:tracePt t="16762" x="3473450" y="4616450"/>
          <p14:tracePt t="16772" x="3482975" y="4624388"/>
          <p14:tracePt t="16794" x="3490913" y="4633913"/>
          <p14:tracePt t="16810" x="3498850" y="4633913"/>
          <p14:tracePt t="16826" x="3506788" y="4641850"/>
          <p14:tracePt t="16874" x="3516313" y="4641850"/>
          <p14:tracePt t="16898" x="3524250" y="4649788"/>
          <p14:tracePt t="16914" x="3532188" y="4659313"/>
          <p14:tracePt t="16939" x="3541713" y="4659313"/>
          <p14:tracePt t="16971" x="3541713" y="4667250"/>
          <p14:tracePt t="16978" x="3549650" y="4667250"/>
          <p14:tracePt t="16985" x="3557588" y="4667250"/>
          <p14:tracePt t="16994" x="3565525" y="4667250"/>
          <p14:tracePt t="17003" x="3575050" y="4675188"/>
          <p14:tracePt t="17010" x="3575050" y="4684713"/>
          <p14:tracePt t="17019" x="3590925" y="4684713"/>
          <p14:tracePt t="17035" x="3600450" y="4692650"/>
          <p14:tracePt t="17058" x="3608388" y="4692650"/>
          <p14:tracePt t="17090" x="3608388" y="4700588"/>
          <p14:tracePt t="17098" x="3616325" y="4700588"/>
          <p14:tracePt t="17114" x="3624263" y="4700588"/>
          <p14:tracePt t="17122" x="3624263" y="4708525"/>
          <p14:tracePt t="17138" x="3633788" y="4708525"/>
          <p14:tracePt t="17154" x="3641725" y="4718050"/>
          <p14:tracePt t="17178" x="3649663" y="4718050"/>
          <p14:tracePt t="17202" x="3659188" y="4718050"/>
          <p14:tracePt t="17226" x="3667125" y="4725988"/>
          <p14:tracePt t="17250" x="3675063" y="4725988"/>
          <p14:tracePt t="17266" x="3683000" y="4725988"/>
          <p14:tracePt t="17282" x="3692525" y="4725988"/>
          <p14:tracePt t="17298" x="3692525" y="4733925"/>
          <p14:tracePt t="17370" x="3700463" y="4733925"/>
          <p14:tracePt t="17666" x="3708400" y="4733925"/>
          <p14:tracePt t="17811" x="3708400" y="4743450"/>
          <p14:tracePt t="20418" x="3717925" y="4743450"/>
          <p14:tracePt t="20586" x="3725863" y="4743450"/>
          <p14:tracePt t="20594" x="3725863" y="4751388"/>
          <p14:tracePt t="20618" x="3733800" y="4751388"/>
          <p14:tracePt t="20651" x="3741738" y="4751388"/>
          <p14:tracePt t="20674" x="3741738" y="4759325"/>
          <p14:tracePt t="20698" x="3751263" y="4759325"/>
          <p14:tracePt t="20722" x="3759200" y="4759325"/>
          <p14:tracePt t="20818" x="3767138" y="4759325"/>
          <p14:tracePt t="20850" x="3776663" y="4759325"/>
          <p14:tracePt t="20866" x="3784600" y="4759325"/>
          <p14:tracePt t="20882" x="3792538" y="4759325"/>
          <p14:tracePt t="21250" x="3800475" y="4759325"/>
          <p14:tracePt t="21266" x="3810000" y="4759325"/>
          <p14:tracePt t="21274" x="3817938" y="4759325"/>
          <p14:tracePt t="21282" x="3825875" y="4759325"/>
          <p14:tracePt t="21290" x="3843338" y="4751388"/>
          <p14:tracePt t="21370" x="3851275" y="4751388"/>
          <p14:tracePt t="21394" x="3859213" y="4751388"/>
          <p14:tracePt t="21402" x="3868738" y="4751388"/>
          <p14:tracePt t="21410" x="3876675" y="4751388"/>
          <p14:tracePt t="21419" x="3884613" y="4751388"/>
          <p14:tracePt t="21426" x="3894138" y="4751388"/>
          <p14:tracePt t="21442" x="3902075" y="4751388"/>
          <p14:tracePt t="21530" x="3910013" y="4751388"/>
          <p14:tracePt t="21538" x="3910013" y="4743450"/>
          <p14:tracePt t="21546" x="3927475" y="4733925"/>
          <p14:tracePt t="21554" x="3943350" y="4708525"/>
          <p14:tracePt t="21562" x="3968750" y="4675188"/>
          <p14:tracePt t="21570" x="4002088" y="4641850"/>
          <p14:tracePt t="21578" x="4027488" y="4608513"/>
          <p14:tracePt t="21586" x="4060825" y="4565650"/>
          <p14:tracePt t="21594" x="4129088" y="4498975"/>
          <p14:tracePt t="21602" x="4187825" y="4440238"/>
          <p14:tracePt t="21610" x="4254500" y="4381500"/>
          <p14:tracePt t="21619" x="4313238" y="4314825"/>
          <p14:tracePt t="21626" x="4387850" y="4248150"/>
          <p14:tracePt t="21636" x="4464050" y="4171950"/>
          <p14:tracePt t="21642" x="4564063" y="4087813"/>
          <p14:tracePt t="21650" x="4691063" y="3970338"/>
          <p14:tracePt t="21658" x="4875213" y="3819525"/>
          <p14:tracePt t="21666" x="5051425" y="3659188"/>
          <p14:tracePt t="21674" x="5245100" y="3500438"/>
          <p14:tracePt t="21682" x="5454650" y="3332163"/>
          <p14:tracePt t="21690" x="5646738" y="3163888"/>
          <p14:tracePt t="21698" x="5840413" y="2963863"/>
          <p14:tracePt t="21706" x="5973763" y="2820988"/>
          <p14:tracePt t="21714" x="6134100" y="2668588"/>
          <p14:tracePt t="21722" x="6242050" y="2535238"/>
          <p14:tracePt t="21731" x="6318250" y="2451100"/>
          <p14:tracePt t="21738" x="6369050" y="2400300"/>
          <p14:tracePt t="21746" x="6427788" y="2351088"/>
          <p14:tracePt t="21755" x="6469063" y="2308225"/>
          <p14:tracePt t="21762" x="6494463" y="2266950"/>
          <p14:tracePt t="21771" x="6519863" y="2241550"/>
          <p14:tracePt t="21778" x="6535738" y="2224088"/>
          <p14:tracePt t="21785" x="6545263" y="2190750"/>
          <p14:tracePt t="21794" x="6545263" y="2182813"/>
          <p14:tracePt t="22010" x="6535738" y="2190750"/>
          <p14:tracePt t="22019" x="6535738" y="2182813"/>
          <p14:tracePt t="22026" x="6527800" y="2165350"/>
          <p14:tracePt t="22036" x="6535738" y="2098675"/>
          <p14:tracePt t="22042" x="6561138" y="2022475"/>
          <p14:tracePt t="22051" x="6594475" y="1963738"/>
          <p14:tracePt t="22058" x="6637338" y="1879600"/>
          <p14:tracePt t="22066" x="6696075" y="1787525"/>
          <p14:tracePt t="22074" x="6762750" y="1695450"/>
          <p14:tracePt t="22082" x="6829425" y="1595438"/>
          <p14:tracePt t="22090" x="6897688" y="1501775"/>
          <p14:tracePt t="22098" x="6964363" y="1393825"/>
          <p14:tracePt t="22106" x="7040563" y="1309688"/>
          <p14:tracePt t="22114" x="7115175" y="1217613"/>
          <p14:tracePt t="22122" x="7173913" y="1133475"/>
          <p14:tracePt t="22130" x="7240588" y="1049338"/>
          <p14:tracePt t="22139" x="7316788" y="965200"/>
          <p14:tracePt t="22146" x="7367588" y="881063"/>
          <p14:tracePt t="22156" x="7426325" y="806450"/>
          <p14:tracePt t="22162" x="7467600" y="730250"/>
          <p14:tracePt t="22170" x="7500938" y="679450"/>
          <p14:tracePt t="22178" x="7526338" y="638175"/>
          <p14:tracePt t="22185" x="7543800" y="579438"/>
          <p14:tracePt t="22195" x="7569200" y="528638"/>
          <p14:tracePt t="22203" x="7585075" y="477838"/>
          <p14:tracePt t="22211" x="7610475" y="436563"/>
          <p14:tracePt t="22219" x="7618413" y="403225"/>
          <p14:tracePt t="22226" x="7618413" y="377825"/>
          <p14:tracePt t="22236" x="7618413" y="352425"/>
          <p14:tracePt t="22243" x="7627938" y="336550"/>
          <p14:tracePt t="22250" x="7627938" y="311150"/>
          <p14:tracePt t="22258" x="7635875" y="293688"/>
          <p14:tracePt t="22266" x="7643813" y="276225"/>
          <p14:tracePt t="22274" x="7643813" y="252413"/>
          <p14:tracePt t="22282" x="7643813" y="227013"/>
          <p14:tracePt t="22290" x="7651750" y="201613"/>
          <p14:tracePt t="22298" x="7661275" y="176213"/>
          <p14:tracePt t="22306" x="7669213" y="150813"/>
          <p14:tracePt t="22315" x="7669213" y="125413"/>
          <p14:tracePt t="22322" x="7677150" y="100013"/>
          <p14:tracePt t="22330" x="7686675" y="84138"/>
          <p14:tracePt t="22346" x="7686675" y="76200"/>
          <p14:tracePt t="22354" x="7686675" y="66675"/>
          <p14:tracePt t="22370" x="7686675" y="58738"/>
          <p14:tracePt t="22378" x="7686675" y="41275"/>
          <p14:tracePt t="22385" x="7694613" y="25400"/>
          <p14:tracePt t="22394" x="7702550" y="79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D991-FAD5-45E3-877B-6C21FEEC0D0F}"/>
              </a:ext>
            </a:extLst>
          </p:cNvPr>
          <p:cNvSpPr>
            <a:spLocks noGrp="1"/>
          </p:cNvSpPr>
          <p:nvPr>
            <p:ph type="title"/>
          </p:nvPr>
        </p:nvSpPr>
        <p:spPr>
          <a:xfrm>
            <a:off x="3926048" y="365126"/>
            <a:ext cx="2583809" cy="607997"/>
          </a:xfrm>
        </p:spPr>
        <p:txBody>
          <a:bodyPr>
            <a:normAutofit/>
          </a:bodyPr>
          <a:lstStyle/>
          <a:p>
            <a:r>
              <a:rPr lang="en-US" sz="2800" b="1" dirty="0">
                <a:latin typeface="+mn-lt"/>
              </a:rPr>
              <a:t>Some Storms 3</a:t>
            </a:r>
            <a:endParaRPr lang="en-US" sz="2800" dirty="0"/>
          </a:p>
        </p:txBody>
      </p:sp>
      <p:sp>
        <p:nvSpPr>
          <p:cNvPr id="3" name="Text Placeholder 2">
            <a:extLst>
              <a:ext uri="{FF2B5EF4-FFF2-40B4-BE49-F238E27FC236}">
                <a16:creationId xmlns:a16="http://schemas.microsoft.com/office/drawing/2014/main" id="{F2E15A31-677D-49C6-B801-25A03C90394B}"/>
              </a:ext>
            </a:extLst>
          </p:cNvPr>
          <p:cNvSpPr>
            <a:spLocks noGrp="1"/>
          </p:cNvSpPr>
          <p:nvPr>
            <p:ph type="body" idx="1"/>
          </p:nvPr>
        </p:nvSpPr>
        <p:spPr>
          <a:xfrm>
            <a:off x="836939" y="553673"/>
            <a:ext cx="3701506" cy="486562"/>
          </a:xfrm>
        </p:spPr>
        <p:txBody>
          <a:bodyPr>
            <a:normAutofit/>
          </a:bodyPr>
          <a:lstStyle/>
          <a:p>
            <a:r>
              <a:rPr lang="en-US" dirty="0"/>
              <a:t>Windstorm</a:t>
            </a:r>
          </a:p>
        </p:txBody>
      </p:sp>
      <p:pic>
        <p:nvPicPr>
          <p:cNvPr id="8" name="Content Placeholder 7" descr="A picture containing text, picture frame&#10;&#10;Description automatically generated">
            <a:extLst>
              <a:ext uri="{FF2B5EF4-FFF2-40B4-BE49-F238E27FC236}">
                <a16:creationId xmlns:a16="http://schemas.microsoft.com/office/drawing/2014/main" id="{9DB65FE0-397E-49F0-A862-20A533EF66B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07373" y="1040235"/>
            <a:ext cx="5160637" cy="4903829"/>
          </a:xfrm>
        </p:spPr>
      </p:pic>
      <p:sp>
        <p:nvSpPr>
          <p:cNvPr id="5" name="Text Placeholder 4">
            <a:extLst>
              <a:ext uri="{FF2B5EF4-FFF2-40B4-BE49-F238E27FC236}">
                <a16:creationId xmlns:a16="http://schemas.microsoft.com/office/drawing/2014/main" id="{E46419CE-1FD1-4B67-87FF-2044F47E49A0}"/>
              </a:ext>
            </a:extLst>
          </p:cNvPr>
          <p:cNvSpPr>
            <a:spLocks noGrp="1"/>
          </p:cNvSpPr>
          <p:nvPr>
            <p:ph type="body" sz="quarter" idx="3"/>
          </p:nvPr>
        </p:nvSpPr>
        <p:spPr>
          <a:xfrm>
            <a:off x="6172200" y="1040235"/>
            <a:ext cx="5183188" cy="640928"/>
          </a:xfrm>
        </p:spPr>
        <p:txBody>
          <a:bodyPr>
            <a:normAutofit/>
          </a:bodyPr>
          <a:lstStyle/>
          <a:p>
            <a:r>
              <a:rPr lang="en-US" dirty="0"/>
              <a:t>Blizzard  (US </a:t>
            </a:r>
            <a:r>
              <a:rPr lang="en-US" i="1" dirty="0"/>
              <a:t>Scott</a:t>
            </a:r>
            <a:r>
              <a:rPr lang="en-US" dirty="0"/>
              <a:t> 292, year 1898)</a:t>
            </a:r>
          </a:p>
        </p:txBody>
      </p:sp>
      <p:pic>
        <p:nvPicPr>
          <p:cNvPr id="10" name="Content Placeholder 9" descr="A close-up of a dollar bill&#10;&#10;Description automatically generated with medium confidence">
            <a:extLst>
              <a:ext uri="{FF2B5EF4-FFF2-40B4-BE49-F238E27FC236}">
                <a16:creationId xmlns:a16="http://schemas.microsoft.com/office/drawing/2014/main" id="{B67EC1DF-435E-4A5C-9FB1-3E038B20DFBD}"/>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5601749" y="1952952"/>
            <a:ext cx="6507838" cy="4360250"/>
          </a:xfrm>
        </p:spPr>
      </p:pic>
      <p:pic>
        <p:nvPicPr>
          <p:cNvPr id="4" name="Audio 3">
            <a:hlinkClick r:id="" action="ppaction://media"/>
            <a:extLst>
              <a:ext uri="{FF2B5EF4-FFF2-40B4-BE49-F238E27FC236}">
                <a16:creationId xmlns:a16="http://schemas.microsoft.com/office/drawing/2014/main" id="{61764629-ED6D-4E65-B915-EF9A3EA19C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60209"/>
      </p:ext>
    </p:extLst>
  </p:cSld>
  <p:clrMapOvr>
    <a:masterClrMapping/>
  </p:clrMapOvr>
  <mc:AlternateContent xmlns:mc="http://schemas.openxmlformats.org/markup-compatibility/2006" xmlns:p14="http://schemas.microsoft.com/office/powerpoint/2010/main">
    <mc:Choice Requires="p14">
      <p:transition spd="slow" p14:dur="2000" advTm="33197"/>
    </mc:Choice>
    <mc:Fallback xmlns="">
      <p:transition spd="slow" advTm="33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69" x="7938" y="3214688"/>
          <p14:tracePt t="1680" x="17463" y="3214688"/>
          <p14:tracePt t="1694" x="25400" y="3214688"/>
          <p14:tracePt t="1702" x="25400" y="3222625"/>
          <p14:tracePt t="1734" x="25400" y="3232150"/>
          <p14:tracePt t="1750" x="25400" y="3248025"/>
          <p14:tracePt t="1758" x="25400" y="3257550"/>
          <p14:tracePt t="1767" x="25400" y="3265488"/>
          <p14:tracePt t="1774" x="25400" y="3273425"/>
          <p14:tracePt t="1784" x="25400" y="3298825"/>
          <p14:tracePt t="1790" x="33338" y="3306763"/>
          <p14:tracePt t="1799" x="41275" y="3324225"/>
          <p14:tracePt t="1806" x="41275" y="3340100"/>
          <p14:tracePt t="1815" x="50800" y="3357563"/>
          <p14:tracePt t="1822" x="66675" y="3365500"/>
          <p14:tracePt t="1831" x="66675" y="3382963"/>
          <p14:tracePt t="1838" x="76200" y="3398838"/>
          <p14:tracePt t="1847" x="84138" y="3398838"/>
          <p14:tracePt t="1854" x="92075" y="3416300"/>
          <p14:tracePt t="1862" x="100013" y="3424238"/>
          <p14:tracePt t="1870" x="100013" y="3441700"/>
          <p14:tracePt t="1878" x="117475" y="3459163"/>
          <p14:tracePt t="1888" x="125413" y="3475038"/>
          <p14:tracePt t="1896" x="142875" y="3492500"/>
          <p14:tracePt t="1901" x="150813" y="3508375"/>
          <p14:tracePt t="1909" x="158750" y="3525838"/>
          <p14:tracePt t="1917" x="168275" y="3533775"/>
          <p14:tracePt t="1925" x="168275" y="3541713"/>
          <p14:tracePt t="1933" x="176213" y="3541713"/>
          <p14:tracePt t="1958" x="176213" y="3551238"/>
          <p14:tracePt t="2021" x="184150" y="3559175"/>
          <p14:tracePt t="2038" x="193675" y="3567113"/>
          <p14:tracePt t="2047" x="193675" y="3576638"/>
          <p14:tracePt t="2062" x="201613" y="3584575"/>
          <p14:tracePt t="2070" x="201613" y="3592513"/>
          <p14:tracePt t="2078" x="201613" y="3600450"/>
          <p14:tracePt t="2087" x="201613" y="3609975"/>
          <p14:tracePt t="2094" x="201613" y="3617913"/>
          <p14:tracePt t="2134" x="201613" y="3625850"/>
          <p14:tracePt t="2190" x="201613" y="3635375"/>
          <p14:tracePt t="2214" x="201613" y="3643313"/>
          <p14:tracePt t="2231" x="201613" y="3651250"/>
          <p14:tracePt t="2262" x="209550" y="3651250"/>
          <p14:tracePt t="2334" x="227013" y="3651250"/>
          <p14:tracePt t="2342" x="234950" y="3651250"/>
          <p14:tracePt t="2358" x="242888" y="3651250"/>
          <p14:tracePt t="2367" x="252413" y="3651250"/>
          <p14:tracePt t="2390" x="260350" y="3651250"/>
          <p14:tracePt t="2398" x="276225" y="3651250"/>
          <p14:tracePt t="2407" x="301625" y="3635375"/>
          <p14:tracePt t="2415" x="344488" y="3609975"/>
          <p14:tracePt t="2422" x="377825" y="3600450"/>
          <p14:tracePt t="2431" x="411163" y="3576638"/>
          <p14:tracePt t="2438" x="436563" y="3567113"/>
          <p14:tracePt t="2446" x="452438" y="3559175"/>
          <p14:tracePt t="2454" x="461963" y="3559175"/>
          <p14:tracePt t="2462" x="469900" y="3559175"/>
          <p14:tracePt t="2495" x="487363" y="3559175"/>
          <p14:tracePt t="2502" x="495300" y="3592513"/>
          <p14:tracePt t="2510" x="520700" y="3617913"/>
          <p14:tracePt t="2517" x="554038" y="3668713"/>
          <p14:tracePt t="2526" x="579438" y="3709988"/>
          <p14:tracePt t="2533" x="604838" y="3752850"/>
          <p14:tracePt t="2542" x="620713" y="3776663"/>
          <p14:tracePt t="2551" x="628650" y="3802063"/>
          <p14:tracePt t="2558" x="638175" y="3819525"/>
          <p14:tracePt t="2568" x="638175" y="3835400"/>
          <p14:tracePt t="2574" x="646113" y="3852863"/>
          <p14:tracePt t="2583" x="654050" y="3860800"/>
          <p14:tracePt t="2590" x="654050" y="3870325"/>
          <p14:tracePt t="2599" x="671513" y="3870325"/>
          <p14:tracePt t="2606" x="671513" y="3878263"/>
          <p14:tracePt t="2615" x="679450" y="3878263"/>
          <p14:tracePt t="2623" x="696913" y="3878263"/>
          <p14:tracePt t="2630" x="712788" y="3878263"/>
          <p14:tracePt t="2639" x="722313" y="3878263"/>
          <p14:tracePt t="2647" x="738188" y="3860800"/>
          <p14:tracePt t="2654" x="755650" y="3852863"/>
          <p14:tracePt t="2670" x="781050" y="3827463"/>
          <p14:tracePt t="2678" x="814388" y="3802063"/>
          <p14:tracePt t="2686" x="830263" y="3802063"/>
          <p14:tracePt t="2694" x="863600" y="3786188"/>
          <p14:tracePt t="2703" x="914400" y="3776663"/>
          <p14:tracePt t="2710" x="957263" y="3776663"/>
          <p14:tracePt t="2717" x="1006475" y="3776663"/>
          <p14:tracePt t="2726" x="1049338" y="3776663"/>
          <p14:tracePt t="2733" x="1074738" y="3776663"/>
          <p14:tracePt t="2742" x="1098550" y="3776663"/>
          <p14:tracePt t="2751" x="1123950" y="3776663"/>
          <p14:tracePt t="2758" x="1141413" y="3776663"/>
          <p14:tracePt t="2767" x="1157288" y="3776663"/>
          <p14:tracePt t="2774" x="1174750" y="3786188"/>
          <p14:tracePt t="2784" x="1182688" y="3794125"/>
          <p14:tracePt t="2790" x="1200150" y="3811588"/>
          <p14:tracePt t="2798" x="1208088" y="3827463"/>
          <p14:tracePt t="2806" x="1225550" y="3844925"/>
          <p14:tracePt t="2814" x="1233488" y="3878263"/>
          <p14:tracePt t="2822" x="1250950" y="3903663"/>
          <p14:tracePt t="2831" x="1266825" y="3929063"/>
          <p14:tracePt t="2838" x="1266825" y="3937000"/>
          <p14:tracePt t="2871" x="1274763" y="3937000"/>
          <p14:tracePt t="2878" x="1274763" y="3929063"/>
          <p14:tracePt t="2886" x="1292225" y="3911600"/>
          <p14:tracePt t="2894" x="1300163" y="3886200"/>
          <p14:tracePt t="2903" x="1317625" y="3860800"/>
          <p14:tracePt t="2910" x="1333500" y="3827463"/>
          <p14:tracePt t="2917" x="1343025" y="3802063"/>
          <p14:tracePt t="2926" x="1358900" y="3794125"/>
          <p14:tracePt t="2933" x="1384300" y="3786188"/>
          <p14:tracePt t="2942" x="1392238" y="3786188"/>
          <p14:tracePt t="2951" x="1401763" y="3786188"/>
          <p14:tracePt t="2958" x="1409700" y="3786188"/>
          <p14:tracePt t="2967" x="1417638" y="3786188"/>
          <p14:tracePt t="2974" x="1435100" y="3794125"/>
          <p14:tracePt t="2984" x="1468438" y="3811588"/>
          <p14:tracePt t="2990" x="1493838" y="3844925"/>
          <p14:tracePt t="2997" x="1535113" y="3878263"/>
          <p14:tracePt t="3005" x="1577975" y="3919538"/>
          <p14:tracePt t="3014" x="1593850" y="3937000"/>
          <p14:tracePt t="3021" x="1611313" y="3952875"/>
          <p14:tracePt t="3030" x="1619250" y="3970338"/>
          <p14:tracePt t="3037" x="1644650" y="3987800"/>
          <p14:tracePt t="3046" x="1662113" y="3995738"/>
          <p14:tracePt t="3055" x="1695450" y="3995738"/>
          <p14:tracePt t="3063" x="1754188" y="3995738"/>
          <p14:tracePt t="3071" x="1795463" y="3978275"/>
          <p14:tracePt t="3078" x="1846263" y="3944938"/>
          <p14:tracePt t="3086" x="1887538" y="3919538"/>
          <p14:tracePt t="3094" x="1930400" y="3878263"/>
          <p14:tracePt t="3103" x="1963738" y="3852863"/>
          <p14:tracePt t="3110" x="1989138" y="3835400"/>
          <p14:tracePt t="3117" x="2005013" y="3819525"/>
          <p14:tracePt t="3126" x="2022475" y="3811588"/>
          <p14:tracePt t="3133" x="2038350" y="3802063"/>
          <p14:tracePt t="3142" x="2047875" y="3794125"/>
          <p14:tracePt t="3151" x="2055813" y="3794125"/>
          <p14:tracePt t="3199" x="2063750" y="3811588"/>
          <p14:tracePt t="3206" x="2073275" y="3835400"/>
          <p14:tracePt t="3215" x="2089150" y="3870325"/>
          <p14:tracePt t="3222" x="2089150" y="3894138"/>
          <p14:tracePt t="3230" x="2089150" y="3911600"/>
          <p14:tracePt t="3239" x="2097088" y="3929063"/>
          <p14:tracePt t="3246" x="2106613" y="3937000"/>
          <p14:tracePt t="3254" x="2114550" y="3944938"/>
          <p14:tracePt t="3270" x="2122488" y="3944938"/>
          <p14:tracePt t="3278" x="2132013" y="3944938"/>
          <p14:tracePt t="3286" x="2139950" y="3929063"/>
          <p14:tracePt t="3294" x="2155825" y="3911600"/>
          <p14:tracePt t="3303" x="2181225" y="3870325"/>
          <p14:tracePt t="3310" x="2206625" y="3844925"/>
          <p14:tracePt t="3317" x="2232025" y="3827463"/>
          <p14:tracePt t="3326" x="2249488" y="3819525"/>
          <p14:tracePt t="3333" x="2257425" y="3811588"/>
          <p14:tracePt t="3342" x="2273300" y="3802063"/>
          <p14:tracePt t="3358" x="2282825" y="3802063"/>
          <p14:tracePt t="3367" x="2290763" y="3811588"/>
          <p14:tracePt t="3374" x="2298700" y="3827463"/>
          <p14:tracePt t="3384" x="2298700" y="3844925"/>
          <p14:tracePt t="3390" x="2316163" y="3878263"/>
          <p14:tracePt t="3399" x="2324100" y="3911600"/>
          <p14:tracePt t="3406" x="2341563" y="3952875"/>
          <p14:tracePt t="3414" x="2349500" y="3978275"/>
          <p14:tracePt t="3422" x="2349500" y="4003675"/>
          <p14:tracePt t="3430" x="2349500" y="4011613"/>
          <p14:tracePt t="3438" x="2349500" y="4029075"/>
          <p14:tracePt t="3478" x="2349500" y="4011613"/>
          <p14:tracePt t="3486" x="2357438" y="3987800"/>
          <p14:tracePt t="3494" x="2366963" y="3962400"/>
          <p14:tracePt t="3503" x="2374900" y="3944938"/>
          <p14:tracePt t="3510" x="2382838" y="3937000"/>
          <p14:tracePt t="3519" x="2390775" y="3929063"/>
          <p14:tracePt t="3526" x="2400300" y="3919538"/>
          <p14:tracePt t="3533" x="2408238" y="3911600"/>
          <p14:tracePt t="3542" x="2416175" y="3911600"/>
          <p14:tracePt t="3574" x="2425700" y="3911600"/>
          <p14:tracePt t="3584" x="2433638" y="3911600"/>
          <p14:tracePt t="3599" x="2441575" y="3911600"/>
          <p14:tracePt t="3606" x="2459038" y="3929063"/>
          <p14:tracePt t="3631" x="2466975" y="3937000"/>
          <p14:tracePt t="3662" x="2474913" y="3937000"/>
          <p14:tracePt t="3695" x="2484438" y="3937000"/>
          <p14:tracePt t="3710" x="2484438" y="3944938"/>
          <p14:tracePt t="3726" x="2484438" y="3952875"/>
          <p14:tracePt t="3774" x="2492375" y="3952875"/>
          <p14:tracePt t="3790" x="2508250" y="3937000"/>
          <p14:tracePt t="3798" x="2533650" y="3911600"/>
          <p14:tracePt t="3806" x="2551113" y="3894138"/>
          <p14:tracePt t="3815" x="2584450" y="3878263"/>
          <p14:tracePt t="3822" x="2601913" y="3870325"/>
          <p14:tracePt t="3831" x="2617788" y="3860800"/>
          <p14:tracePt t="3839" x="2635250" y="3860800"/>
          <p14:tracePt t="3846" x="2660650" y="3860800"/>
          <p14:tracePt t="3855" x="2668588" y="3860800"/>
          <p14:tracePt t="3862" x="2693988" y="3860800"/>
          <p14:tracePt t="3870" x="2709863" y="3860800"/>
          <p14:tracePt t="3878" x="2727325" y="3870325"/>
          <p14:tracePt t="3886" x="2735263" y="3886200"/>
          <p14:tracePt t="3895" x="2760663" y="3903663"/>
          <p14:tracePt t="3905" x="2768600" y="3929063"/>
          <p14:tracePt t="3910" x="2786063" y="3952875"/>
          <p14:tracePt t="3917" x="2794000" y="3970338"/>
          <p14:tracePt t="3926" x="2801938" y="3987800"/>
          <p14:tracePt t="3933" x="2811463" y="4003675"/>
          <p14:tracePt t="3942" x="2811463" y="4021138"/>
          <p14:tracePt t="3951" x="2819400" y="4029075"/>
          <p14:tracePt t="3958" x="2827338" y="4029075"/>
          <p14:tracePt t="4023" x="2836863" y="4021138"/>
          <p14:tracePt t="4030" x="2844800" y="3995738"/>
          <p14:tracePt t="4039" x="2852738" y="3978275"/>
          <p14:tracePt t="4046" x="2870200" y="3970338"/>
          <p14:tracePt t="4055" x="2870200" y="3962400"/>
          <p14:tracePt t="4062" x="2878138" y="3952875"/>
          <p14:tracePt t="4071" x="2886075" y="3952875"/>
          <p14:tracePt t="4095" x="2895600" y="3952875"/>
          <p14:tracePt t="4119" x="2895600" y="3962400"/>
          <p14:tracePt t="4126" x="2903538" y="3970338"/>
          <p14:tracePt t="4135" x="2911475" y="3987800"/>
          <p14:tracePt t="4142" x="2911475" y="4011613"/>
          <p14:tracePt t="4151" x="2928938" y="4029075"/>
          <p14:tracePt t="4158" x="2936875" y="4046538"/>
          <p14:tracePt t="4167" x="2944813" y="4062413"/>
          <p14:tracePt t="4174" x="2954338" y="4079875"/>
          <p14:tracePt t="4199" x="2962275" y="4079875"/>
          <p14:tracePt t="4206" x="2970213" y="4079875"/>
          <p14:tracePt t="4215" x="2987675" y="4071938"/>
          <p14:tracePt t="4222" x="3003550" y="4054475"/>
          <p14:tracePt t="4231" x="3021013" y="4037013"/>
          <p14:tracePt t="4239" x="3046413" y="4021138"/>
          <p14:tracePt t="4246" x="3071813" y="4003675"/>
          <p14:tracePt t="4254" x="3079750" y="3995738"/>
          <p14:tracePt t="4262" x="3087688" y="3995738"/>
          <p14:tracePt t="4270" x="3095625" y="3987800"/>
          <p14:tracePt t="4294" x="3105150" y="3987800"/>
          <p14:tracePt t="4303" x="3105150" y="3995738"/>
          <p14:tracePt t="4310" x="3113088" y="4011613"/>
          <p14:tracePt t="4320" x="3113088" y="4029075"/>
          <p14:tracePt t="4326" x="3121025" y="4046538"/>
          <p14:tracePt t="4333" x="3138488" y="4062413"/>
          <p14:tracePt t="4342" x="3138488" y="4079875"/>
          <p14:tracePt t="4351" x="3146425" y="4095750"/>
          <p14:tracePt t="4367" x="3154363" y="4105275"/>
          <p14:tracePt t="4390" x="3163888" y="4105275"/>
          <p14:tracePt t="4406" x="3179763" y="4105275"/>
          <p14:tracePt t="4415" x="3189288" y="4095750"/>
          <p14:tracePt t="4423" x="3197225" y="4087813"/>
          <p14:tracePt t="4486" x="3205163" y="4087813"/>
          <p14:tracePt t="4510" x="3213100" y="4095750"/>
          <p14:tracePt t="4518" x="3213100" y="4105275"/>
          <p14:tracePt t="4567" x="3222625" y="4105275"/>
          <p14:tracePt t="4583" x="3230563" y="4105275"/>
          <p14:tracePt t="4718" x="3238500" y="4105275"/>
          <p14:tracePt t="4870" x="3248025" y="4105275"/>
          <p14:tracePt t="4886" x="3255963" y="4105275"/>
          <p14:tracePt t="4894" x="3263900" y="4105275"/>
          <p14:tracePt t="4950" x="3271838" y="4105275"/>
          <p14:tracePt t="4958" x="3271838" y="4113213"/>
          <p14:tracePt t="4967" x="3281363" y="4113213"/>
          <p14:tracePt t="4974" x="3281363" y="4121150"/>
          <p14:tracePt t="4990" x="3289300" y="4130675"/>
          <p14:tracePt t="4998" x="3297238" y="4130675"/>
          <p14:tracePt t="5006" x="3297238" y="4138613"/>
          <p14:tracePt t="5023" x="3306763" y="4138613"/>
          <p14:tracePt t="5039" x="3314700" y="4138613"/>
          <p14:tracePt t="5054" x="3322638" y="4138613"/>
          <p14:tracePt t="5119" x="3330575" y="4138613"/>
          <p14:tracePt t="5127" x="3330575" y="4146550"/>
          <p14:tracePt t="5133" x="3340100" y="4146550"/>
          <p14:tracePt t="5150" x="3348038" y="4154488"/>
          <p14:tracePt t="5167" x="3365500" y="4154488"/>
          <p14:tracePt t="5174" x="3373438" y="4154488"/>
          <p14:tracePt t="5191" x="3389313" y="4154488"/>
          <p14:tracePt t="5198" x="3398838" y="4154488"/>
          <p14:tracePt t="5207" x="3406775" y="4146550"/>
          <p14:tracePt t="5214" x="3424238" y="4146550"/>
          <p14:tracePt t="5223" x="3440113" y="4146550"/>
          <p14:tracePt t="5230" x="3448050" y="4146550"/>
          <p14:tracePt t="5239" x="3457575" y="4146550"/>
          <p14:tracePt t="5246" x="3465513" y="4146550"/>
          <p14:tracePt t="5262" x="3482975" y="4146550"/>
          <p14:tracePt t="5278" x="3490913" y="4154488"/>
          <p14:tracePt t="5286" x="3506788" y="4154488"/>
          <p14:tracePt t="5295" x="3524250" y="4164013"/>
          <p14:tracePt t="5303" x="3532188" y="4171950"/>
          <p14:tracePt t="5310" x="3541713" y="4171950"/>
          <p14:tracePt t="5317" x="3549650" y="4179888"/>
          <p14:tracePt t="5326" x="3565525" y="4179888"/>
          <p14:tracePt t="5334" x="3582988" y="4189413"/>
          <p14:tracePt t="5342" x="3608388" y="4189413"/>
          <p14:tracePt t="5351" x="3641725" y="4189413"/>
          <p14:tracePt t="5358" x="3692525" y="4197350"/>
          <p14:tracePt t="5368" x="3741738" y="4205288"/>
          <p14:tracePt t="5374" x="3776663" y="4205288"/>
          <p14:tracePt t="5384" x="3800475" y="4205288"/>
          <p14:tracePt t="5390" x="3825875" y="4222750"/>
          <p14:tracePt t="5399" x="3851275" y="4222750"/>
          <p14:tracePt t="5407" x="3868738" y="4230688"/>
          <p14:tracePt t="5415" x="3894138" y="4238625"/>
          <p14:tracePt t="5422" x="3910013" y="4248150"/>
          <p14:tracePt t="5430" x="3917950" y="4256088"/>
          <p14:tracePt t="5439" x="3935413" y="4256088"/>
          <p14:tracePt t="5446" x="3935413" y="4264025"/>
          <p14:tracePt t="5455" x="3943350" y="4271963"/>
          <p14:tracePt t="5470" x="3952875" y="4281488"/>
          <p14:tracePt t="5478" x="3968750" y="4289425"/>
          <p14:tracePt t="5488" x="3994150" y="4306888"/>
          <p14:tracePt t="5494" x="4035425" y="4314825"/>
          <p14:tracePt t="5503" x="4078288" y="4322763"/>
          <p14:tracePt t="5510" x="4129088" y="4330700"/>
          <p14:tracePt t="5517" x="4187825" y="4340225"/>
          <p14:tracePt t="5526" x="4221163" y="4348163"/>
          <p14:tracePt t="5534" x="4246563" y="4356100"/>
          <p14:tracePt t="5542" x="4287838" y="4365625"/>
          <p14:tracePt t="5550" x="4313238" y="4381500"/>
          <p14:tracePt t="5558" x="4338638" y="4381500"/>
          <p14:tracePt t="5567" x="4379913" y="4398963"/>
          <p14:tracePt t="5574" x="4430713" y="4406900"/>
          <p14:tracePt t="5584" x="4489450" y="4414838"/>
          <p14:tracePt t="5590" x="4548188" y="4424363"/>
          <p14:tracePt t="5598" x="4622800" y="4424363"/>
          <p14:tracePt t="5607" x="4699000" y="4424363"/>
          <p14:tracePt t="5614" x="4749800" y="4424363"/>
          <p14:tracePt t="5623" x="4808538" y="4424363"/>
          <p14:tracePt t="5630" x="4857750" y="4424363"/>
          <p14:tracePt t="5639" x="4883150" y="4414838"/>
          <p14:tracePt t="5653" x="4908550" y="4414838"/>
          <p14:tracePt t="5657" x="4933950" y="4406900"/>
          <p14:tracePt t="5662" x="4941888" y="4406900"/>
          <p14:tracePt t="5670" x="4951413" y="4398963"/>
          <p14:tracePt t="5678" x="4951413" y="4389438"/>
          <p14:tracePt t="5686" x="4951413" y="4381500"/>
          <p14:tracePt t="5703" x="4941888" y="4381500"/>
          <p14:tracePt t="5902" x="4908550" y="4381500"/>
          <p14:tracePt t="5910" x="4867275" y="4356100"/>
          <p14:tracePt t="5918" x="4833938" y="4322763"/>
          <p14:tracePt t="5926" x="4824413" y="4314825"/>
          <p14:tracePt t="5934" x="4824413" y="4306888"/>
          <p14:tracePt t="5942" x="4833938" y="4297363"/>
          <p14:tracePt t="5951" x="4857750" y="4281488"/>
          <p14:tracePt t="5958" x="4883150" y="4281488"/>
          <p14:tracePt t="5968" x="4916488" y="4271963"/>
          <p14:tracePt t="5974" x="4967288" y="4256088"/>
          <p14:tracePt t="5982" x="5026025" y="4238625"/>
          <p14:tracePt t="5990" x="5092700" y="4222750"/>
          <p14:tracePt t="5999" x="5151438" y="4213225"/>
          <p14:tracePt t="6006" x="5210175" y="4205288"/>
          <p14:tracePt t="6014" x="5268913" y="4205288"/>
          <p14:tracePt t="6023" x="5319713" y="4205288"/>
          <p14:tracePt t="6030" x="5378450" y="4205288"/>
          <p14:tracePt t="6038" x="5437188" y="4213225"/>
          <p14:tracePt t="6046" x="5487988" y="4222750"/>
          <p14:tracePt t="6054" x="5546725" y="4248150"/>
          <p14:tracePt t="6062" x="5597525" y="4264025"/>
          <p14:tracePt t="6071" x="5638800" y="4271963"/>
          <p14:tracePt t="6078" x="5697538" y="4271963"/>
          <p14:tracePt t="6086" x="5764213" y="4271963"/>
          <p14:tracePt t="6094" x="5848350" y="4271963"/>
          <p14:tracePt t="6103" x="5924550" y="4238625"/>
          <p14:tracePt t="6110" x="5991225" y="4222750"/>
          <p14:tracePt t="6117" x="6075363" y="4189413"/>
          <p14:tracePt t="6126" x="6159500" y="4171950"/>
          <p14:tracePt t="6134" x="6226175" y="4138613"/>
          <p14:tracePt t="6142" x="6300788" y="4113213"/>
          <p14:tracePt t="6150" x="6369050" y="4087813"/>
          <p14:tracePt t="6158" x="6427788" y="4071938"/>
          <p14:tracePt t="6168" x="6494463" y="4062413"/>
          <p14:tracePt t="6174" x="6553200" y="4062413"/>
          <p14:tracePt t="6183" x="6594475" y="4062413"/>
          <p14:tracePt t="6190" x="6629400" y="4062413"/>
          <p14:tracePt t="6197" x="6670675" y="4071938"/>
          <p14:tracePt t="6206" x="6696075" y="4079875"/>
          <p14:tracePt t="6214" x="6711950" y="4087813"/>
          <p14:tracePt t="6222" x="6737350" y="4095750"/>
          <p14:tracePt t="6230" x="6762750" y="4113213"/>
          <p14:tracePt t="6237" x="6770688" y="4113213"/>
          <p14:tracePt t="6246" x="6780213" y="4113213"/>
          <p14:tracePt t="6254" x="6796088" y="4113213"/>
          <p14:tracePt t="6262" x="6805613" y="4113213"/>
          <p14:tracePt t="6269" x="6813550" y="4105275"/>
          <p14:tracePt t="6286" x="6813550" y="4095750"/>
          <p14:tracePt t="6293" x="6821488" y="4095750"/>
          <p14:tracePt t="6302" x="6821488" y="4087813"/>
          <p14:tracePt t="6350" x="6821488" y="4105275"/>
          <p14:tracePt t="6358" x="6821488" y="4138613"/>
          <p14:tracePt t="6367" x="6821488" y="4171950"/>
          <p14:tracePt t="6374" x="6821488" y="4205288"/>
          <p14:tracePt t="6384" x="6821488" y="4230688"/>
          <p14:tracePt t="6390" x="6821488" y="4238625"/>
          <p14:tracePt t="6399" x="6838950" y="4238625"/>
          <p14:tracePt t="6406" x="6846888" y="4238625"/>
          <p14:tracePt t="6414" x="6854825" y="4238625"/>
          <p14:tracePt t="6423" x="6864350" y="4238625"/>
          <p14:tracePt t="6430" x="6880225" y="4238625"/>
          <p14:tracePt t="6438" x="6888163" y="4230688"/>
          <p14:tracePt t="6446" x="6913563" y="4222750"/>
          <p14:tracePt t="6494" x="6905625" y="4230688"/>
          <p14:tracePt t="6502" x="6897688" y="4264025"/>
          <p14:tracePt t="6510" x="6888163" y="4306888"/>
          <p14:tracePt t="6517" x="6888163" y="4356100"/>
          <p14:tracePt t="6526" x="6888163" y="4424363"/>
          <p14:tracePt t="6533" x="6888163" y="4483100"/>
          <p14:tracePt t="6541" x="6897688" y="4516438"/>
          <p14:tracePt t="6549" x="6897688" y="4532313"/>
          <p14:tracePt t="6557" x="6913563" y="4541838"/>
          <p14:tracePt t="6565" x="6913563" y="4549775"/>
          <p14:tracePt t="6574" x="6923088" y="4557713"/>
          <p14:tracePt t="6581" x="6931025" y="4557713"/>
          <p14:tracePt t="6597" x="6938963" y="4565650"/>
          <p14:tracePt t="6613" x="6938963" y="4583113"/>
          <p14:tracePt t="6621" x="6938963" y="4608513"/>
          <p14:tracePt t="6629" x="6938963" y="4659313"/>
          <p14:tracePt t="6637" x="6946900" y="4718050"/>
          <p14:tracePt t="6645" x="6946900" y="4776788"/>
          <p14:tracePt t="6668" x="6972300" y="4894263"/>
          <p14:tracePt t="6672" x="6989763" y="4953000"/>
          <p14:tracePt t="6678" x="7005638" y="4986338"/>
          <p14:tracePt t="6686" x="7023100" y="5037138"/>
          <p14:tracePt t="6694" x="7048500" y="5078413"/>
          <p14:tracePt t="6703" x="7081838" y="5129213"/>
          <p14:tracePt t="6710" x="7123113" y="5178425"/>
          <p14:tracePt t="6717" x="7181850" y="5246688"/>
          <p14:tracePt t="6726" x="7250113" y="5295900"/>
          <p14:tracePt t="6734" x="7324725" y="5364163"/>
          <p14:tracePt t="6742" x="7392988" y="5422900"/>
          <p14:tracePt t="6750" x="7451725" y="5473700"/>
          <p14:tracePt t="6758" x="7493000" y="5532438"/>
          <p14:tracePt t="6767" x="7518400" y="5565775"/>
          <p14:tracePt t="6774" x="7534275" y="5599113"/>
          <p14:tracePt t="6782" x="7551738" y="5607050"/>
          <p14:tracePt t="6790" x="7559675" y="5624513"/>
          <p14:tracePt t="6798" x="7577138" y="5640388"/>
          <p14:tracePt t="6806" x="7602538" y="5649913"/>
          <p14:tracePt t="6815" x="7635875" y="5665788"/>
          <p14:tracePt t="6822" x="7669213" y="5683250"/>
          <p14:tracePt t="6830" x="7694613" y="5691188"/>
          <p14:tracePt t="6838" x="7720013" y="5691188"/>
          <p14:tracePt t="6846" x="7727950" y="5691188"/>
          <p14:tracePt t="7102" x="7727950" y="5699125"/>
          <p14:tracePt t="7110" x="7727950" y="5716588"/>
          <p14:tracePt t="7118" x="7727950" y="5724525"/>
          <p14:tracePt t="7134" x="7727950" y="5732463"/>
          <p14:tracePt t="7142" x="7745413" y="5732463"/>
          <p14:tracePt t="7151" x="7761288" y="5749925"/>
          <p14:tracePt t="7158" x="7786688" y="5757863"/>
          <p14:tracePt t="7167" x="7812088" y="5775325"/>
          <p14:tracePt t="7174" x="7845425" y="5783263"/>
          <p14:tracePt t="7183" x="7878763" y="5791200"/>
          <p14:tracePt t="7190" x="7904163" y="5800725"/>
          <p14:tracePt t="7198" x="7929563" y="5800725"/>
          <p14:tracePt t="7206" x="7962900" y="5800725"/>
          <p14:tracePt t="7215" x="7996238" y="5808663"/>
          <p14:tracePt t="7222" x="8039100" y="5808663"/>
          <p14:tracePt t="7231" x="8062913" y="5808663"/>
          <p14:tracePt t="7239" x="8080375" y="5808663"/>
          <p14:tracePt t="7246" x="8097838" y="5816600"/>
          <p14:tracePt t="7254" x="8105775" y="5816600"/>
          <p14:tracePt t="7262" x="8121650" y="5816600"/>
          <p14:tracePt t="7270" x="8131175" y="5816600"/>
          <p14:tracePt t="7278" x="8139113" y="5816600"/>
          <p14:tracePt t="7286" x="8156575" y="5816600"/>
          <p14:tracePt t="7294" x="8172450" y="5816600"/>
          <p14:tracePt t="7302" x="8197850" y="5826125"/>
          <p14:tracePt t="7310" x="8223250" y="5826125"/>
          <p14:tracePt t="7317" x="8256588" y="5826125"/>
          <p14:tracePt t="7326" x="8307388" y="5834063"/>
          <p14:tracePt t="7334" x="8356600" y="5842000"/>
          <p14:tracePt t="7342" x="8407400" y="5849938"/>
          <p14:tracePt t="7351" x="8458200" y="5859463"/>
          <p14:tracePt t="7358" x="8516938" y="5867400"/>
          <p14:tracePt t="7368" x="8558213" y="5867400"/>
          <p14:tracePt t="7374" x="8609013" y="5867400"/>
          <p14:tracePt t="7382" x="8642350" y="5867400"/>
          <p14:tracePt t="7390" x="8675688" y="5867400"/>
          <p14:tracePt t="7399" x="8701088" y="5867400"/>
          <p14:tracePt t="7407" x="8734425" y="5867400"/>
          <p14:tracePt t="7415" x="8759825" y="5867400"/>
          <p14:tracePt t="7423" x="8793163" y="5867400"/>
          <p14:tracePt t="7430" x="8818563" y="5859463"/>
          <p14:tracePt t="7438" x="8843963" y="5859463"/>
          <p14:tracePt t="7446" x="8861425" y="5859463"/>
          <p14:tracePt t="7454" x="8885238" y="5859463"/>
          <p14:tracePt t="7462" x="8910638" y="5859463"/>
          <p14:tracePt t="7471" x="8936038" y="5859463"/>
          <p14:tracePt t="7478" x="8961438" y="5859463"/>
          <p14:tracePt t="7486" x="8978900" y="5859463"/>
          <p14:tracePt t="7494" x="9002713" y="5859463"/>
          <p14:tracePt t="7503" x="9028113" y="5849938"/>
          <p14:tracePt t="7510" x="9045575" y="5849938"/>
          <p14:tracePt t="7517" x="9070975" y="5842000"/>
          <p14:tracePt t="7526" x="9096375" y="5834063"/>
          <p14:tracePt t="7534" x="9120188" y="5816600"/>
          <p14:tracePt t="7542" x="9155113" y="5816600"/>
          <p14:tracePt t="7551" x="9170988" y="5808663"/>
          <p14:tracePt t="7558" x="9196388" y="5800725"/>
          <p14:tracePt t="7568" x="9221788" y="5791200"/>
          <p14:tracePt t="7574" x="9255125" y="5791200"/>
          <p14:tracePt t="7583" x="9288463" y="5783263"/>
          <p14:tracePt t="7590" x="9321800" y="5783263"/>
          <p14:tracePt t="7598" x="9364663" y="5783263"/>
          <p14:tracePt t="7606" x="9390063" y="5783263"/>
          <p14:tracePt t="7614" x="9423400" y="5783263"/>
          <p14:tracePt t="7623" x="9448800" y="5783263"/>
          <p14:tracePt t="7631" x="9482138" y="5783263"/>
          <p14:tracePt t="7638" x="9515475" y="5783263"/>
          <p14:tracePt t="7647" x="9556750" y="5783263"/>
          <p14:tracePt t="7669" x="9699625" y="5749925"/>
          <p14:tracePt t="7678" x="9750425" y="5716588"/>
          <p14:tracePt t="7686" x="9791700" y="5699125"/>
          <p14:tracePt t="7694" x="9817100" y="5683250"/>
          <p14:tracePt t="7703" x="9850438" y="5657850"/>
          <p14:tracePt t="7710" x="9867900" y="5649913"/>
          <p14:tracePt t="7718" x="9893300" y="5624513"/>
          <p14:tracePt t="7726" x="9934575" y="5614988"/>
          <p14:tracePt t="7734" x="9967913" y="5607050"/>
          <p14:tracePt t="7742" x="9993313" y="5599113"/>
          <p14:tracePt t="7751" x="10010775" y="5581650"/>
          <p14:tracePt t="7758" x="10036175" y="5581650"/>
          <p14:tracePt t="7767" x="10052050" y="5581650"/>
          <p14:tracePt t="7775" x="10059988" y="5581650"/>
          <p14:tracePt t="7783" x="10069513" y="5581650"/>
          <p14:tracePt t="7790" x="10085388" y="5581650"/>
          <p14:tracePt t="7798" x="10094913" y="5581650"/>
          <p14:tracePt t="7806" x="10102850" y="5581650"/>
          <p14:tracePt t="7815" x="10118725" y="5565775"/>
          <p14:tracePt t="7822" x="10153650" y="5556250"/>
          <p14:tracePt t="7831" x="10186988" y="5556250"/>
          <p14:tracePt t="7838" x="10245725" y="5532438"/>
          <p14:tracePt t="7846" x="10294938" y="5514975"/>
          <p14:tracePt t="7854" x="10329863" y="5497513"/>
          <p14:tracePt t="7862" x="10379075" y="5489575"/>
          <p14:tracePt t="7870" x="10396538" y="5473700"/>
          <p14:tracePt t="7879" x="10412413" y="5473700"/>
          <p14:tracePt t="7887" x="10429875" y="5464175"/>
          <p14:tracePt t="7894" x="10437813" y="5456238"/>
          <p14:tracePt t="7904" x="10447338" y="5456238"/>
          <p14:tracePt t="7910" x="10455275" y="5456238"/>
          <p14:tracePt t="7917" x="10463213" y="5456238"/>
          <p14:tracePt t="7935" x="10463213" y="5448300"/>
          <p14:tracePt t="8054" x="10471150" y="5448300"/>
          <p14:tracePt t="8127" x="10480675" y="5448300"/>
          <p14:tracePt t="8133" x="10488613" y="5448300"/>
          <p14:tracePt t="8143" x="10506075" y="5448300"/>
          <p14:tracePt t="8150" x="10521950" y="5456238"/>
          <p14:tracePt t="8158" x="10539413" y="5464175"/>
          <p14:tracePt t="8559" x="10539413" y="5473700"/>
          <p14:tracePt t="8567" x="10547350" y="5489575"/>
          <p14:tracePt t="8575" x="10555288" y="5497513"/>
          <p14:tracePt t="8583" x="10564813" y="5497513"/>
          <p14:tracePt t="8598" x="10572750" y="5473700"/>
          <p14:tracePt t="8607" x="10572750" y="5464175"/>
          <p14:tracePt t="8614" x="10580688" y="5456238"/>
          <p14:tracePt t="8622" x="10588625" y="5456238"/>
          <p14:tracePt t="8630" x="10588625" y="5448300"/>
          <p14:tracePt t="8639" x="10598150" y="5448300"/>
          <p14:tracePt t="8646" x="10598150" y="5438775"/>
          <p14:tracePt t="8654" x="10606088" y="5430838"/>
          <p14:tracePt t="8667" x="10614025" y="5422900"/>
          <p14:tracePt t="8669" x="10623550" y="5422900"/>
          <p14:tracePt t="8677" x="10631488" y="5405438"/>
          <p14:tracePt t="8686" x="10647363" y="5405438"/>
          <p14:tracePt t="8693" x="10656888" y="5397500"/>
          <p14:tracePt t="8702" x="10672763" y="5380038"/>
          <p14:tracePt t="8710" x="10690225" y="5380038"/>
          <p14:tracePt t="8717" x="10690225" y="5372100"/>
          <p14:tracePt t="8726" x="10698163" y="5372100"/>
          <p14:tracePt t="8757" x="10698163" y="5364163"/>
          <p14:tracePt t="8766" x="10698163" y="5356225"/>
          <p14:tracePt t="8781" x="10698163" y="5346700"/>
          <p14:tracePt t="8814" x="10706100" y="5346700"/>
          <p14:tracePt t="9086" x="10715625" y="5346700"/>
          <p14:tracePt t="9095" x="10723563" y="5346700"/>
          <p14:tracePt t="9111" x="10731500" y="5346700"/>
          <p14:tracePt t="9117" x="10748963" y="5346700"/>
          <p14:tracePt t="9126" x="10756900" y="5346700"/>
          <p14:tracePt t="9134" x="10774363" y="5356225"/>
          <p14:tracePt t="9143" x="10790238" y="5364163"/>
          <p14:tracePt t="9151" x="10833100" y="5372100"/>
          <p14:tracePt t="9159" x="10858500" y="5380038"/>
          <p14:tracePt t="9167" x="10882313" y="5397500"/>
          <p14:tracePt t="9174" x="10907713" y="5397500"/>
          <p14:tracePt t="9183" x="10933113" y="5397500"/>
          <p14:tracePt t="9190" x="10966450" y="5397500"/>
          <p14:tracePt t="9199" x="11009313" y="5397500"/>
          <p14:tracePt t="9206" x="11068050" y="5397500"/>
          <p14:tracePt t="9214" x="11134725" y="5397500"/>
          <p14:tracePt t="9222" x="11193463" y="5397500"/>
          <p14:tracePt t="9230" x="11260138" y="5397500"/>
          <p14:tracePt t="9238" x="11318875" y="5397500"/>
          <p14:tracePt t="9246" x="11361738" y="5397500"/>
          <p14:tracePt t="9255" x="11410950" y="5397500"/>
          <p14:tracePt t="9262" x="11445875" y="5397500"/>
          <p14:tracePt t="9270" x="11487150" y="5397500"/>
          <p14:tracePt t="9278" x="11528425" y="5405438"/>
          <p14:tracePt t="9286" x="11571288" y="5405438"/>
          <p14:tracePt t="9294" x="11622088" y="5414963"/>
          <p14:tracePt t="9302" x="11680825" y="5422900"/>
          <p14:tracePt t="9310" x="11722100" y="5430838"/>
          <p14:tracePt t="9317" x="11772900" y="5438775"/>
          <p14:tracePt t="9326" x="11806238" y="5438775"/>
          <p14:tracePt t="9334" x="11847513" y="5448300"/>
          <p14:tracePt t="9342" x="11872913" y="5448300"/>
          <p14:tracePt t="9351" x="11898313" y="5448300"/>
          <p14:tracePt t="9358" x="11931650" y="5448300"/>
          <p14:tracePt t="9367" x="11964988" y="5448300"/>
          <p14:tracePt t="9375" x="12007850" y="5448300"/>
          <p14:tracePt t="9383" x="12066588" y="5448300"/>
          <p14:tracePt t="9390" x="12125325" y="54562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7B0F-4708-4E45-9C22-32898F451E2F}"/>
              </a:ext>
            </a:extLst>
          </p:cNvPr>
          <p:cNvSpPr>
            <a:spLocks noGrp="1"/>
          </p:cNvSpPr>
          <p:nvPr>
            <p:ph type="title"/>
          </p:nvPr>
        </p:nvSpPr>
        <p:spPr>
          <a:xfrm>
            <a:off x="838200" y="365125"/>
            <a:ext cx="10515600" cy="800945"/>
          </a:xfrm>
        </p:spPr>
        <p:txBody>
          <a:bodyPr>
            <a:normAutofit/>
          </a:bodyPr>
          <a:lstStyle/>
          <a:p>
            <a:r>
              <a:rPr lang="en-US" sz="3600" b="1" dirty="0">
                <a:latin typeface="+mn-lt"/>
              </a:rPr>
              <a:t>Part 2 – </a:t>
            </a:r>
            <a:r>
              <a:rPr lang="en-US" sz="3600" b="1" dirty="0">
                <a:solidFill>
                  <a:schemeClr val="accent2"/>
                </a:solidFill>
                <a:latin typeface="+mn-lt"/>
              </a:rPr>
              <a:t>Space Weather </a:t>
            </a:r>
            <a:endParaRPr lang="en-US" sz="3600" dirty="0"/>
          </a:p>
        </p:txBody>
      </p:sp>
      <p:sp>
        <p:nvSpPr>
          <p:cNvPr id="3" name="Content Placeholder 2">
            <a:extLst>
              <a:ext uri="{FF2B5EF4-FFF2-40B4-BE49-F238E27FC236}">
                <a16:creationId xmlns:a16="http://schemas.microsoft.com/office/drawing/2014/main" id="{7D8A7903-C872-43B7-8868-E1E4E9555325}"/>
              </a:ext>
            </a:extLst>
          </p:cNvPr>
          <p:cNvSpPr>
            <a:spLocks noGrp="1"/>
          </p:cNvSpPr>
          <p:nvPr>
            <p:ph idx="1"/>
          </p:nvPr>
        </p:nvSpPr>
        <p:spPr>
          <a:xfrm>
            <a:off x="117690" y="1369792"/>
            <a:ext cx="6006764" cy="4807171"/>
          </a:xfrm>
        </p:spPr>
        <p:txBody>
          <a:bodyPr>
            <a:normAutofit lnSpcReduction="10000"/>
          </a:bodyPr>
          <a:lstStyle/>
          <a:p>
            <a:r>
              <a:rPr lang="en-US" sz="2800" b="1" dirty="0">
                <a:latin typeface="+mn-lt"/>
              </a:rPr>
              <a:t>The effects of “storms” of solar energy and particles on Earth’s atmosphere, on its biology and technology, and on the near-Earth space environment</a:t>
            </a:r>
            <a:endParaRPr lang="en-US" dirty="0"/>
          </a:p>
          <a:p>
            <a:endParaRPr lang="en-US" dirty="0"/>
          </a:p>
          <a:p>
            <a:r>
              <a:rPr lang="en-US" b="1" dirty="0"/>
              <a:t>“near Earth” – as far as the Moon</a:t>
            </a:r>
          </a:p>
          <a:p>
            <a:endParaRPr lang="en-US" dirty="0"/>
          </a:p>
          <a:p>
            <a:r>
              <a:rPr lang="en-US" b="1" dirty="0"/>
              <a:t>Such effects also exist elsewhere in solar system (e.g. deep space, other  planets)</a:t>
            </a:r>
          </a:p>
        </p:txBody>
      </p:sp>
      <p:pic>
        <p:nvPicPr>
          <p:cNvPr id="5" name="Picture 4" descr="A close-up of a stamp&#10;&#10;Description automatically generated with medium confidence">
            <a:extLst>
              <a:ext uri="{FF2B5EF4-FFF2-40B4-BE49-F238E27FC236}">
                <a16:creationId xmlns:a16="http://schemas.microsoft.com/office/drawing/2014/main" id="{48856229-7AD6-4EE4-8D2C-CE7A3A294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733" y="2285050"/>
            <a:ext cx="5808978" cy="4309404"/>
          </a:xfrm>
          <a:prstGeom prst="rect">
            <a:avLst/>
          </a:prstGeom>
        </p:spPr>
      </p:pic>
      <p:sp>
        <p:nvSpPr>
          <p:cNvPr id="6" name="TextBox 5">
            <a:extLst>
              <a:ext uri="{FF2B5EF4-FFF2-40B4-BE49-F238E27FC236}">
                <a16:creationId xmlns:a16="http://schemas.microsoft.com/office/drawing/2014/main" id="{3475A5ED-F376-48AE-B0DA-D13B650F4EF6}"/>
              </a:ext>
            </a:extLst>
          </p:cNvPr>
          <p:cNvSpPr txBox="1"/>
          <p:nvPr/>
        </p:nvSpPr>
        <p:spPr>
          <a:xfrm>
            <a:off x="6657485" y="1045488"/>
            <a:ext cx="5416826" cy="461665"/>
          </a:xfrm>
          <a:prstGeom prst="rect">
            <a:avLst/>
          </a:prstGeom>
          <a:noFill/>
        </p:spPr>
        <p:txBody>
          <a:bodyPr wrap="square" rtlCol="0">
            <a:spAutoFit/>
          </a:bodyPr>
          <a:lstStyle/>
          <a:p>
            <a:r>
              <a:rPr lang="en-US" sz="2400" b="1" dirty="0">
                <a:solidFill>
                  <a:schemeClr val="accent2"/>
                </a:solidFill>
              </a:rPr>
              <a:t>The auroras symbolize space weather</a:t>
            </a:r>
          </a:p>
        </p:txBody>
      </p:sp>
      <p:sp>
        <p:nvSpPr>
          <p:cNvPr id="7" name="TextBox 6">
            <a:extLst>
              <a:ext uri="{FF2B5EF4-FFF2-40B4-BE49-F238E27FC236}">
                <a16:creationId xmlns:a16="http://schemas.microsoft.com/office/drawing/2014/main" id="{8D76004B-5CBB-4A89-91F5-BD39149CDF36}"/>
              </a:ext>
            </a:extLst>
          </p:cNvPr>
          <p:cNvSpPr txBox="1"/>
          <p:nvPr/>
        </p:nvSpPr>
        <p:spPr>
          <a:xfrm>
            <a:off x="7185991" y="1807656"/>
            <a:ext cx="5029200" cy="738664"/>
          </a:xfrm>
          <a:prstGeom prst="rect">
            <a:avLst/>
          </a:prstGeom>
          <a:noFill/>
        </p:spPr>
        <p:txBody>
          <a:bodyPr wrap="square" rtlCol="0">
            <a:spAutoFit/>
          </a:bodyPr>
          <a:lstStyle/>
          <a:p>
            <a:r>
              <a:rPr lang="en-US" sz="2400" b="1" dirty="0"/>
              <a:t>Iceland </a:t>
            </a:r>
            <a:r>
              <a:rPr lang="en-US" sz="2400" b="1" i="1" dirty="0"/>
              <a:t>Scott</a:t>
            </a:r>
            <a:r>
              <a:rPr lang="en-US" sz="2400" b="1" dirty="0"/>
              <a:t> C17, year 1934</a:t>
            </a:r>
          </a:p>
          <a:p>
            <a:endParaRPr lang="en-US" dirty="0"/>
          </a:p>
        </p:txBody>
      </p:sp>
      <p:pic>
        <p:nvPicPr>
          <p:cNvPr id="4" name="Audio 3">
            <a:hlinkClick r:id="" action="ppaction://media"/>
            <a:extLst>
              <a:ext uri="{FF2B5EF4-FFF2-40B4-BE49-F238E27FC236}">
                <a16:creationId xmlns:a16="http://schemas.microsoft.com/office/drawing/2014/main" id="{9D03EC6B-D64A-4D1E-A5D8-67372C6402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3175636"/>
      </p:ext>
    </p:extLst>
  </p:cSld>
  <p:clrMapOvr>
    <a:masterClrMapping/>
  </p:clrMapOvr>
  <mc:AlternateContent xmlns:mc="http://schemas.openxmlformats.org/markup-compatibility/2006" xmlns:p14="http://schemas.microsoft.com/office/powerpoint/2010/main">
    <mc:Choice Requires="p14">
      <p:transition spd="slow" p14:dur="2000" advTm="40690"/>
    </mc:Choice>
    <mc:Fallback xmlns="">
      <p:transition spd="slow" advTm="4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85" x="2601913" y="58738"/>
          <p14:tracePt t="3192" x="2592388" y="117475"/>
          <p14:tracePt t="3201" x="2592388" y="158750"/>
          <p14:tracePt t="3209" x="2592388" y="209550"/>
          <p14:tracePt t="3217" x="2601913" y="260350"/>
          <p14:tracePt t="3225" x="2601913" y="285750"/>
          <p14:tracePt t="3232" x="2617788" y="319088"/>
          <p14:tracePt t="3241" x="2635250" y="360363"/>
          <p14:tracePt t="3250" x="2651125" y="403225"/>
          <p14:tracePt t="3256" x="2676525" y="444500"/>
          <p14:tracePt t="3263" x="2701925" y="495300"/>
          <p14:tracePt t="3273" x="2735263" y="554038"/>
          <p14:tracePt t="3283" x="2760663" y="604838"/>
          <p14:tracePt t="3288" x="2786063" y="654050"/>
          <p14:tracePt t="3297" x="2811463" y="704850"/>
          <p14:tracePt t="3304" x="2827338" y="738188"/>
          <p14:tracePt t="3313" x="2827338" y="771525"/>
          <p14:tracePt t="3320" x="2836863" y="788988"/>
          <p14:tracePt t="3330" x="2836863" y="806450"/>
          <p14:tracePt t="3336" x="2836863" y="822325"/>
          <p14:tracePt t="3345" x="2844800" y="839788"/>
          <p14:tracePt t="3352" x="2844800" y="855663"/>
          <p14:tracePt t="3361" x="2844800" y="873125"/>
          <p14:tracePt t="3368" x="2844800" y="881063"/>
          <p14:tracePt t="3377" x="2852738" y="889000"/>
          <p14:tracePt t="3385" x="2870200" y="914400"/>
          <p14:tracePt t="3392" x="2870200" y="923925"/>
          <p14:tracePt t="3401" x="2886075" y="939800"/>
          <p14:tracePt t="3408" x="2903538" y="957263"/>
          <p14:tracePt t="3417" x="2911475" y="957263"/>
          <p14:tracePt t="3424" x="2928938" y="973138"/>
          <p14:tracePt t="3433" x="2936875" y="982663"/>
          <p14:tracePt t="3441" x="2944813" y="982663"/>
          <p14:tracePt t="3450" x="2944813" y="990600"/>
          <p14:tracePt t="3463" x="2954338" y="990600"/>
          <p14:tracePt t="3472" x="2954338" y="998538"/>
          <p14:tracePt t="3488" x="2954338" y="1008063"/>
          <p14:tracePt t="3497" x="2954338" y="1016000"/>
          <p14:tracePt t="3505" x="2962275" y="1023938"/>
          <p14:tracePt t="3514" x="2970213" y="1023938"/>
          <p14:tracePt t="3520" x="2970213" y="1041400"/>
          <p14:tracePt t="3530" x="2987675" y="1041400"/>
          <p14:tracePt t="3536" x="2995613" y="1049338"/>
          <p14:tracePt t="3545" x="3003550" y="1057275"/>
          <p14:tracePt t="3552" x="3028950" y="1057275"/>
          <p14:tracePt t="3561" x="3036888" y="1066800"/>
          <p14:tracePt t="3569" x="3054350" y="1074738"/>
          <p14:tracePt t="3577" x="3062288" y="1074738"/>
          <p14:tracePt t="3585" x="3071813" y="1074738"/>
          <p14:tracePt t="3592" x="3079750" y="1074738"/>
          <p14:tracePt t="3600" x="3079750" y="1082675"/>
          <p14:tracePt t="3665" x="3079750" y="1090613"/>
          <p14:tracePt t="3745" x="3071813" y="1100138"/>
          <p14:tracePt t="3761" x="3062288" y="1100138"/>
          <p14:tracePt t="24993" x="3071813" y="1100138"/>
          <p14:tracePt t="25000" x="3079750" y="1100138"/>
          <p14:tracePt t="25009" x="3079750" y="1108075"/>
          <p14:tracePt t="25016" x="3087688" y="1116013"/>
          <p14:tracePt t="25024" x="3105150" y="1133475"/>
          <p14:tracePt t="25031" x="3113088" y="1149350"/>
          <p14:tracePt t="25041" x="3130550" y="1166813"/>
          <p14:tracePt t="25048" x="3138488" y="1192213"/>
          <p14:tracePt t="25056" x="3163888" y="1225550"/>
          <p14:tracePt t="25065" x="3189288" y="1250950"/>
          <p14:tracePt t="25072" x="3213100" y="1301750"/>
          <p14:tracePt t="25081" x="3238500" y="1343025"/>
          <p14:tracePt t="25088" x="3271838" y="1393825"/>
          <p14:tracePt t="25096" x="3314700" y="1435100"/>
          <p14:tracePt t="25104" x="3355975" y="1477963"/>
          <p14:tracePt t="25113" x="3398838" y="1519238"/>
          <p14:tracePt t="25121" x="3432175" y="1544638"/>
          <p14:tracePt t="25128" x="3473450" y="1577975"/>
          <p14:tracePt t="25135" x="3498850" y="1611313"/>
          <p14:tracePt t="25144" x="3524250" y="1636713"/>
          <p14:tracePt t="25151" x="3557588" y="1679575"/>
          <p14:tracePt t="25159" x="3590925" y="1720850"/>
          <p14:tracePt t="25168" x="3616325" y="1762125"/>
          <p14:tracePt t="25176" x="3667125" y="1804988"/>
          <p14:tracePt t="25184" x="3708400" y="1846263"/>
          <p14:tracePt t="25192" x="3776663" y="1889125"/>
          <p14:tracePt t="25200" x="3835400" y="1922463"/>
          <p14:tracePt t="25207" x="3894138" y="1963738"/>
          <p14:tracePt t="25216" x="3960813" y="1997075"/>
          <p14:tracePt t="25224" x="4027488" y="2047875"/>
          <p14:tracePt t="25233" x="4078288" y="2081213"/>
          <p14:tracePt t="25239" x="4137025" y="2114550"/>
          <p14:tracePt t="25249" x="4170363" y="2139950"/>
          <p14:tracePt t="25255" x="4195763" y="2149475"/>
          <p14:tracePt t="25263" x="4229100" y="2173288"/>
          <p14:tracePt t="25272" x="4254500" y="2182813"/>
          <p14:tracePt t="25280" x="4270375" y="2198688"/>
          <p14:tracePt t="25298" x="4313238" y="2224088"/>
          <p14:tracePt t="25304" x="4329113" y="2233613"/>
          <p14:tracePt t="25311" x="4354513" y="2241550"/>
          <p14:tracePt t="25319" x="4371975" y="2249488"/>
          <p14:tracePt t="25328" x="4397375" y="2257425"/>
          <p14:tracePt t="25336" x="4413250" y="2266950"/>
          <p14:tracePt t="25344" x="4438650" y="2282825"/>
          <p14:tracePt t="25352" x="4456113" y="2292350"/>
          <p14:tracePt t="25359" x="4481513" y="2308225"/>
          <p14:tracePt t="25368" x="4505325" y="2316163"/>
          <p14:tracePt t="25375" x="4530725" y="2325688"/>
          <p14:tracePt t="25384" x="4540250" y="2333625"/>
          <p14:tracePt t="25392" x="4548188" y="2341563"/>
          <p14:tracePt t="25400" x="4556125" y="2341563"/>
          <p14:tracePt t="25407" x="4564063" y="2351088"/>
          <p14:tracePt t="25416" x="4573588" y="2351088"/>
          <p14:tracePt t="25424" x="4581525" y="2359025"/>
          <p14:tracePt t="25432" x="4598988" y="2366963"/>
          <p14:tracePt t="25439" x="4614863" y="2392363"/>
          <p14:tracePt t="25449" x="4632325" y="2400300"/>
          <p14:tracePt t="25455" x="4648200" y="2417763"/>
          <p14:tracePt t="25463" x="4665663" y="2433638"/>
          <p14:tracePt t="25472" x="4681538" y="2451100"/>
          <p14:tracePt t="25480" x="4699000" y="2468563"/>
          <p14:tracePt t="25488" x="4716463" y="2484438"/>
          <p14:tracePt t="25495" x="4732338" y="2492375"/>
          <p14:tracePt t="25504" x="4749800" y="2501900"/>
          <p14:tracePt t="25511" x="4749800" y="2509838"/>
          <p14:tracePt t="25520" x="4757738" y="2509838"/>
          <p14:tracePt t="25528" x="4765675" y="2517775"/>
          <p14:tracePt t="25536" x="4775200" y="2527300"/>
          <p14:tracePt t="25543" x="4783138" y="2543175"/>
          <p14:tracePt t="25552" x="4799013" y="2560638"/>
          <p14:tracePt t="25559" x="4824413" y="2576513"/>
          <p14:tracePt t="25568" x="4841875" y="2593975"/>
          <p14:tracePt t="25575" x="4857750" y="2601913"/>
          <p14:tracePt t="25584" x="4875213" y="2609850"/>
          <p14:tracePt t="25592" x="4900613" y="2619375"/>
          <p14:tracePt t="25600" x="4916488" y="2627313"/>
          <p14:tracePt t="25608" x="4941888" y="2627313"/>
          <p14:tracePt t="25616" x="4959350" y="2635250"/>
          <p14:tracePt t="25624" x="4967288" y="2635250"/>
          <p14:tracePt t="26008" x="4967288" y="2660650"/>
          <p14:tracePt t="26016" x="4975225" y="2693988"/>
          <p14:tracePt t="26024" x="4984750" y="2736850"/>
          <p14:tracePt t="26064" x="4992688" y="2736850"/>
          <p14:tracePt t="26072" x="5000625" y="2752725"/>
          <p14:tracePt t="26082" x="5018088" y="2786063"/>
          <p14:tracePt t="26089" x="5043488" y="2820988"/>
          <p14:tracePt t="26097" x="5076825" y="2862263"/>
          <p14:tracePt t="26105" x="5092700" y="2895600"/>
          <p14:tracePt t="26113" x="5118100" y="2928938"/>
          <p14:tracePt t="26121" x="5143500" y="2963863"/>
          <p14:tracePt t="26129" x="5160963" y="2997200"/>
          <p14:tracePt t="26137" x="5168900" y="3038475"/>
          <p14:tracePt t="26144" x="5194300" y="3063875"/>
          <p14:tracePt t="26153" x="5210175" y="3097213"/>
          <p14:tracePt t="26160" x="5219700" y="3122613"/>
          <p14:tracePt t="26169" x="5245100" y="3140075"/>
          <p14:tracePt t="26176" x="5253038" y="3155950"/>
          <p14:tracePt t="26185" x="5260975" y="3173413"/>
          <p14:tracePt t="26193" x="5268913" y="3181350"/>
          <p14:tracePt t="26201" x="5286375" y="3198813"/>
          <p14:tracePt t="26208" x="5294313" y="3214688"/>
          <p14:tracePt t="26217" x="5311775" y="3222625"/>
          <p14:tracePt t="26224" x="5327650" y="3248025"/>
          <p14:tracePt t="26231" x="5337175" y="3257550"/>
          <p14:tracePt t="26241" x="5362575" y="3273425"/>
          <p14:tracePt t="26248" x="5370513" y="3281363"/>
          <p14:tracePt t="26256" x="5378450" y="3290888"/>
          <p14:tracePt t="26265" x="5395913" y="3306763"/>
          <p14:tracePt t="26272" x="5403850" y="3316288"/>
          <p14:tracePt t="26281" x="5421313" y="3332163"/>
          <p14:tracePt t="26288" x="5429250" y="3340100"/>
          <p14:tracePt t="26300" x="5445125" y="3357563"/>
          <p14:tracePt t="26304" x="5454650" y="3365500"/>
          <p14:tracePt t="26312" x="5470525" y="3375025"/>
          <p14:tracePt t="26320" x="5487988" y="3375025"/>
          <p14:tracePt t="26328" x="5503863" y="3390900"/>
          <p14:tracePt t="26336" x="5513388" y="3390900"/>
          <p14:tracePt t="26344" x="5529263" y="3398838"/>
          <p14:tracePt t="26352" x="5538788" y="3408363"/>
          <p14:tracePt t="26360" x="5546725" y="3416300"/>
          <p14:tracePt t="26368" x="5562600" y="3424238"/>
          <p14:tracePt t="26376" x="5572125" y="3433763"/>
          <p14:tracePt t="26384" x="5580063" y="3433763"/>
          <p14:tracePt t="26392" x="5605463" y="3433763"/>
          <p14:tracePt t="26400" x="5613400" y="3449638"/>
          <p14:tracePt t="26408" x="5638800" y="3459163"/>
          <p14:tracePt t="26416" x="5656263" y="3459163"/>
          <p14:tracePt t="26424" x="5680075" y="3467100"/>
          <p14:tracePt t="26432" x="5697538" y="3475038"/>
          <p14:tracePt t="26440" x="5715000" y="3482975"/>
          <p14:tracePt t="26447" x="5730875" y="3500438"/>
          <p14:tracePt t="26456" x="5748338" y="3500438"/>
          <p14:tracePt t="26463" x="5764213" y="3500438"/>
          <p14:tracePt t="26472" x="5773738" y="3508375"/>
          <p14:tracePt t="26480" x="5781675" y="3517900"/>
          <p14:tracePt t="26488" x="5797550" y="3517900"/>
          <p14:tracePt t="26497" x="5807075" y="3525838"/>
          <p14:tracePt t="26504" x="5815013" y="3525838"/>
          <p14:tracePt t="26512" x="5822950" y="3533775"/>
          <p14:tracePt t="26520" x="5832475" y="3533775"/>
          <p14:tracePt t="26527" x="5848350" y="3533775"/>
          <p14:tracePt t="26536" x="5865813" y="3533775"/>
          <p14:tracePt t="26544" x="5873750" y="3541713"/>
          <p14:tracePt t="26552" x="5891213" y="3541713"/>
          <p14:tracePt t="26560" x="5907088" y="3541713"/>
          <p14:tracePt t="26568" x="5932488" y="3551238"/>
          <p14:tracePt t="26575" x="5940425" y="3551238"/>
          <p14:tracePt t="26584" x="5957888" y="3559175"/>
          <p14:tracePt t="26592" x="5973763" y="3559175"/>
          <p14:tracePt t="26600" x="5991225" y="3559175"/>
          <p14:tracePt t="26608" x="5999163" y="3559175"/>
          <p14:tracePt t="26616" x="6008688" y="3567113"/>
          <p14:tracePt t="26624" x="6016625" y="3576638"/>
          <p14:tracePt t="26632" x="6024563" y="3576638"/>
          <p14:tracePt t="26640" x="6032500" y="3576638"/>
          <p14:tracePt t="26656" x="6042025" y="3584575"/>
          <p14:tracePt t="26665" x="6049963" y="3584575"/>
          <p14:tracePt t="26672" x="6057900" y="3584575"/>
          <p14:tracePt t="26682" x="6075363" y="3592513"/>
          <p14:tracePt t="26688" x="6083300" y="3600450"/>
          <p14:tracePt t="26697" x="6091238" y="3600450"/>
          <p14:tracePt t="26704" x="6108700" y="3600450"/>
          <p14:tracePt t="26712" x="6134100" y="3609975"/>
          <p14:tracePt t="26721" x="6142038" y="3609975"/>
          <p14:tracePt t="26728" x="6159500" y="3617913"/>
          <p14:tracePt t="26737" x="6175375" y="3617913"/>
          <p14:tracePt t="26745" x="6192838" y="3625850"/>
          <p14:tracePt t="26760" x="6200775" y="3625850"/>
          <p14:tracePt t="26769" x="6208713" y="3625850"/>
          <p14:tracePt t="26777" x="6218238" y="3625850"/>
          <p14:tracePt t="26785" x="6226175" y="3625850"/>
          <p14:tracePt t="26792" x="6234113" y="3635375"/>
          <p14:tracePt t="26800" x="6242050" y="3635375"/>
          <p14:tracePt t="26808" x="6259513" y="3635375"/>
          <p14:tracePt t="26817" x="6267450" y="3643313"/>
          <p14:tracePt t="26824" x="6276975" y="3651250"/>
          <p14:tracePt t="26833" x="6292850" y="3651250"/>
          <p14:tracePt t="26840" x="6310313" y="3651250"/>
          <p14:tracePt t="26848" x="6318250" y="3651250"/>
          <p14:tracePt t="26856" x="6326188" y="3651250"/>
          <p14:tracePt t="26865" x="6351588" y="3651250"/>
          <p14:tracePt t="26872" x="6359525" y="3659188"/>
          <p14:tracePt t="26881" x="6376988" y="3668713"/>
          <p14:tracePt t="26888" x="6402388" y="3668713"/>
          <p14:tracePt t="26897" x="6418263" y="3676650"/>
          <p14:tracePt t="26904" x="6443663" y="3676650"/>
          <p14:tracePt t="26911" x="6469063" y="3676650"/>
          <p14:tracePt t="26920" x="6494463" y="3684588"/>
          <p14:tracePt t="26927" x="6511925" y="3684588"/>
          <p14:tracePt t="26936" x="6527800" y="3694113"/>
          <p14:tracePt t="26943" x="6553200" y="3694113"/>
          <p14:tracePt t="26951" x="6570663" y="3694113"/>
          <p14:tracePt t="26960" x="6586538" y="3702050"/>
          <p14:tracePt t="26968" x="6604000" y="3702050"/>
          <p14:tracePt t="26975" x="6619875" y="3702050"/>
          <p14:tracePt t="26984" x="6645275" y="3702050"/>
          <p14:tracePt t="26991" x="6670675" y="3702050"/>
          <p14:tracePt t="27000" x="6696075" y="3702050"/>
          <p14:tracePt t="27007" x="6721475" y="3702050"/>
          <p14:tracePt t="27016" x="6746875" y="3702050"/>
          <p14:tracePt t="27024" x="6770688" y="3702050"/>
          <p14:tracePt t="27031" x="6780213" y="3709988"/>
          <p14:tracePt t="27039" x="6796088" y="3709988"/>
          <p14:tracePt t="27047" x="6805613" y="3709988"/>
          <p14:tracePt t="27055" x="6821488" y="3717925"/>
          <p14:tracePt t="27063" x="6829425" y="3717925"/>
          <p14:tracePt t="27072" x="6838950" y="3717925"/>
          <p14:tracePt t="27080" x="6854825" y="3717925"/>
          <p14:tracePt t="27087" x="6872288" y="3717925"/>
          <p14:tracePt t="27095" x="6888163" y="3717925"/>
          <p14:tracePt t="27103" x="6905625" y="3717925"/>
          <p14:tracePt t="27111" x="6923088" y="3717925"/>
          <p14:tracePt t="27120" x="6938963" y="3717925"/>
          <p14:tracePt t="27127" x="6956425" y="3717925"/>
          <p14:tracePt t="27135" x="6972300" y="3717925"/>
          <p14:tracePt t="27153" x="6981825" y="3717925"/>
          <p14:tracePt t="27521" x="6989763" y="3735388"/>
          <p14:tracePt t="27528" x="6989763" y="3760788"/>
          <p14:tracePt t="27537" x="6997700" y="3776663"/>
          <p14:tracePt t="27576" x="7005638" y="3776663"/>
          <p14:tracePt t="27584" x="7023100" y="3776663"/>
          <p14:tracePt t="27592" x="7040563" y="3776663"/>
          <p14:tracePt t="27600" x="7064375" y="3786188"/>
          <p14:tracePt t="27608" x="7089775" y="3794125"/>
          <p14:tracePt t="27617" x="7123113" y="3794125"/>
          <p14:tracePt t="27625" x="7140575" y="3794125"/>
          <p14:tracePt t="27631" x="7165975" y="3802063"/>
          <p14:tracePt t="27641" x="7191375" y="3802063"/>
          <p14:tracePt t="27649" x="7224713" y="3802063"/>
          <p14:tracePt t="27656" x="7275513" y="3802063"/>
          <p14:tracePt t="27665" x="7316788" y="3802063"/>
          <p14:tracePt t="27672" x="7383463" y="3802063"/>
          <p14:tracePt t="27681" x="7451725" y="3802063"/>
          <p14:tracePt t="27688" x="7518400" y="3802063"/>
          <p14:tracePt t="27697" x="7577138" y="3802063"/>
          <p14:tracePt t="27705" x="7627938" y="3802063"/>
          <p14:tracePt t="27712" x="7677150" y="3802063"/>
          <p14:tracePt t="27721" x="7727950" y="3794125"/>
          <p14:tracePt t="27729" x="7769225" y="3794125"/>
          <p14:tracePt t="27737" x="7820025" y="3794125"/>
          <p14:tracePt t="27744" x="7862888" y="3786188"/>
          <p14:tracePt t="27753" x="7912100" y="3786188"/>
          <p14:tracePt t="27761" x="7954963" y="3786188"/>
          <p14:tracePt t="27769" x="8004175" y="3786188"/>
          <p14:tracePt t="27777" x="8039100" y="3786188"/>
          <p14:tracePt t="27784" x="8072438" y="3786188"/>
          <p14:tracePt t="27792" x="8105775" y="3786188"/>
          <p14:tracePt t="27800" x="8131175" y="3786188"/>
          <p14:tracePt t="27808" x="8156575" y="3786188"/>
          <p14:tracePt t="27815" x="8180388" y="3786188"/>
          <p14:tracePt t="27824" x="8205788" y="3786188"/>
          <p14:tracePt t="27831" x="8231188" y="3786188"/>
          <p14:tracePt t="27840" x="8239125" y="3776663"/>
          <p14:tracePt t="27849" x="8256588" y="3776663"/>
          <p14:tracePt t="27856" x="8281988" y="3776663"/>
          <p14:tracePt t="27865" x="8289925" y="3768725"/>
          <p14:tracePt t="27872" x="8315325" y="3768725"/>
          <p14:tracePt t="27881" x="8332788" y="3768725"/>
          <p14:tracePt t="27888" x="8356600" y="3768725"/>
          <p14:tracePt t="27896" x="8382000" y="3768725"/>
          <p14:tracePt t="27904" x="8407400" y="3760788"/>
          <p14:tracePt t="27912" x="8424863" y="3760788"/>
          <p14:tracePt t="27921" x="8440738" y="3760788"/>
          <p14:tracePt t="27929" x="8450263" y="3760788"/>
          <p14:tracePt t="27961" x="8458200" y="3760788"/>
          <p14:tracePt t="28001" x="8466138" y="3760788"/>
          <p14:tracePt t="28016" x="8474075" y="3760788"/>
          <p14:tracePt t="28040" x="8483600" y="3760788"/>
          <p14:tracePt t="28056" x="8491538" y="3760788"/>
          <p14:tracePt t="28137" x="8499475" y="3760788"/>
          <p14:tracePt t="28153" x="8509000" y="3760788"/>
          <p14:tracePt t="28160" x="8524875" y="3760788"/>
          <p14:tracePt t="28169" x="8542338" y="3768725"/>
          <p14:tracePt t="28176" x="8567738" y="3768725"/>
          <p14:tracePt t="28185" x="8583613" y="3776663"/>
          <p14:tracePt t="28192" x="8609013" y="3776663"/>
          <p14:tracePt t="28200" x="8642350" y="3776663"/>
          <p14:tracePt t="28209" x="8667750" y="3776663"/>
          <p14:tracePt t="28216" x="8693150" y="3776663"/>
          <p14:tracePt t="28224" x="8718550" y="3776663"/>
          <p14:tracePt t="28232" x="8734425" y="3776663"/>
          <p14:tracePt t="28240" x="8751888" y="3776663"/>
          <p14:tracePt t="28249" x="8759825" y="3776663"/>
          <p14:tracePt t="28305" x="8767763" y="3776663"/>
          <p14:tracePt t="28312" x="8767763" y="3786188"/>
          <p14:tracePt t="28321" x="8777288" y="3786188"/>
          <p14:tracePt t="28337" x="8785225" y="3786188"/>
          <p14:tracePt t="28352" x="8793163" y="3794125"/>
          <p14:tracePt t="28360" x="8802688" y="3794125"/>
          <p14:tracePt t="28521" x="8793163" y="3794125"/>
          <p14:tracePt t="28545" x="8785225" y="3794125"/>
          <p14:tracePt t="33328" x="8793163" y="3794125"/>
          <p14:tracePt t="33337" x="8802688" y="3794125"/>
          <p14:tracePt t="33345" x="8810625" y="3794125"/>
          <p14:tracePt t="33353" x="8826500" y="3794125"/>
          <p14:tracePt t="33360" x="8836025" y="3794125"/>
          <p14:tracePt t="33369" x="8843963" y="3794125"/>
          <p14:tracePt t="33376" x="8861425" y="3794125"/>
          <p14:tracePt t="33392" x="8869363" y="3794125"/>
          <p14:tracePt t="33408" x="8877300" y="3794125"/>
          <p14:tracePt t="33424" x="8885238" y="3794125"/>
          <p14:tracePt t="33431" x="8894763" y="3794125"/>
          <p14:tracePt t="33456" x="8902700" y="3794125"/>
          <p14:tracePt t="33472" x="8910638" y="3794125"/>
          <p14:tracePt t="33488" x="8920163" y="3794125"/>
          <p14:tracePt t="33495" x="8928100" y="3794125"/>
          <p14:tracePt t="33520" x="8936038" y="3794125"/>
          <p14:tracePt t="33536" x="8943975" y="3794125"/>
          <p14:tracePt t="33560" x="8953500" y="3794125"/>
          <p14:tracePt t="33576" x="8961438" y="3794125"/>
          <p14:tracePt t="33600" x="8969375" y="3794125"/>
          <p14:tracePt t="33632" x="8978900" y="3794125"/>
          <p14:tracePt t="33672" x="8986838" y="3794125"/>
          <p14:tracePt t="33721" x="8994775" y="3794125"/>
          <p14:tracePt t="33729" x="9002713" y="3794125"/>
          <p14:tracePt t="33745" x="9012238" y="3794125"/>
          <p14:tracePt t="33753" x="9020175" y="3794125"/>
          <p14:tracePt t="33760" x="9028113" y="3794125"/>
          <p14:tracePt t="33769" x="9037638" y="3794125"/>
          <p14:tracePt t="33776" x="9053513" y="3794125"/>
          <p14:tracePt t="33785" x="9061450" y="3794125"/>
          <p14:tracePt t="33792" x="9070975" y="3794125"/>
          <p14:tracePt t="33800" x="9078913" y="3802063"/>
          <p14:tracePt t="33825" x="9086850" y="3802063"/>
          <p14:tracePt t="33880" x="9096375" y="3802063"/>
          <p14:tracePt t="33905" x="9104313" y="3802063"/>
          <p14:tracePt t="33920" x="9112250" y="3802063"/>
          <p14:tracePt t="33929" x="9120188" y="3802063"/>
          <p14:tracePt t="33937" x="9129713" y="3802063"/>
          <p14:tracePt t="33945" x="9137650" y="3802063"/>
          <p14:tracePt t="33953" x="9145588" y="3802063"/>
          <p14:tracePt t="33960" x="9155113" y="3802063"/>
          <p14:tracePt t="33969" x="9170988" y="3802063"/>
          <p14:tracePt t="33976" x="9178925" y="3802063"/>
          <p14:tracePt t="33984" x="9188450" y="3811588"/>
          <p14:tracePt t="33992" x="9196388" y="3811588"/>
          <p14:tracePt t="34001" x="9204325" y="3811588"/>
          <p14:tracePt t="34008" x="9213850" y="3811588"/>
          <p14:tracePt t="34015" x="9221788" y="3811588"/>
          <p14:tracePt t="34024" x="9229725" y="3819525"/>
          <p14:tracePt t="34033" x="9247188" y="3819525"/>
          <p14:tracePt t="34040" x="9255125" y="3819525"/>
          <p14:tracePt t="34049" x="9263063" y="3819525"/>
          <p14:tracePt t="34056" x="9272588" y="3819525"/>
          <p14:tracePt t="34065" x="9296400" y="3819525"/>
          <p14:tracePt t="34072" x="9305925" y="3827463"/>
          <p14:tracePt t="34082" x="9313863" y="3827463"/>
          <p14:tracePt t="34088" x="9321800" y="3827463"/>
          <p14:tracePt t="34096" x="9339263" y="3827463"/>
          <p14:tracePt t="34105" x="9347200" y="3827463"/>
          <p14:tracePt t="34113" x="9364663" y="3827463"/>
          <p14:tracePt t="34120" x="9372600" y="3827463"/>
          <p14:tracePt t="34129" x="9390063" y="3827463"/>
          <p14:tracePt t="34136" x="9405938" y="3827463"/>
          <p14:tracePt t="34144" x="9413875" y="3827463"/>
          <p14:tracePt t="34152" x="9423400" y="3827463"/>
          <p14:tracePt t="34160" x="9448800" y="3827463"/>
          <p14:tracePt t="34176" x="9456738" y="3827463"/>
          <p14:tracePt t="34217" x="9464675" y="3827463"/>
          <p14:tracePt t="34240" x="9472613" y="3827463"/>
          <p14:tracePt t="34256" x="9482138" y="3827463"/>
          <p14:tracePt t="34329" x="9490075" y="3827463"/>
          <p14:tracePt t="34353" x="9498013" y="3827463"/>
          <p14:tracePt t="34360" x="9507538" y="3827463"/>
          <p14:tracePt t="34368" x="9515475" y="3827463"/>
          <p14:tracePt t="34376" x="9531350" y="3827463"/>
          <p14:tracePt t="34384" x="9540875" y="3827463"/>
          <p14:tracePt t="34400" x="9556750" y="3827463"/>
          <p14:tracePt t="34415" x="9566275" y="3827463"/>
          <p14:tracePt t="34456" x="9574213" y="3827463"/>
          <p14:tracePt t="34473" x="9582150" y="3827463"/>
          <p14:tracePt t="34529" x="9590088" y="3827463"/>
          <p14:tracePt t="34553" x="9599613" y="3827463"/>
          <p14:tracePt t="34648" x="9607550" y="3827463"/>
          <p14:tracePt t="34665" x="9615488" y="3827463"/>
          <p14:tracePt t="34753" x="9625013" y="3827463"/>
          <p14:tracePt t="34768" x="9632950" y="3827463"/>
          <p14:tracePt t="34784" x="9648825" y="3827463"/>
          <p14:tracePt t="34792" x="9658350" y="3835400"/>
          <p14:tracePt t="34800" x="9666288" y="3835400"/>
          <p14:tracePt t="34816" x="9674225" y="3844925"/>
          <p14:tracePt t="34849" x="9683750" y="3844925"/>
          <p14:tracePt t="34889" x="9691688" y="3844925"/>
          <p14:tracePt t="34896" x="9691688" y="3852863"/>
          <p14:tracePt t="34905" x="9699625" y="3852863"/>
          <p14:tracePt t="34913" x="9707563" y="3870325"/>
          <p14:tracePt t="34921" x="9717088" y="3878263"/>
          <p14:tracePt t="34929" x="9725025" y="3886200"/>
          <p14:tracePt t="34937" x="9732963" y="3894138"/>
          <p14:tracePt t="34944" x="9742488" y="3903663"/>
          <p14:tracePt t="34961" x="9750425" y="3903663"/>
          <p14:tracePt t="34971" x="9750425" y="3911600"/>
          <p14:tracePt t="35016" x="9750425" y="3919538"/>
          <p14:tracePt t="35024" x="9750425" y="3929063"/>
          <p14:tracePt t="35031" x="9742488" y="3929063"/>
          <p14:tracePt t="35040" x="9732963" y="3944938"/>
          <p14:tracePt t="35048" x="9725025" y="3952875"/>
          <p14:tracePt t="35056" x="9717088" y="3970338"/>
          <p14:tracePt t="35065" x="9717088" y="3978275"/>
          <p14:tracePt t="35072" x="9707563" y="3987800"/>
          <p14:tracePt t="35082" x="9707563" y="3995738"/>
          <p14:tracePt t="35096" x="9707563" y="4003675"/>
          <p14:tracePt t="35113" x="9699625" y="4011613"/>
          <p14:tracePt t="35121" x="9699625" y="4021138"/>
          <p14:tracePt t="35129" x="9691688" y="4021138"/>
          <p14:tracePt t="35160" x="9683750" y="4029075"/>
          <p14:tracePt t="35176" x="9674225" y="4029075"/>
          <p14:tracePt t="35184" x="9658350" y="4046538"/>
          <p14:tracePt t="35192" x="9640888" y="4046538"/>
          <p14:tracePt t="35200" x="9632950" y="4054475"/>
          <p14:tracePt t="35208" x="9607550" y="4071938"/>
          <p14:tracePt t="35215" x="9599613" y="4071938"/>
          <p14:tracePt t="35224" x="9590088" y="4079875"/>
          <p14:tracePt t="35232" x="9566275" y="4095750"/>
          <p14:tracePt t="35240" x="9548813" y="4095750"/>
          <p14:tracePt t="35249" x="9531350" y="4105275"/>
          <p14:tracePt t="35256" x="9515475" y="4113213"/>
          <p14:tracePt t="35265" x="9498013" y="4113213"/>
          <p14:tracePt t="35273" x="9472613" y="4113213"/>
          <p14:tracePt t="35281" x="9456738" y="4113213"/>
          <p14:tracePt t="35300" x="9439275" y="4113213"/>
          <p14:tracePt t="35305" x="9423400" y="4113213"/>
          <p14:tracePt t="35313" x="9405938" y="4113213"/>
          <p14:tracePt t="35321" x="9380538" y="4121150"/>
          <p14:tracePt t="35328" x="9355138" y="4121150"/>
          <p14:tracePt t="35336" x="9331325" y="4130675"/>
          <p14:tracePt t="35344" x="9305925" y="4138613"/>
          <p14:tracePt t="35352" x="9272588" y="4146550"/>
          <p14:tracePt t="35360" x="9255125" y="4146550"/>
          <p14:tracePt t="35369" x="9213850" y="4154488"/>
          <p14:tracePt t="35376" x="9170988" y="4164013"/>
          <p14:tracePt t="35384" x="9120188" y="4164013"/>
          <p14:tracePt t="35392" x="9096375" y="4164013"/>
          <p14:tracePt t="35401" x="9070975" y="4164013"/>
          <p14:tracePt t="35408" x="9045575" y="4164013"/>
          <p14:tracePt t="35415" x="9020175" y="4164013"/>
          <p14:tracePt t="35424" x="8994775" y="4164013"/>
          <p14:tracePt t="35432" x="8969375" y="4164013"/>
          <p14:tracePt t="35440" x="8936038" y="4164013"/>
          <p14:tracePt t="35449" x="8902700" y="4154488"/>
          <p14:tracePt t="35456" x="8869363" y="4154488"/>
          <p14:tracePt t="35466" x="8843963" y="4154488"/>
          <p14:tracePt t="35472" x="8826500" y="4154488"/>
          <p14:tracePt t="35482" x="8802688" y="4154488"/>
          <p14:tracePt t="35489" x="8793163" y="4154488"/>
          <p14:tracePt t="35505" x="8785225" y="4154488"/>
          <p14:tracePt t="35521" x="8777288" y="4154488"/>
          <p14:tracePt t="35537" x="8767763" y="4154488"/>
          <p14:tracePt t="35553" x="8751888" y="4154488"/>
          <p14:tracePt t="35560" x="8734425" y="4154488"/>
          <p14:tracePt t="35569" x="8718550" y="4154488"/>
          <p14:tracePt t="35576" x="8701088" y="4154488"/>
          <p14:tracePt t="35584" x="8685213" y="4154488"/>
          <p14:tracePt t="35592" x="8675688" y="4154488"/>
          <p14:tracePt t="35600" x="8667750" y="4154488"/>
          <p14:tracePt t="35615" x="8659813" y="4154488"/>
          <p14:tracePt t="35825" x="8667750" y="4154488"/>
          <p14:tracePt t="35840" x="8675688" y="4154488"/>
          <p14:tracePt t="35848" x="8685213" y="4154488"/>
          <p14:tracePt t="35856" x="8701088" y="4154488"/>
          <p14:tracePt t="35865" x="8718550" y="4154488"/>
          <p14:tracePt t="35872" x="8734425" y="4154488"/>
          <p14:tracePt t="35882" x="8759825" y="4164013"/>
          <p14:tracePt t="35888" x="8777288" y="4171950"/>
          <p14:tracePt t="35896" x="8810625" y="4179888"/>
          <p14:tracePt t="35905" x="8836025" y="4189413"/>
          <p14:tracePt t="35913" x="8861425" y="4189413"/>
          <p14:tracePt t="35921" x="8885238" y="4189413"/>
          <p14:tracePt t="35929" x="8910638" y="4189413"/>
          <p14:tracePt t="35937" x="8936038" y="4189413"/>
          <p14:tracePt t="35945" x="8961438" y="4197350"/>
          <p14:tracePt t="35952" x="8986838" y="4197350"/>
          <p14:tracePt t="35960" x="9012238" y="4197350"/>
          <p14:tracePt t="35969" x="9037638" y="4205288"/>
          <p14:tracePt t="35976" x="9061450" y="4205288"/>
          <p14:tracePt t="35984" x="9096375" y="4213225"/>
          <p14:tracePt t="35993" x="9120188" y="4213225"/>
          <p14:tracePt t="36001" x="9155113" y="4222750"/>
          <p14:tracePt t="36008" x="9188450" y="4230688"/>
          <p14:tracePt t="36015" x="9221788" y="4238625"/>
          <p14:tracePt t="36025" x="9247188" y="4248150"/>
          <p14:tracePt t="36032" x="9280525" y="4256088"/>
          <p14:tracePt t="36040" x="9296400" y="4256088"/>
          <p14:tracePt t="36049" x="9321800" y="4256088"/>
          <p14:tracePt t="36056" x="9339263" y="4264025"/>
          <p14:tracePt t="36065" x="9364663" y="4264025"/>
          <p14:tracePt t="36073" x="9390063" y="4271963"/>
          <p14:tracePt t="36082" x="9405938" y="4271963"/>
          <p14:tracePt t="36089" x="9423400" y="4281488"/>
          <p14:tracePt t="36096" x="9448800" y="4281488"/>
          <p14:tracePt t="36105" x="9472613" y="4289425"/>
          <p14:tracePt t="36113" x="9498013" y="4306888"/>
          <p14:tracePt t="36122" x="9540875" y="4314825"/>
          <p14:tracePt t="36128" x="9574213" y="4330700"/>
          <p14:tracePt t="36137" x="9599613" y="4340225"/>
          <p14:tracePt t="36144" x="9640888" y="4356100"/>
          <p14:tracePt t="36153" x="9666288" y="4365625"/>
          <p14:tracePt t="36160" x="9683750" y="4373563"/>
          <p14:tracePt t="36168" x="9699625" y="4373563"/>
          <p14:tracePt t="36176" x="9717088" y="4381500"/>
          <p14:tracePt t="36192" x="9732963" y="4381500"/>
          <p14:tracePt t="36208" x="9742488" y="4381500"/>
          <p14:tracePt t="36360" x="9732963" y="4365625"/>
          <p14:tracePt t="36369" x="9717088" y="4356100"/>
          <p14:tracePt t="36376" x="9699625" y="4340225"/>
          <p14:tracePt t="36383" x="9691688" y="4330700"/>
          <p14:tracePt t="36392" x="9683750" y="4322763"/>
          <p14:tracePt t="36400" x="9674225" y="4322763"/>
          <p14:tracePt t="36408" x="9666288" y="4314825"/>
          <p14:tracePt t="36864" x="9666288" y="4306888"/>
          <p14:tracePt t="36872" x="9666288" y="4281488"/>
          <p14:tracePt t="36882" x="9658350" y="4256088"/>
          <p14:tracePt t="36889" x="9648825" y="4248150"/>
          <p14:tracePt t="36897" x="9648825" y="4230688"/>
          <p14:tracePt t="36905" x="9640888" y="4230688"/>
          <p14:tracePt t="36912" x="9632950" y="4213225"/>
          <p14:tracePt t="36921" x="9625013" y="4197350"/>
          <p14:tracePt t="36928" x="9615488" y="4179888"/>
          <p14:tracePt t="36936" x="9607550" y="4154488"/>
          <p14:tracePt t="36945" x="9607550" y="4130675"/>
          <p14:tracePt t="36953" x="9599613" y="4105275"/>
          <p14:tracePt t="36960" x="9590088" y="4079875"/>
          <p14:tracePt t="36968" x="9582150" y="4037013"/>
          <p14:tracePt t="36976" x="9574213" y="4011613"/>
          <p14:tracePt t="36985" x="9574213" y="3995738"/>
          <p14:tracePt t="36992" x="9556750" y="3970338"/>
          <p14:tracePt t="37001" x="9548813" y="3952875"/>
          <p14:tracePt t="37008" x="9548813" y="3929063"/>
          <p14:tracePt t="37015" x="9548813" y="3903663"/>
          <p14:tracePt t="37024" x="9548813" y="3894138"/>
          <p14:tracePt t="37033" x="9540875" y="3886200"/>
          <p14:tracePt t="37041" x="9540875" y="3878263"/>
          <p14:tracePt t="37048" x="9531350" y="3878263"/>
          <p14:tracePt t="37056" x="9531350" y="3860800"/>
          <p14:tracePt t="37072" x="9531350" y="3852863"/>
          <p14:tracePt t="37087" x="9531350" y="3844925"/>
          <p14:tracePt t="37096" x="9523413" y="3844925"/>
          <p14:tracePt t="37104" x="9523413" y="3835400"/>
          <p14:tracePt t="37128" x="9523413" y="3827463"/>
          <p14:tracePt t="37216" x="9515475" y="3827463"/>
          <p14:tracePt t="37560" x="9507538" y="3827463"/>
          <p14:tracePt t="37785" x="9507538" y="3819525"/>
          <p14:tracePt t="37808" x="9507538" y="3811588"/>
          <p14:tracePt t="37824" x="9507538" y="3802063"/>
          <p14:tracePt t="37832" x="9507538" y="3794125"/>
          <p14:tracePt t="37840" x="9507538" y="3776663"/>
          <p14:tracePt t="37848" x="9507538" y="3752850"/>
          <p14:tracePt t="37856" x="9507538" y="3727450"/>
          <p14:tracePt t="37865" x="9498013" y="3702050"/>
          <p14:tracePt t="37872" x="9490075" y="3668713"/>
          <p14:tracePt t="37881" x="9482138" y="3635375"/>
          <p14:tracePt t="37889" x="9472613" y="3584575"/>
          <p14:tracePt t="37896" x="9456738" y="3533775"/>
          <p14:tracePt t="37905" x="9448800" y="3475038"/>
          <p14:tracePt t="37913" x="9423400" y="3416300"/>
          <p14:tracePt t="37921" x="9413875" y="3357563"/>
          <p14:tracePt t="37928" x="9390063" y="3298825"/>
          <p14:tracePt t="37936" x="9380538" y="3240088"/>
          <p14:tracePt t="37944" x="9372600" y="3198813"/>
          <p14:tracePt t="37952" x="9372600" y="3140075"/>
          <p14:tracePt t="37961" x="9372600" y="3081338"/>
          <p14:tracePt t="37969" x="9372600" y="3030538"/>
          <p14:tracePt t="37976" x="9372600" y="2971800"/>
          <p14:tracePt t="37984" x="9372600" y="2913063"/>
          <p14:tracePt t="37992" x="9364663" y="2854325"/>
          <p14:tracePt t="38000" x="9347200" y="2795588"/>
          <p14:tracePt t="38008" x="9321800" y="2736850"/>
          <p14:tracePt t="38015" x="9296400" y="2678113"/>
          <p14:tracePt t="38024" x="9272588" y="2619375"/>
          <p14:tracePt t="38032" x="9247188" y="2543175"/>
          <p14:tracePt t="38040" x="9221788" y="2476500"/>
          <p14:tracePt t="38049" x="9204325" y="2409825"/>
          <p14:tracePt t="38056" x="9188450" y="2351088"/>
          <p14:tracePt t="38065" x="9170988" y="2292350"/>
          <p14:tracePt t="38073" x="9155113" y="2233613"/>
          <p14:tracePt t="38081" x="9129713" y="2157413"/>
          <p14:tracePt t="38088" x="9078913" y="2098675"/>
          <p14:tracePt t="38097" x="9045575" y="2022475"/>
          <p14:tracePt t="38105" x="9002713" y="1963738"/>
          <p14:tracePt t="38113" x="8953500" y="1905000"/>
          <p14:tracePt t="38121" x="8902700" y="1838325"/>
          <p14:tracePt t="38128" x="8861425" y="1787525"/>
          <p14:tracePt t="38136" x="8818563" y="1728788"/>
          <p14:tracePt t="38144" x="8777288" y="1679575"/>
          <p14:tracePt t="38152" x="8751888" y="1636713"/>
          <p14:tracePt t="38160" x="8709025" y="1577975"/>
          <p14:tracePt t="38169" x="8675688" y="1511300"/>
          <p14:tracePt t="38176" x="8650288" y="1468438"/>
          <p14:tracePt t="38185" x="8626475" y="1401763"/>
          <p14:tracePt t="38192" x="8601075" y="1350963"/>
          <p14:tracePt t="38202" x="8575675" y="1292225"/>
          <p14:tracePt t="38208" x="8532813" y="1233488"/>
          <p14:tracePt t="38215" x="8499475" y="1166813"/>
          <p14:tracePt t="38224" x="8440738" y="1090613"/>
          <p14:tracePt t="38232" x="8374063" y="1023938"/>
          <p14:tracePt t="38241" x="8297863" y="949325"/>
          <p14:tracePt t="38248" x="8239125" y="898525"/>
          <p14:tracePt t="38256" x="8180388" y="839788"/>
          <p14:tracePt t="38265" x="8156575" y="796925"/>
          <p14:tracePt t="38273" x="8139113" y="755650"/>
          <p14:tracePt t="38285" x="8131175" y="722313"/>
          <p14:tracePt t="38289" x="8121650" y="688975"/>
          <p14:tracePt t="38296" x="8113713" y="646113"/>
          <p14:tracePt t="38305" x="8105775" y="604838"/>
          <p14:tracePt t="38312" x="8105775" y="571500"/>
          <p14:tracePt t="38321" x="8097838" y="528638"/>
          <p14:tracePt t="38328" x="8088313" y="495300"/>
          <p14:tracePt t="38337" x="8080375" y="454025"/>
          <p14:tracePt t="38344" x="8072438" y="419100"/>
          <p14:tracePt t="38353" x="8054975" y="385763"/>
          <p14:tracePt t="38360" x="8039100" y="344488"/>
          <p14:tracePt t="38369" x="8013700" y="301625"/>
          <p14:tracePt t="38376" x="8013700" y="276225"/>
          <p14:tracePt t="38384" x="7996238" y="242888"/>
          <p14:tracePt t="38392" x="7980363" y="201613"/>
          <p14:tracePt t="38402" x="7980363" y="168275"/>
          <p14:tracePt t="38408" x="7970838" y="142875"/>
          <p14:tracePt t="38415" x="7962900" y="109538"/>
          <p14:tracePt t="38424" x="7962900" y="76200"/>
          <p14:tracePt t="38432" x="7962900" y="33338"/>
          <p14:tracePt t="38440" x="7962900" y="79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098E-50D8-4A3D-B6F0-E8DB0F98A8F2}"/>
              </a:ext>
            </a:extLst>
          </p:cNvPr>
          <p:cNvSpPr>
            <a:spLocks noGrp="1"/>
          </p:cNvSpPr>
          <p:nvPr>
            <p:ph type="title"/>
          </p:nvPr>
        </p:nvSpPr>
        <p:spPr>
          <a:xfrm>
            <a:off x="403561" y="365126"/>
            <a:ext cx="8138102" cy="658332"/>
          </a:xfrm>
        </p:spPr>
        <p:txBody>
          <a:bodyPr>
            <a:normAutofit/>
          </a:bodyPr>
          <a:lstStyle/>
          <a:p>
            <a:r>
              <a:rPr lang="en-US" sz="2800" b="1" dirty="0">
                <a:latin typeface="+mn-lt"/>
              </a:rPr>
              <a:t>Antecedents 1 – Earth magnetism</a:t>
            </a:r>
          </a:p>
        </p:txBody>
      </p:sp>
      <p:sp>
        <p:nvSpPr>
          <p:cNvPr id="3" name="Text Placeholder 2">
            <a:extLst>
              <a:ext uri="{FF2B5EF4-FFF2-40B4-BE49-F238E27FC236}">
                <a16:creationId xmlns:a16="http://schemas.microsoft.com/office/drawing/2014/main" id="{5286106A-C378-4EA7-B550-2292ABE62D88}"/>
              </a:ext>
            </a:extLst>
          </p:cNvPr>
          <p:cNvSpPr>
            <a:spLocks noGrp="1"/>
          </p:cNvSpPr>
          <p:nvPr>
            <p:ph type="body" idx="1"/>
          </p:nvPr>
        </p:nvSpPr>
        <p:spPr>
          <a:xfrm>
            <a:off x="4356176" y="1694576"/>
            <a:ext cx="4046415" cy="926048"/>
          </a:xfrm>
        </p:spPr>
        <p:txBody>
          <a:bodyPr>
            <a:normAutofit fontScale="92500" lnSpcReduction="10000"/>
          </a:bodyPr>
          <a:lstStyle/>
          <a:p>
            <a:r>
              <a:rPr lang="en-US" dirty="0"/>
              <a:t>An early Chinese compass (ca 400 BC) – magnetized iron spoon on bronze plate</a:t>
            </a:r>
          </a:p>
        </p:txBody>
      </p:sp>
      <p:pic>
        <p:nvPicPr>
          <p:cNvPr id="8" name="Content Placeholder 7" descr="A close-up of a bill&#10;&#10;Description automatically generated with medium confidence">
            <a:extLst>
              <a:ext uri="{FF2B5EF4-FFF2-40B4-BE49-F238E27FC236}">
                <a16:creationId xmlns:a16="http://schemas.microsoft.com/office/drawing/2014/main" id="{732B3C70-8445-4500-85F1-E48DC6ACC3C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016843" y="2746258"/>
            <a:ext cx="4553737" cy="2862519"/>
          </a:xfrm>
        </p:spPr>
      </p:pic>
      <p:sp>
        <p:nvSpPr>
          <p:cNvPr id="5" name="Text Placeholder 4">
            <a:extLst>
              <a:ext uri="{FF2B5EF4-FFF2-40B4-BE49-F238E27FC236}">
                <a16:creationId xmlns:a16="http://schemas.microsoft.com/office/drawing/2014/main" id="{00A08E44-8B89-4902-8EA0-67C0C74E533B}"/>
              </a:ext>
            </a:extLst>
          </p:cNvPr>
          <p:cNvSpPr>
            <a:spLocks noGrp="1"/>
          </p:cNvSpPr>
          <p:nvPr>
            <p:ph type="body" sz="quarter" idx="3"/>
          </p:nvPr>
        </p:nvSpPr>
        <p:spPr>
          <a:xfrm>
            <a:off x="8674711" y="1694576"/>
            <a:ext cx="3113728" cy="926048"/>
          </a:xfrm>
        </p:spPr>
        <p:txBody>
          <a:bodyPr>
            <a:normAutofit fontScale="92500" lnSpcReduction="10000"/>
          </a:bodyPr>
          <a:lstStyle/>
          <a:p>
            <a:r>
              <a:rPr lang="en-US" dirty="0"/>
              <a:t>Halley’s map of lines of magnetic variation of the compass (1701)</a:t>
            </a:r>
          </a:p>
        </p:txBody>
      </p:sp>
      <p:pic>
        <p:nvPicPr>
          <p:cNvPr id="10" name="Content Placeholder 9" descr="Map&#10;&#10;Description automatically generated">
            <a:extLst>
              <a:ext uri="{FF2B5EF4-FFF2-40B4-BE49-F238E27FC236}">
                <a16:creationId xmlns:a16="http://schemas.microsoft.com/office/drawing/2014/main" id="{AA6B95D7-BD2C-4B5C-B412-5B705BB2AC43}"/>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8612913" y="2620624"/>
            <a:ext cx="3310346" cy="4054022"/>
          </a:xfrm>
        </p:spPr>
      </p:pic>
      <p:pic>
        <p:nvPicPr>
          <p:cNvPr id="6" name="Picture 5" descr="A picture containing text&#10;&#10;Description automatically generated">
            <a:extLst>
              <a:ext uri="{FF2B5EF4-FFF2-40B4-BE49-F238E27FC236}">
                <a16:creationId xmlns:a16="http://schemas.microsoft.com/office/drawing/2014/main" id="{1ABF7FC0-DC09-4ECE-AF6C-2858E86B5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66" y="1157680"/>
            <a:ext cx="3701716" cy="5092116"/>
          </a:xfrm>
          <a:prstGeom prst="rect">
            <a:avLst/>
          </a:prstGeom>
        </p:spPr>
      </p:pic>
      <p:pic>
        <p:nvPicPr>
          <p:cNvPr id="4" name="Audio 3">
            <a:hlinkClick r:id="" action="ppaction://media"/>
            <a:extLst>
              <a:ext uri="{FF2B5EF4-FFF2-40B4-BE49-F238E27FC236}">
                <a16:creationId xmlns:a16="http://schemas.microsoft.com/office/drawing/2014/main" id="{8B86B37B-4D20-49BC-83E3-A7C9D6600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3042993"/>
      </p:ext>
    </p:extLst>
  </p:cSld>
  <p:clrMapOvr>
    <a:masterClrMapping/>
  </p:clrMapOvr>
  <mc:AlternateContent xmlns:mc="http://schemas.openxmlformats.org/markup-compatibility/2006" xmlns:p14="http://schemas.microsoft.com/office/powerpoint/2010/main">
    <mc:Choice Requires="p14">
      <p:transition spd="slow" p14:dur="2000" advTm="38908"/>
    </mc:Choice>
    <mc:Fallback xmlns="">
      <p:transition spd="slow" advTm="38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639" x="41275" y="3375025"/>
          <p14:tracePt t="2646" x="66675" y="3365500"/>
          <p14:tracePt t="2654" x="92075" y="3365500"/>
          <p14:tracePt t="2662" x="109538" y="3365500"/>
          <p14:tracePt t="2669" x="142875" y="3357563"/>
          <p14:tracePt t="2678" x="158750" y="3357563"/>
          <p14:tracePt t="2686" x="176213" y="3357563"/>
          <p14:tracePt t="2692" x="201613" y="3349625"/>
          <p14:tracePt t="2701" x="234950" y="3340100"/>
          <p14:tracePt t="2709" x="276225" y="3332163"/>
          <p14:tracePt t="2717" x="301625" y="3332163"/>
          <p14:tracePt t="2726" x="334963" y="3316288"/>
          <p14:tracePt t="2734" x="385763" y="3298825"/>
          <p14:tracePt t="2743" x="444500" y="3290888"/>
          <p14:tracePt t="2750" x="511175" y="3273425"/>
          <p14:tracePt t="2759" x="569913" y="3257550"/>
          <p14:tracePt t="2766" x="638175" y="3248025"/>
          <p14:tracePt t="2774" x="687388" y="3232150"/>
          <p14:tracePt t="2782" x="738188" y="3222625"/>
          <p14:tracePt t="2790" x="771525" y="3222625"/>
          <p14:tracePt t="2798" x="788988" y="3214688"/>
          <p14:tracePt t="2805" x="804863" y="3214688"/>
          <p14:tracePt t="2814" x="814388" y="3214688"/>
          <p14:tracePt t="2821" x="822325" y="3214688"/>
          <p14:tracePt t="2830" x="830263" y="3214688"/>
          <p14:tracePt t="2838" x="839788" y="3214688"/>
          <p14:tracePt t="2846" x="847725" y="3214688"/>
          <p14:tracePt t="2853" x="863600" y="3214688"/>
          <p14:tracePt t="2862" x="881063" y="3206750"/>
          <p14:tracePt t="2870" x="914400" y="3206750"/>
          <p14:tracePt t="2878" x="957263" y="3198813"/>
          <p14:tracePt t="2886" x="990600" y="3198813"/>
          <p14:tracePt t="2892" x="1023938" y="3189288"/>
          <p14:tracePt t="2902" x="1057275" y="3181350"/>
          <p14:tracePt t="2909" x="1082675" y="3181350"/>
          <p14:tracePt t="2917" x="1108075" y="3181350"/>
          <p14:tracePt t="2927" x="1133475" y="3181350"/>
          <p14:tracePt t="2934" x="1149350" y="3181350"/>
          <p14:tracePt t="2943" x="1166813" y="3181350"/>
          <p14:tracePt t="2950" x="1182688" y="3181350"/>
          <p14:tracePt t="2959" x="1200150" y="3181350"/>
          <p14:tracePt t="2966" x="1216025" y="3181350"/>
          <p14:tracePt t="2974" x="1233488" y="3181350"/>
          <p14:tracePt t="2981" x="1241425" y="3181350"/>
          <p14:tracePt t="3046" x="1258888" y="3181350"/>
          <p14:tracePt t="3054" x="1266825" y="3181350"/>
          <p14:tracePt t="3061" x="1284288" y="3181350"/>
          <p14:tracePt t="3070" x="1309688" y="3181350"/>
          <p14:tracePt t="3077" x="1325563" y="3189288"/>
          <p14:tracePt t="3085" x="1350963" y="3189288"/>
          <p14:tracePt t="3101" x="1358900" y="3189288"/>
          <p14:tracePt t="3109" x="1358900" y="3198813"/>
          <p14:tracePt t="3142" x="1358900" y="3206750"/>
          <p14:tracePt t="3150" x="1368425" y="3206750"/>
          <p14:tracePt t="3166" x="1376363" y="3206750"/>
          <p14:tracePt t="3174" x="1384300" y="3214688"/>
          <p14:tracePt t="3181" x="1401763" y="3214688"/>
          <p14:tracePt t="3190" x="1417638" y="3232150"/>
          <p14:tracePt t="3211" x="1443038" y="3248025"/>
          <p14:tracePt t="3215" x="1450975" y="3257550"/>
          <p14:tracePt t="3222" x="1460500" y="3257550"/>
          <p14:tracePt t="3229" x="1460500" y="3265488"/>
          <p14:tracePt t="3237" x="1468438" y="3273425"/>
          <p14:tracePt t="3246" x="1468438" y="3281363"/>
          <p14:tracePt t="3254" x="1476375" y="3290888"/>
          <p14:tracePt t="3261" x="1485900" y="3290888"/>
          <p14:tracePt t="3270" x="1485900" y="3298825"/>
          <p14:tracePt t="3278" x="1493838" y="3306763"/>
          <p14:tracePt t="3325" x="1501775" y="3306763"/>
          <p14:tracePt t="3342" x="1509713" y="3316288"/>
          <p14:tracePt t="3359" x="1519238" y="3316288"/>
          <p14:tracePt t="3374" x="1527175" y="3324225"/>
          <p14:tracePt t="3398" x="1527175" y="3332163"/>
          <p14:tracePt t="3422" x="1527175" y="3340100"/>
          <p14:tracePt t="3430" x="1535113" y="3340100"/>
          <p14:tracePt t="3446" x="1544638" y="3340100"/>
          <p14:tracePt t="3461" x="1560513" y="3349625"/>
          <p14:tracePt t="3469" x="1568450" y="3349625"/>
          <p14:tracePt t="3478" x="1585913" y="3349625"/>
          <p14:tracePt t="3486" x="1593850" y="3349625"/>
          <p14:tracePt t="3678" x="1603375" y="3349625"/>
          <p14:tracePt t="3686" x="1603375" y="3357563"/>
          <p14:tracePt t="3701" x="1611313" y="3357563"/>
          <p14:tracePt t="3870" x="1619250" y="3357563"/>
          <p14:tracePt t="4046" x="1627188" y="3357563"/>
          <p14:tracePt t="4061" x="1627188" y="3365500"/>
          <p14:tracePt t="4102" x="1636713" y="3365500"/>
          <p14:tracePt t="4108" x="1636713" y="3375025"/>
          <p14:tracePt t="4326" x="1644650" y="3375025"/>
          <p14:tracePt t="4343" x="1652588" y="3375025"/>
          <p14:tracePt t="4389" x="1652588" y="3382963"/>
          <p14:tracePt t="4397" x="1662113" y="3382963"/>
          <p14:tracePt t="4429" x="1670050" y="3382963"/>
          <p14:tracePt t="4437" x="1670050" y="3390900"/>
          <p14:tracePt t="4525" x="1677988" y="3390900"/>
          <p14:tracePt t="4558" x="1685925" y="3390900"/>
          <p14:tracePt t="4750" x="1685925" y="3398838"/>
          <p14:tracePt t="4773" x="1695450" y="3398838"/>
          <p14:tracePt t="4806" x="1695450" y="3408363"/>
          <p14:tracePt t="4813" x="1703388" y="3408363"/>
          <p14:tracePt t="4830" x="1711325" y="3408363"/>
          <p14:tracePt t="4838" x="1720850" y="3408363"/>
          <p14:tracePt t="4845" x="1720850" y="3416300"/>
          <p14:tracePt t="4854" x="1728788" y="3416300"/>
          <p14:tracePt t="4862" x="1744663" y="3416300"/>
          <p14:tracePt t="4870" x="1754188" y="3416300"/>
          <p14:tracePt t="4878" x="1754188" y="3424238"/>
          <p14:tracePt t="4886" x="1770063" y="3433763"/>
          <p14:tracePt t="4902" x="1787525" y="3433763"/>
          <p14:tracePt t="4917" x="1795463" y="3441700"/>
          <p14:tracePt t="4926" x="1803400" y="3441700"/>
          <p14:tracePt t="4943" x="1820863" y="3441700"/>
          <p14:tracePt t="4950" x="1820863" y="3449638"/>
          <p14:tracePt t="4959" x="1838325" y="3459163"/>
          <p14:tracePt t="4967" x="1846263" y="3459163"/>
          <p14:tracePt t="4975" x="1862138" y="3459163"/>
          <p14:tracePt t="4983" x="1871663" y="3459163"/>
          <p14:tracePt t="4989" x="1887538" y="3467100"/>
          <p14:tracePt t="4998" x="1912938" y="3475038"/>
          <p14:tracePt t="5006" x="1930400" y="3475038"/>
          <p14:tracePt t="5014" x="1938338" y="3475038"/>
          <p14:tracePt t="5022" x="1946275" y="3475038"/>
          <p14:tracePt t="5030" x="1955800" y="3482975"/>
          <p14:tracePt t="5037" x="1963738" y="3482975"/>
          <p14:tracePt t="5046" x="1971675" y="3492500"/>
          <p14:tracePt t="5062" x="1989138" y="3492500"/>
          <p14:tracePt t="5069" x="1997075" y="3500438"/>
          <p14:tracePt t="5079" x="2005013" y="3508375"/>
          <p14:tracePt t="5086" x="2030413" y="3517900"/>
          <p14:tracePt t="5092" x="2055813" y="3525838"/>
          <p14:tracePt t="5101" x="2073275" y="3533775"/>
          <p14:tracePt t="5109" x="2089150" y="3533775"/>
          <p14:tracePt t="5117" x="2114550" y="3541713"/>
          <p14:tracePt t="5126" x="2139950" y="3541713"/>
          <p14:tracePt t="5133" x="2165350" y="3551238"/>
          <p14:tracePt t="5143" x="2206625" y="3559175"/>
          <p14:tracePt t="5150" x="2232025" y="3559175"/>
          <p14:tracePt t="5159" x="2265363" y="3567113"/>
          <p14:tracePt t="5166" x="2298700" y="3576638"/>
          <p14:tracePt t="5173" x="2349500" y="3584575"/>
          <p14:tracePt t="5193" x="2416175" y="3609975"/>
          <p14:tracePt t="5198" x="2459038" y="3617913"/>
          <p14:tracePt t="5206" x="2492375" y="3617913"/>
          <p14:tracePt t="5214" x="2525713" y="3635375"/>
          <p14:tracePt t="5222" x="2551113" y="3643313"/>
          <p14:tracePt t="5230" x="2566988" y="3651250"/>
          <p14:tracePt t="5237" x="2592388" y="3651250"/>
          <p14:tracePt t="5246" x="2609850" y="3659188"/>
          <p14:tracePt t="5254" x="2635250" y="3668713"/>
          <p14:tracePt t="5262" x="2660650" y="3676650"/>
          <p14:tracePt t="5269" x="2684463" y="3676650"/>
          <p14:tracePt t="5279" x="2719388" y="3684588"/>
          <p14:tracePt t="5285" x="2735263" y="3694113"/>
          <p14:tracePt t="5294" x="2760663" y="3702050"/>
          <p14:tracePt t="5301" x="2786063" y="3702050"/>
          <p14:tracePt t="5309" x="2811463" y="3702050"/>
          <p14:tracePt t="5317" x="2827338" y="3709988"/>
          <p14:tracePt t="5326" x="2852738" y="3717925"/>
          <p14:tracePt t="5334" x="2878138" y="3727450"/>
          <p14:tracePt t="5342" x="2911475" y="3727450"/>
          <p14:tracePt t="5350" x="2944813" y="3735388"/>
          <p14:tracePt t="5359" x="2978150" y="3735388"/>
          <p14:tracePt t="5366" x="3036888" y="3743325"/>
          <p14:tracePt t="5374" x="3071813" y="3743325"/>
          <p14:tracePt t="5382" x="3113088" y="3752850"/>
          <p14:tracePt t="5390" x="3130550" y="3760788"/>
          <p14:tracePt t="5398" x="3146425" y="3768725"/>
          <p14:tracePt t="5406" x="3163888" y="3768725"/>
          <p14:tracePt t="5414" x="3179763" y="3768725"/>
          <p14:tracePt t="5421" x="3205163" y="3776663"/>
          <p14:tracePt t="5430" x="3222625" y="3786188"/>
          <p14:tracePt t="5438" x="3238500" y="3794125"/>
          <p14:tracePt t="5445" x="3271838" y="3802063"/>
          <p14:tracePt t="5454" x="3297238" y="3802063"/>
          <p14:tracePt t="5462" x="3330575" y="3811588"/>
          <p14:tracePt t="5470" x="3365500" y="3819525"/>
          <p14:tracePt t="5479" x="3389313" y="3819525"/>
          <p14:tracePt t="5486" x="3406775" y="3827463"/>
          <p14:tracePt t="5494" x="3440113" y="3827463"/>
          <p14:tracePt t="5502" x="3465513" y="3835400"/>
          <p14:tracePt t="5509" x="3516313" y="3844925"/>
          <p14:tracePt t="5517" x="3557588" y="3852863"/>
          <p14:tracePt t="5526" x="3616325" y="3860800"/>
          <p14:tracePt t="5534" x="3683000" y="3878263"/>
          <p14:tracePt t="5542" x="3741738" y="3886200"/>
          <p14:tracePt t="5550" x="3792538" y="3894138"/>
          <p14:tracePt t="5558" x="3825875" y="3911600"/>
          <p14:tracePt t="5566" x="3851275" y="3919538"/>
          <p14:tracePt t="5573" x="3884613" y="3929063"/>
          <p14:tracePt t="5582" x="3902075" y="3937000"/>
          <p14:tracePt t="5590" x="3910013" y="3944938"/>
          <p14:tracePt t="5598" x="3927475" y="3944938"/>
          <p14:tracePt t="5606" x="3943350" y="3952875"/>
          <p14:tracePt t="5614" x="3960813" y="3962400"/>
          <p14:tracePt t="5622" x="3976688" y="3970338"/>
          <p14:tracePt t="5630" x="3994150" y="3970338"/>
          <p14:tracePt t="5638" x="4019550" y="3987800"/>
          <p14:tracePt t="5646" x="4027488" y="3987800"/>
          <p14:tracePt t="5653" x="4035425" y="3995738"/>
          <p14:tracePt t="5662" x="4044950" y="4003675"/>
          <p14:tracePt t="5670" x="4052888" y="4011613"/>
          <p14:tracePt t="5678" x="4070350" y="4011613"/>
          <p14:tracePt t="5686" x="4094163" y="4021138"/>
          <p14:tracePt t="5692" x="4119563" y="4021138"/>
          <p14:tracePt t="5702" x="4144963" y="4021138"/>
          <p14:tracePt t="5709" x="4178300" y="4003675"/>
          <p14:tracePt t="5717" x="4221163" y="3978275"/>
          <p14:tracePt t="6078" x="4221163" y="3995738"/>
          <p14:tracePt t="6085" x="4211638" y="4011613"/>
          <p14:tracePt t="6093" x="4211638" y="4037013"/>
          <p14:tracePt t="6102" x="4211638" y="4054475"/>
          <p14:tracePt t="6109" x="4211638" y="4071938"/>
          <p14:tracePt t="6117" x="4221163" y="4071938"/>
          <p14:tracePt t="6125" x="4229100" y="4071938"/>
          <p14:tracePt t="6134" x="4246563" y="4071938"/>
          <p14:tracePt t="6142" x="4262438" y="4071938"/>
          <p14:tracePt t="6149" x="4279900" y="4071938"/>
          <p14:tracePt t="6157" x="4295775" y="4071938"/>
          <p14:tracePt t="6166" x="4305300" y="4079875"/>
          <p14:tracePt t="6172" x="4321175" y="4079875"/>
          <p14:tracePt t="6193" x="4329113" y="4079875"/>
          <p14:tracePt t="6197" x="4338638" y="4087813"/>
          <p14:tracePt t="6213" x="4354513" y="4095750"/>
          <p14:tracePt t="6221" x="4371975" y="4105275"/>
          <p14:tracePt t="6229" x="4387850" y="4113213"/>
          <p14:tracePt t="6236" x="4413250" y="4130675"/>
          <p14:tracePt t="6244" x="4446588" y="4138613"/>
          <p14:tracePt t="6252" x="4481513" y="4146550"/>
          <p14:tracePt t="6261" x="4522788" y="4164013"/>
          <p14:tracePt t="6269" x="4556125" y="4179888"/>
          <p14:tracePt t="6277" x="4581525" y="4189413"/>
          <p14:tracePt t="6285" x="4622800" y="4197350"/>
          <p14:tracePt t="6293" x="4657725" y="4205288"/>
          <p14:tracePt t="6301" x="4691063" y="4213225"/>
          <p14:tracePt t="6310" x="4724400" y="4213225"/>
          <p14:tracePt t="6317" x="4757738" y="4222750"/>
          <p14:tracePt t="6324" x="4799013" y="4230688"/>
          <p14:tracePt t="6333" x="4849813" y="4238625"/>
          <p14:tracePt t="6341" x="4892675" y="4248150"/>
          <p14:tracePt t="6350" x="4941888" y="4248150"/>
          <p14:tracePt t="6357" x="4975225" y="4256088"/>
          <p14:tracePt t="6365" x="5010150" y="4256088"/>
          <p14:tracePt t="6373" x="5033963" y="4256088"/>
          <p14:tracePt t="6381" x="5059363" y="4256088"/>
          <p14:tracePt t="6389" x="5076825" y="4256088"/>
          <p14:tracePt t="6397" x="5092700" y="4264025"/>
          <p14:tracePt t="6404" x="5110163" y="4264025"/>
          <p14:tracePt t="6412" x="5135563" y="4264025"/>
          <p14:tracePt t="6421" x="5160963" y="4271963"/>
          <p14:tracePt t="6429" x="5186363" y="4271963"/>
          <p14:tracePt t="6437" x="5219700" y="4271963"/>
          <p14:tracePt t="6445" x="5245100" y="4271963"/>
          <p14:tracePt t="6453" x="5268913" y="4281488"/>
          <p14:tracePt t="6461" x="5294313" y="4281488"/>
          <p14:tracePt t="6469" x="5319713" y="4281488"/>
          <p14:tracePt t="6477" x="5337175" y="4281488"/>
          <p14:tracePt t="6485" x="5353050" y="4281488"/>
          <p14:tracePt t="6493" x="5378450" y="4281488"/>
          <p14:tracePt t="6501" x="5386388" y="4289425"/>
          <p14:tracePt t="6509" x="5395913" y="4289425"/>
          <p14:tracePt t="6517" x="5411788" y="4289425"/>
          <p14:tracePt t="6524" x="5429250" y="4297363"/>
          <p14:tracePt t="6533" x="5445125" y="4297363"/>
          <p14:tracePt t="6541" x="5462588" y="4297363"/>
          <p14:tracePt t="6549" x="5480050" y="4306888"/>
          <p14:tracePt t="6556" x="5495925" y="4306888"/>
          <p14:tracePt t="6565" x="5513388" y="4306888"/>
          <p14:tracePt t="6573" x="5538788" y="4306888"/>
          <p14:tracePt t="6581" x="5546725" y="4306888"/>
          <p14:tracePt t="6589" x="5554663" y="4306888"/>
          <p14:tracePt t="6596" x="5562600" y="4306888"/>
          <p14:tracePt t="6613" x="5580063" y="4306888"/>
          <p14:tracePt t="6620" x="5588000" y="4306888"/>
          <p14:tracePt t="6637" x="5605463" y="4306888"/>
          <p14:tracePt t="6653" x="5613400" y="4306888"/>
          <p14:tracePt t="6669" x="5621338" y="4306888"/>
          <p14:tracePt t="6677" x="5630863" y="4306888"/>
          <p14:tracePt t="6685" x="5638800" y="4306888"/>
          <p14:tracePt t="6693" x="5646738" y="4306888"/>
          <p14:tracePt t="6701" x="5664200" y="4306888"/>
          <p14:tracePt t="6709" x="5689600" y="4314825"/>
          <p14:tracePt t="6717" x="5705475" y="4314825"/>
          <p14:tracePt t="6725" x="5730875" y="4314825"/>
          <p14:tracePt t="6733" x="5748338" y="4322763"/>
          <p14:tracePt t="6740" x="5764213" y="4322763"/>
          <p14:tracePt t="6749" x="5781675" y="4322763"/>
          <p14:tracePt t="6765" x="5789613" y="4322763"/>
          <p14:tracePt t="6780" x="5797550" y="4322763"/>
          <p14:tracePt t="6789" x="5807075" y="4322763"/>
          <p14:tracePt t="6804" x="5815013" y="4330700"/>
          <p14:tracePt t="6813" x="5832475" y="4330700"/>
          <p14:tracePt t="6820" x="5840413" y="4330700"/>
          <p14:tracePt t="6829" x="5848350" y="4330700"/>
          <p14:tracePt t="7486" x="5856288" y="4330700"/>
          <p14:tracePt t="7534" x="5865813" y="4330700"/>
          <p14:tracePt t="7581" x="5873750" y="4330700"/>
          <p14:tracePt t="7590" x="5881688" y="4330700"/>
          <p14:tracePt t="7606" x="5881688" y="4340225"/>
          <p14:tracePt t="7630" x="5891213" y="4340225"/>
          <p14:tracePt t="11766" x="5891213" y="4348163"/>
          <p14:tracePt t="11774" x="5891213" y="4356100"/>
          <p14:tracePt t="11789" x="5891213" y="4373563"/>
          <p14:tracePt t="11805" x="5891213" y="4381500"/>
          <p14:tracePt t="11837" x="5891213" y="4389438"/>
          <p14:tracePt t="11869" x="5891213" y="4398963"/>
          <p14:tracePt t="11885" x="5891213" y="4406900"/>
          <p14:tracePt t="11909" x="5899150" y="4414838"/>
          <p14:tracePt t="11942" x="5899150" y="4424363"/>
          <p14:tracePt t="11990" x="5899150" y="4432300"/>
          <p14:tracePt t="12005" x="5907088" y="4432300"/>
          <p14:tracePt t="12022" x="5907088" y="4440238"/>
          <p14:tracePt t="12030" x="5907088" y="4448175"/>
          <p14:tracePt t="12038" x="5915025" y="4448175"/>
          <p14:tracePt t="12062" x="5915025" y="4457700"/>
          <p14:tracePt t="12086" x="5924550" y="4465638"/>
          <p14:tracePt t="12110" x="5924550" y="4473575"/>
          <p14:tracePt t="12117" x="5932488" y="4483100"/>
          <p14:tracePt t="12142" x="5932488" y="4491038"/>
          <p14:tracePt t="12158" x="5940425" y="4491038"/>
          <p14:tracePt t="12174" x="5949950" y="4498975"/>
          <p14:tracePt t="12206" x="5949950" y="4506913"/>
          <p14:tracePt t="12213" x="5949950" y="4516438"/>
          <p14:tracePt t="12222" x="5957888" y="4516438"/>
          <p14:tracePt t="12238" x="5957888" y="4524375"/>
          <p14:tracePt t="12246" x="5965825" y="4524375"/>
          <p14:tracePt t="12254" x="5965825" y="4532313"/>
          <p14:tracePt t="12261" x="5973763" y="4532313"/>
          <p14:tracePt t="12270" x="5973763" y="4541838"/>
          <p14:tracePt t="12286" x="5973763" y="4549775"/>
          <p14:tracePt t="12293" x="5983288" y="4549775"/>
          <p14:tracePt t="12302" x="5991225" y="4549775"/>
          <p14:tracePt t="12325" x="5991225" y="4557713"/>
          <p14:tracePt t="12343" x="5999163" y="4557713"/>
          <p14:tracePt t="12398" x="6008688" y="4557713"/>
          <p14:tracePt t="12414" x="6008688" y="4565650"/>
          <p14:tracePt t="12422" x="6016625" y="4565650"/>
          <p14:tracePt t="12438" x="6024563" y="4565650"/>
          <p14:tracePt t="12462" x="6024563" y="4575175"/>
          <p14:tracePt t="12470" x="6032500" y="4575175"/>
          <p14:tracePt t="12485" x="6032500" y="4583113"/>
          <p14:tracePt t="12501" x="6042025" y="4583113"/>
          <p14:tracePt t="12525" x="6049963" y="4583113"/>
          <p14:tracePt t="12534" x="6057900" y="4583113"/>
          <p14:tracePt t="12543" x="6057900" y="4591050"/>
          <p14:tracePt t="12550" x="6067425" y="4591050"/>
          <p14:tracePt t="12566" x="6075363" y="4591050"/>
          <p14:tracePt t="12574" x="6075363" y="4600575"/>
          <p14:tracePt t="12589" x="6083300" y="4600575"/>
          <p14:tracePt t="12598" x="6091238" y="4600575"/>
          <p14:tracePt t="12622" x="6091238" y="4608513"/>
          <p14:tracePt t="12630" x="6100763" y="4608513"/>
          <p14:tracePt t="12645" x="6100763" y="4616450"/>
          <p14:tracePt t="12654" x="6108700" y="4616450"/>
          <p14:tracePt t="12670" x="6116638" y="4616450"/>
          <p14:tracePt t="12678" x="6124575" y="4616450"/>
          <p14:tracePt t="12693" x="6124575" y="4624388"/>
          <p14:tracePt t="12701" x="6134100" y="4624388"/>
          <p14:tracePt t="12718" x="6142038" y="4624388"/>
          <p14:tracePt t="12734" x="6149975" y="4624388"/>
          <p14:tracePt t="12743" x="6149975" y="4633913"/>
          <p14:tracePt t="12749" x="6159500" y="4633913"/>
          <p14:tracePt t="12766" x="6167438" y="4633913"/>
          <p14:tracePt t="12814" x="6175375" y="4633913"/>
          <p14:tracePt t="12878" x="6175375" y="4641850"/>
          <p14:tracePt t="14694" x="6183313" y="4641850"/>
          <p14:tracePt t="14709" x="6192838" y="4641850"/>
          <p14:tracePt t="14734" x="6200775" y="4641850"/>
          <p14:tracePt t="14749" x="6208713" y="4641850"/>
          <p14:tracePt t="14765" x="6218238" y="4641850"/>
          <p14:tracePt t="14773" x="6226175" y="4641850"/>
          <p14:tracePt t="14781" x="6234113" y="4641850"/>
          <p14:tracePt t="14797" x="6242050" y="4641850"/>
          <p14:tracePt t="14813" x="6259513" y="4641850"/>
          <p14:tracePt t="14829" x="6267450" y="4641850"/>
          <p14:tracePt t="14845" x="6276975" y="4641850"/>
          <p14:tracePt t="14853" x="6276975" y="4649788"/>
          <p14:tracePt t="14861" x="6284913" y="4649788"/>
          <p14:tracePt t="14885" x="6292850" y="4649788"/>
          <p14:tracePt t="14901" x="6300788" y="4649788"/>
          <p14:tracePt t="14917" x="6310313" y="4649788"/>
          <p14:tracePt t="14925" x="6318250" y="4649788"/>
          <p14:tracePt t="14932" x="6326188" y="4649788"/>
          <p14:tracePt t="14941" x="6335713" y="4649788"/>
          <p14:tracePt t="14949" x="6343650" y="4649788"/>
          <p14:tracePt t="14965" x="6351588" y="4649788"/>
          <p14:tracePt t="14980" x="6359525" y="4649788"/>
          <p14:tracePt t="14997" x="6369050" y="4649788"/>
          <p14:tracePt t="15013" x="6376988" y="4649788"/>
          <p14:tracePt t="15020" x="6384925" y="4649788"/>
          <p14:tracePt t="15037" x="6394450" y="4649788"/>
          <p14:tracePt t="15052" x="6402388" y="4649788"/>
          <p14:tracePt t="15069" x="6410325" y="4649788"/>
          <p14:tracePt t="15086" x="6418263" y="4649788"/>
          <p14:tracePt t="15102" x="6427788" y="4649788"/>
          <p14:tracePt t="15118" x="6435725" y="4649788"/>
          <p14:tracePt t="15134" x="6453188" y="4649788"/>
          <p14:tracePt t="15150" x="6461125" y="4649788"/>
          <p14:tracePt t="15166" x="6469063" y="4649788"/>
          <p14:tracePt t="15182" x="6477000" y="4649788"/>
          <p14:tracePt t="15206" x="6486525" y="4649788"/>
          <p14:tracePt t="15230" x="6494463" y="4649788"/>
          <p14:tracePt t="15238" x="6502400" y="4649788"/>
          <p14:tracePt t="15245" x="6511925" y="4649788"/>
          <p14:tracePt t="15261" x="6519863" y="4641850"/>
          <p14:tracePt t="15270" x="6527800" y="4641850"/>
          <p14:tracePt t="15294" x="6535738" y="4641850"/>
          <p14:tracePt t="15302" x="6545263" y="4641850"/>
          <p14:tracePt t="15326" x="6553200" y="4641850"/>
          <p14:tracePt t="15349" x="6561138" y="4641850"/>
          <p14:tracePt t="15366" x="6570663" y="4641850"/>
          <p14:tracePt t="15374" x="6578600" y="4641850"/>
          <p14:tracePt t="15382" x="6586538" y="4633913"/>
          <p14:tracePt t="15398" x="6594475" y="4633913"/>
          <p14:tracePt t="15405" x="6604000" y="4633913"/>
          <p14:tracePt t="15414" x="6611938" y="4633913"/>
          <p14:tracePt t="15422" x="6611938" y="4624388"/>
          <p14:tracePt t="15430" x="6619875" y="4624388"/>
          <p14:tracePt t="15437" x="6629400" y="4616450"/>
          <p14:tracePt t="15446" x="6637338" y="4616450"/>
          <p14:tracePt t="15453" x="6645275" y="4616450"/>
          <p14:tracePt t="15461" x="6653213" y="4616450"/>
          <p14:tracePt t="15470" x="6670675" y="4608513"/>
          <p14:tracePt t="15476" x="6678613" y="4608513"/>
          <p14:tracePt t="15494" x="6696075" y="4608513"/>
          <p14:tracePt t="15510" x="6704013" y="4608513"/>
          <p14:tracePt t="15518" x="6721475" y="4600575"/>
          <p14:tracePt t="15527" x="6729413" y="4600575"/>
          <p14:tracePt t="15534" x="6737350" y="4600575"/>
          <p14:tracePt t="15543" x="6754813" y="4591050"/>
          <p14:tracePt t="15550" x="6762750" y="4591050"/>
          <p14:tracePt t="15558" x="6770688" y="4591050"/>
          <p14:tracePt t="15566" x="6788150" y="4591050"/>
          <p14:tracePt t="15574" x="6805613" y="4591050"/>
          <p14:tracePt t="15582" x="6813550" y="4591050"/>
          <p14:tracePt t="15589" x="6829425" y="4591050"/>
          <p14:tracePt t="15598" x="6846888" y="4591050"/>
          <p14:tracePt t="15606" x="6864350" y="4591050"/>
          <p14:tracePt t="15614" x="6888163" y="4591050"/>
          <p14:tracePt t="15622" x="6913563" y="4591050"/>
          <p14:tracePt t="15630" x="6931025" y="4591050"/>
          <p14:tracePt t="15638" x="6956425" y="4591050"/>
          <p14:tracePt t="15646" x="6964363" y="4583113"/>
          <p14:tracePt t="15654" x="6981825" y="4583113"/>
          <p14:tracePt t="15662" x="6989763" y="4583113"/>
          <p14:tracePt t="15670" x="7015163" y="4583113"/>
          <p14:tracePt t="15676" x="7031038" y="4583113"/>
          <p14:tracePt t="15686" x="7040563" y="4583113"/>
          <p14:tracePt t="15694" x="7048500" y="4583113"/>
          <p14:tracePt t="15710" x="7056438" y="4583113"/>
          <p14:tracePt t="15742" x="7056438" y="4575175"/>
          <p14:tracePt t="15750" x="7056438" y="4565650"/>
          <p14:tracePt t="16142" x="7073900" y="4575175"/>
          <p14:tracePt t="16150" x="7081838" y="4583113"/>
          <p14:tracePt t="16157" x="7099300" y="4591050"/>
          <p14:tracePt t="16174" x="7107238" y="4591050"/>
          <p14:tracePt t="16194" x="7115175" y="4591050"/>
          <p14:tracePt t="16199" x="7123113" y="4591050"/>
          <p14:tracePt t="16213" x="7132638" y="4591050"/>
          <p14:tracePt t="16230" x="7140575" y="4591050"/>
          <p14:tracePt t="16246" x="7148513" y="4591050"/>
          <p14:tracePt t="16254" x="7158038" y="4591050"/>
          <p14:tracePt t="16261" x="7165975" y="4591050"/>
          <p14:tracePt t="16269" x="7173913" y="4591050"/>
          <p14:tracePt t="16276" x="7181850" y="4591050"/>
          <p14:tracePt t="16286" x="7199313" y="4591050"/>
          <p14:tracePt t="16293" x="7216775" y="4591050"/>
          <p14:tracePt t="16302" x="7224713" y="4583113"/>
          <p14:tracePt t="16311" x="7240588" y="4583113"/>
          <p14:tracePt t="16318" x="7258050" y="4583113"/>
          <p14:tracePt t="16327" x="7275513" y="4583113"/>
          <p14:tracePt t="16334" x="7291388" y="4583113"/>
          <p14:tracePt t="16343" x="7299325" y="4583113"/>
          <p14:tracePt t="16350" x="7316788" y="4583113"/>
          <p14:tracePt t="16358" x="7334250" y="4583113"/>
          <p14:tracePt t="16365" x="7350125" y="4583113"/>
          <p14:tracePt t="16374" x="7358063" y="4583113"/>
          <p14:tracePt t="16381" x="7375525" y="4583113"/>
          <p14:tracePt t="16389" x="7383463" y="4583113"/>
          <p14:tracePt t="16398" x="7392988" y="4583113"/>
          <p14:tracePt t="16406" x="7400925" y="4583113"/>
          <p14:tracePt t="16414" x="7416800" y="4591050"/>
          <p14:tracePt t="16429" x="7426325" y="4591050"/>
          <p14:tracePt t="16437" x="7434263" y="4591050"/>
          <p14:tracePt t="16446" x="7442200" y="4591050"/>
          <p14:tracePt t="16454" x="7451725" y="4591050"/>
          <p14:tracePt t="16462" x="7459663" y="4591050"/>
          <p14:tracePt t="16469" x="7475538" y="4591050"/>
          <p14:tracePt t="16477" x="7493000" y="4591050"/>
          <p14:tracePt t="16485" x="7500938" y="4591050"/>
          <p14:tracePt t="16494" x="7526338" y="4591050"/>
          <p14:tracePt t="16502" x="7551738" y="4600575"/>
          <p14:tracePt t="16510" x="7559675" y="4600575"/>
          <p14:tracePt t="16517" x="7569200" y="4600575"/>
          <p14:tracePt t="16527" x="7577138" y="4600575"/>
          <p14:tracePt t="16543" x="7585075" y="4608513"/>
          <p14:tracePt t="16550" x="7593013" y="4608513"/>
          <p14:tracePt t="16558" x="7602538" y="4608513"/>
          <p14:tracePt t="16574" x="7610475" y="4616450"/>
          <p14:tracePt t="16582" x="7618413" y="4616450"/>
          <p14:tracePt t="16590" x="7627938" y="4616450"/>
          <p14:tracePt t="16598" x="7643813" y="4624388"/>
          <p14:tracePt t="16606" x="7651750" y="4624388"/>
          <p14:tracePt t="16614" x="7661275" y="4624388"/>
          <p14:tracePt t="16622" x="7677150" y="4624388"/>
          <p14:tracePt t="16630" x="7686675" y="4624388"/>
          <p14:tracePt t="16638" x="7702550" y="4624388"/>
          <p14:tracePt t="16646" x="7710488" y="4624388"/>
          <p14:tracePt t="16654" x="7735888" y="4633913"/>
          <p14:tracePt t="16662" x="7745413" y="4633913"/>
          <p14:tracePt t="16670" x="7761288" y="4641850"/>
          <p14:tracePt t="16676" x="7778750" y="4641850"/>
          <p14:tracePt t="16686" x="7794625" y="4649788"/>
          <p14:tracePt t="16694" x="7820025" y="4649788"/>
          <p14:tracePt t="16702" x="7837488" y="4649788"/>
          <p14:tracePt t="16709" x="7853363" y="4649788"/>
          <p14:tracePt t="16717" x="7862888" y="4649788"/>
          <p14:tracePt t="16727" x="7878763" y="4649788"/>
          <p14:tracePt t="16732" x="7896225" y="4649788"/>
          <p14:tracePt t="16741" x="7921625" y="4649788"/>
          <p14:tracePt t="16748" x="7945438" y="4649788"/>
          <p14:tracePt t="16757" x="7962900" y="4649788"/>
          <p14:tracePt t="16764" x="7988300" y="4649788"/>
          <p14:tracePt t="16773" x="8013700" y="4659313"/>
          <p14:tracePt t="16780" x="8029575" y="4659313"/>
          <p14:tracePt t="16789" x="8039100" y="4659313"/>
          <p14:tracePt t="16796" x="8047038" y="4659313"/>
          <p14:tracePt t="16804" x="8054975" y="4667250"/>
          <p14:tracePt t="16813" x="8062913" y="4667250"/>
          <p14:tracePt t="16836" x="8072438" y="4667250"/>
          <p14:tracePt t="16845" x="8080375" y="4667250"/>
          <p14:tracePt t="16853" x="8088313" y="4675188"/>
          <p14:tracePt t="16861" x="8097838" y="4675188"/>
          <p14:tracePt t="16869" x="8113713" y="4675188"/>
          <p14:tracePt t="16877" x="8131175" y="4675188"/>
          <p14:tracePt t="16884" x="8139113" y="4675188"/>
          <p14:tracePt t="16893" x="8156575" y="4684713"/>
          <p14:tracePt t="16900" x="8172450" y="4684713"/>
          <p14:tracePt t="16908" x="8180388" y="4684713"/>
          <p14:tracePt t="16917" x="8189913" y="4692650"/>
          <p14:tracePt t="16925" x="8197850" y="4692650"/>
          <p14:tracePt t="16941" x="8205788" y="4692650"/>
          <p14:tracePt t="16949" x="8215313" y="4692650"/>
          <p14:tracePt t="16964" x="8223250" y="4692650"/>
          <p14:tracePt t="16981" x="8223250" y="4700588"/>
          <p14:tracePt t="16989" x="8231188" y="4700588"/>
          <p14:tracePt t="17005" x="8239125" y="4700588"/>
          <p14:tracePt t="17014" x="8248650" y="4700588"/>
          <p14:tracePt t="17030" x="8256588" y="4700588"/>
          <p14:tracePt t="17038" x="8274050" y="4708525"/>
          <p14:tracePt t="17045" x="8281988" y="4708525"/>
          <p14:tracePt t="17054" x="8289925" y="4718050"/>
          <p14:tracePt t="17063" x="8307388" y="4718050"/>
          <p14:tracePt t="17076" x="8315325" y="4718050"/>
          <p14:tracePt t="17093" x="8315325" y="4725988"/>
          <p14:tracePt t="17102" x="8323263" y="4725988"/>
          <p14:tracePt t="17110" x="8332788" y="4725988"/>
          <p14:tracePt t="17118" x="8332788" y="4733925"/>
          <p14:tracePt t="17127" x="8340725" y="4733925"/>
          <p14:tracePt t="17133" x="8348663" y="4733925"/>
          <p14:tracePt t="17149" x="8366125" y="4733925"/>
          <p14:tracePt t="17159" x="8374063" y="4733925"/>
          <p14:tracePt t="17165" x="8382000" y="4743450"/>
          <p14:tracePt t="17174" x="8391525" y="4743450"/>
          <p14:tracePt t="17182" x="8399463" y="4743450"/>
          <p14:tracePt t="17195" x="8407400" y="4743450"/>
          <p14:tracePt t="17205" x="8415338" y="4743450"/>
          <p14:tracePt t="17213" x="8440738" y="4743450"/>
          <p14:tracePt t="17221" x="8450263" y="4743450"/>
          <p14:tracePt t="17230" x="8466138" y="4743450"/>
          <p14:tracePt t="17237" x="8483600" y="4743450"/>
          <p14:tracePt t="17245" x="8499475" y="4751388"/>
          <p14:tracePt t="17253" x="8516938" y="4751388"/>
          <p14:tracePt t="17262" x="8532813" y="4751388"/>
          <p14:tracePt t="17269" x="8542338" y="4751388"/>
          <p14:tracePt t="17276" x="8550275" y="4751388"/>
          <p14:tracePt t="17285" x="8567738" y="4751388"/>
          <p14:tracePt t="17293" x="8575675" y="4751388"/>
          <p14:tracePt t="17301" x="8583613" y="4751388"/>
          <p14:tracePt t="17310" x="8591550" y="4751388"/>
          <p14:tracePt t="17318" x="8616950" y="4759325"/>
          <p14:tracePt t="17326" x="8634413" y="4759325"/>
          <p14:tracePt t="17334" x="8650288" y="4759325"/>
          <p14:tracePt t="17343" x="8675688" y="4767263"/>
          <p14:tracePt t="17350" x="8693150" y="4767263"/>
          <p14:tracePt t="17358" x="8718550" y="4767263"/>
          <p14:tracePt t="17366" x="8726488" y="4767263"/>
          <p14:tracePt t="17374" x="8751888" y="4767263"/>
          <p14:tracePt t="17382" x="8759825" y="4776788"/>
          <p14:tracePt t="17390" x="8767763" y="4776788"/>
          <p14:tracePt t="17398" x="8785225" y="4784725"/>
          <p14:tracePt t="17414" x="8793163" y="4784725"/>
          <p14:tracePt t="17422" x="8802688" y="4784725"/>
          <p14:tracePt t="17430" x="8810625" y="4784725"/>
          <p14:tracePt t="17438" x="8810625" y="4792663"/>
          <p14:tracePt t="17445" x="8818563" y="4792663"/>
          <p14:tracePt t="17462" x="8826500" y="4792663"/>
          <p14:tracePt t="17469" x="8843963" y="4792663"/>
          <p14:tracePt t="17476" x="8851900" y="4802188"/>
          <p14:tracePt t="17485" x="8861425" y="4802188"/>
          <p14:tracePt t="17494" x="8885238" y="4802188"/>
          <p14:tracePt t="17502" x="8902700" y="4810125"/>
          <p14:tracePt t="17510" x="8920163" y="4810125"/>
          <p14:tracePt t="17517" x="8936038" y="4810125"/>
          <p14:tracePt t="17527" x="8943975" y="4818063"/>
          <p14:tracePt t="17533" x="8961438" y="4818063"/>
          <p14:tracePt t="17543" x="8969375" y="4826000"/>
          <p14:tracePt t="17550" x="8986838" y="4826000"/>
          <p14:tracePt t="17557" x="8994775" y="4835525"/>
          <p14:tracePt t="17566" x="9002713" y="4835525"/>
          <p14:tracePt t="17574" x="9020175" y="4835525"/>
          <p14:tracePt t="17582" x="9028113" y="4835525"/>
          <p14:tracePt t="17590" x="9037638" y="4843463"/>
          <p14:tracePt t="17598" x="9045575" y="4843463"/>
          <p14:tracePt t="17605" x="9061450" y="4843463"/>
          <p14:tracePt t="17614" x="9070975" y="4843463"/>
          <p14:tracePt t="17621" x="9078913" y="4851400"/>
          <p14:tracePt t="17630" x="9096375" y="4851400"/>
          <p14:tracePt t="17638" x="9112250" y="4851400"/>
          <p14:tracePt t="17645" x="9120188" y="4851400"/>
          <p14:tracePt t="17654" x="9129713" y="4851400"/>
          <p14:tracePt t="17662" x="9137650" y="4851400"/>
          <p14:tracePt t="17669" x="9145588" y="4851400"/>
          <p14:tracePt t="17676" x="9145588" y="4860925"/>
          <p14:tracePt t="17686" x="9155113" y="4860925"/>
          <p14:tracePt t="17693" x="9163050" y="4860925"/>
          <p14:tracePt t="17701" x="9170988" y="4860925"/>
          <p14:tracePt t="17710" x="9188450" y="4868863"/>
          <p14:tracePt t="17718" x="9204325" y="4868863"/>
          <p14:tracePt t="17727" x="9221788" y="4876800"/>
          <p14:tracePt t="17734" x="9229725" y="4876800"/>
          <p14:tracePt t="17743" x="9247188" y="4876800"/>
          <p14:tracePt t="17749" x="9255125" y="4876800"/>
          <p14:tracePt t="17757" x="9272588" y="4876800"/>
          <p14:tracePt t="17766" x="9280525" y="4884738"/>
          <p14:tracePt t="17774" x="9288463" y="4884738"/>
          <p14:tracePt t="17782" x="9296400" y="4884738"/>
          <p14:tracePt t="17790" x="9305925" y="4894263"/>
          <p14:tracePt t="17805" x="9313863" y="4894263"/>
          <p14:tracePt t="17822" x="9321800" y="4894263"/>
          <p14:tracePt t="17829" x="9339263" y="4902200"/>
          <p14:tracePt t="17838" x="9355138" y="4910138"/>
          <p14:tracePt t="17845" x="9372600" y="4919663"/>
          <p14:tracePt t="17854" x="9398000" y="4927600"/>
          <p14:tracePt t="17862" x="9439275" y="4935538"/>
          <p14:tracePt t="17870" x="9472613" y="4953000"/>
          <p14:tracePt t="17876" x="9515475" y="4960938"/>
          <p14:tracePt t="17886" x="9548813" y="4960938"/>
          <p14:tracePt t="17894" x="9582150" y="4960938"/>
          <p14:tracePt t="17901" x="9615488" y="4968875"/>
          <p14:tracePt t="17910" x="9640888" y="4968875"/>
          <p14:tracePt t="17918" x="9666288" y="4978400"/>
          <p14:tracePt t="17927" x="9707563" y="4978400"/>
          <p14:tracePt t="17934" x="9732963" y="4978400"/>
          <p14:tracePt t="17942" x="9766300" y="4978400"/>
          <p14:tracePt t="17950" x="9801225" y="4978400"/>
          <p14:tracePt t="17958" x="9834563" y="4978400"/>
          <p14:tracePt t="17965" x="9859963" y="4986338"/>
          <p14:tracePt t="17973" x="9875838" y="4986338"/>
          <p14:tracePt t="18310" x="9883775" y="4986338"/>
          <p14:tracePt t="18326" x="9875838" y="4986338"/>
          <p14:tracePt t="18334" x="9859963" y="4994275"/>
          <p14:tracePt t="18343" x="9834563" y="4994275"/>
          <p14:tracePt t="18350" x="9825038" y="4994275"/>
          <p14:tracePt t="18357" x="9817100" y="4994275"/>
          <p14:tracePt t="18390" x="9817100" y="5002213"/>
          <p14:tracePt t="18405" x="9825038" y="5002213"/>
          <p14:tracePt t="18422" x="9834563" y="5002213"/>
          <p14:tracePt t="18437" x="9842500" y="5011738"/>
          <p14:tracePt t="18453" x="9850438" y="5011738"/>
          <p14:tracePt t="18461" x="9859963" y="5011738"/>
          <p14:tracePt t="18485" x="9867900" y="5019675"/>
          <p14:tracePt t="18502" x="9875838" y="5027613"/>
          <p14:tracePt t="18509" x="9883775" y="5027613"/>
          <p14:tracePt t="18517" x="9893300" y="5037138"/>
          <p14:tracePt t="18526" x="9909175" y="5037138"/>
          <p14:tracePt t="18533" x="9926638" y="5053013"/>
          <p14:tracePt t="18541" x="9942513" y="5053013"/>
          <p14:tracePt t="18549" x="9967913" y="5060950"/>
          <p14:tracePt t="18557" x="9993313" y="5060950"/>
          <p14:tracePt t="18565" x="10018713" y="5070475"/>
          <p14:tracePt t="18573" x="10044113" y="5070475"/>
          <p14:tracePt t="18581" x="10059988" y="5070475"/>
          <p14:tracePt t="18589" x="10077450" y="5070475"/>
          <p14:tracePt t="18605" x="10085388" y="5078413"/>
          <p14:tracePt t="18613" x="10094913" y="5078413"/>
          <p14:tracePt t="18621" x="10102850" y="5078413"/>
          <p14:tracePt t="18637" x="10110788" y="5078413"/>
          <p14:tracePt t="18653" x="10118725" y="5086350"/>
          <p14:tracePt t="18669" x="10128250" y="5086350"/>
          <p14:tracePt t="18676" x="10136188" y="5086350"/>
          <p14:tracePt t="18701" x="10144125" y="5086350"/>
          <p14:tracePt t="18709" x="10153650" y="5086350"/>
          <p14:tracePt t="18726" x="10169525" y="5086350"/>
          <p14:tracePt t="18742" x="10177463" y="5086350"/>
          <p14:tracePt t="18749" x="10186988" y="5086350"/>
          <p14:tracePt t="18757" x="10194925" y="5086350"/>
          <p14:tracePt t="18765" x="10202863" y="5095875"/>
          <p14:tracePt t="18781" x="10220325" y="5095875"/>
          <p14:tracePt t="18797" x="10228263" y="5095875"/>
          <p14:tracePt t="18805" x="10228263" y="5103813"/>
          <p14:tracePt t="18821" x="10245725" y="5103813"/>
          <p14:tracePt t="18837" x="10253663" y="5103813"/>
          <p14:tracePt t="18845" x="10261600" y="5103813"/>
          <p14:tracePt t="18861" x="10271125" y="5103813"/>
          <p14:tracePt t="18877" x="10279063" y="5103813"/>
          <p14:tracePt t="18892" x="10279063" y="5111750"/>
          <p14:tracePt t="18917" x="10287000" y="5111750"/>
          <p14:tracePt t="18926" x="10294938" y="5111750"/>
          <p14:tracePt t="18941" x="10312400" y="5111750"/>
          <p14:tracePt t="18949" x="10320338" y="5111750"/>
          <p14:tracePt t="18957" x="10329863" y="5111750"/>
          <p14:tracePt t="18989" x="10337800" y="5111750"/>
          <p14:tracePt t="19053" x="10345738" y="5111750"/>
          <p14:tracePt t="19069" x="10353675" y="5111750"/>
          <p14:tracePt t="19085" x="10363200" y="5111750"/>
          <p14:tracePt t="19117" x="10371138" y="5111750"/>
          <p14:tracePt t="19149" x="10379075" y="5111750"/>
          <p14:tracePt t="19165" x="10388600" y="5111750"/>
          <p14:tracePt t="19173" x="10396538" y="5111750"/>
          <p14:tracePt t="19189" x="10404475" y="5111750"/>
          <p14:tracePt t="19197" x="10412413" y="5111750"/>
          <p14:tracePt t="19213" x="10429875" y="5111750"/>
          <p14:tracePt t="19221" x="10437813" y="5111750"/>
          <p14:tracePt t="19229" x="10447338" y="5111750"/>
          <p14:tracePt t="19293" x="10455275" y="5111750"/>
          <p14:tracePt t="19349" x="10463213" y="5111750"/>
          <p14:tracePt t="19381" x="10471150" y="5111750"/>
          <p14:tracePt t="19389" x="10480675" y="5111750"/>
          <p14:tracePt t="19429" x="10488613" y="5111750"/>
          <p14:tracePt t="19445" x="10496550" y="5111750"/>
          <p14:tracePt t="19461" x="10506075" y="5111750"/>
          <p14:tracePt t="19469" x="10506075" y="5103813"/>
          <p14:tracePt t="19476" x="10514013" y="5103813"/>
          <p14:tracePt t="19485" x="10521950" y="5095875"/>
          <p14:tracePt t="19508" x="10529888" y="5095875"/>
          <p14:tracePt t="19517" x="10539413" y="5095875"/>
          <p14:tracePt t="19525" x="10547350" y="5086350"/>
          <p14:tracePt t="19541" x="10555288" y="5086350"/>
          <p14:tracePt t="19549" x="10564813" y="5086350"/>
          <p14:tracePt t="19557" x="10564813" y="5078413"/>
          <p14:tracePt t="19653" x="10572750" y="5078413"/>
          <p14:tracePt t="19661" x="10572750" y="5070475"/>
          <p14:tracePt t="19685" x="10572750" y="5060950"/>
          <p14:tracePt t="19692" x="10580688" y="5060950"/>
          <p14:tracePt t="19717" x="10580688" y="5053013"/>
          <p14:tracePt t="19741" x="10588625" y="5045075"/>
          <p14:tracePt t="19773" x="10588625" y="5037138"/>
          <p14:tracePt t="19789" x="10588625" y="5027613"/>
          <p14:tracePt t="19813" x="10588625" y="5019675"/>
          <p14:tracePt t="19829" x="10598150" y="5019675"/>
          <p14:tracePt t="19837" x="10598150" y="5011738"/>
          <p14:tracePt t="19861" x="10598150" y="5002213"/>
          <p14:tracePt t="19869" x="10598150" y="4994275"/>
          <p14:tracePt t="19893" x="10598150" y="4986338"/>
          <p14:tracePt t="19909" x="10598150" y="4978400"/>
          <p14:tracePt t="19925" x="10598150" y="4968875"/>
          <p14:tracePt t="19941" x="10606088" y="4960938"/>
          <p14:tracePt t="19949" x="10606088" y="4953000"/>
          <p14:tracePt t="19957" x="10614025" y="4953000"/>
          <p14:tracePt t="19965" x="10614025" y="4943475"/>
          <p14:tracePt t="19981" x="10614025" y="4927600"/>
          <p14:tracePt t="19989" x="10623550" y="4927600"/>
          <p14:tracePt t="19997" x="10623550" y="4919663"/>
          <p14:tracePt t="20013" x="10623550" y="4910138"/>
          <p14:tracePt t="20029" x="10623550" y="4894263"/>
          <p14:tracePt t="20045" x="10623550" y="4884738"/>
          <p14:tracePt t="20061" x="10623550" y="4868863"/>
          <p14:tracePt t="20069" x="10623550" y="4860925"/>
          <p14:tracePt t="20085" x="10623550" y="4843463"/>
          <p14:tracePt t="20092" x="10631488" y="4843463"/>
          <p14:tracePt t="20101" x="10631488" y="4835525"/>
          <p14:tracePt t="20109" x="10631488" y="4826000"/>
          <p14:tracePt t="20126" x="10631488" y="4810125"/>
          <p14:tracePt t="20141" x="10631488" y="4802188"/>
          <p14:tracePt t="20149" x="10631488" y="4792663"/>
          <p14:tracePt t="20157" x="10631488" y="4784725"/>
          <p14:tracePt t="20173" x="10631488" y="4776788"/>
          <p14:tracePt t="20181" x="10631488" y="4767263"/>
          <p14:tracePt t="20189" x="10631488" y="4759325"/>
          <p14:tracePt t="20210" x="10631488" y="4751388"/>
          <p14:tracePt t="20221" x="10631488" y="4743450"/>
          <p14:tracePt t="20228" x="10631488" y="4733925"/>
          <p14:tracePt t="20237" x="10631488" y="4725988"/>
          <p14:tracePt t="20253" x="10631488" y="4718050"/>
          <p14:tracePt t="20260" x="10631488" y="4708525"/>
          <p14:tracePt t="20276" x="10631488" y="4700588"/>
          <p14:tracePt t="20292" x="10631488" y="4692650"/>
          <p14:tracePt t="20309" x="10631488" y="4684713"/>
          <p14:tracePt t="20325" x="10631488" y="4667250"/>
          <p14:tracePt t="20341" x="10631488" y="4659313"/>
          <p14:tracePt t="20357" x="10631488" y="4649788"/>
          <p14:tracePt t="20381" x="10631488" y="4641850"/>
          <p14:tracePt t="20389" x="10631488" y="4633913"/>
          <p14:tracePt t="20405" x="10623550" y="4633913"/>
          <p14:tracePt t="20413" x="10623550" y="4624388"/>
          <p14:tracePt t="20445" x="10623550" y="4616450"/>
          <p14:tracePt t="20453" x="10614025" y="4616450"/>
          <p14:tracePt t="20477" x="10614025" y="4608513"/>
          <p14:tracePt t="20485" x="10614025" y="4600575"/>
          <p14:tracePt t="20492" x="10606088" y="4600575"/>
          <p14:tracePt t="20508" x="10606088" y="4591050"/>
          <p14:tracePt t="20517" x="10606088" y="4583113"/>
          <p14:tracePt t="20525" x="10598150" y="4583113"/>
          <p14:tracePt t="20533" x="10598150" y="4575175"/>
          <p14:tracePt t="20541" x="10598150" y="4565650"/>
          <p14:tracePt t="20549" x="10588625" y="4565650"/>
          <p14:tracePt t="20565" x="10588625" y="4557713"/>
          <p14:tracePt t="20573" x="10580688" y="4557713"/>
          <p14:tracePt t="20581" x="10572750" y="4557713"/>
          <p14:tracePt t="20588" x="10572750" y="4549775"/>
          <p14:tracePt t="20605" x="10564813" y="4541838"/>
          <p14:tracePt t="20613" x="10564813" y="4532313"/>
          <p14:tracePt t="20621" x="10564813" y="4524375"/>
          <p14:tracePt t="20629" x="10555288" y="4524375"/>
          <p14:tracePt t="20637" x="10555288" y="4516438"/>
          <p14:tracePt t="20645" x="10547350" y="4506913"/>
          <p14:tracePt t="20653" x="10539413" y="4498975"/>
          <p14:tracePt t="20661" x="10539413" y="4491038"/>
          <p14:tracePt t="20669" x="10529888" y="4483100"/>
          <p14:tracePt t="20685" x="10514013" y="4473575"/>
          <p14:tracePt t="20692" x="10514013" y="4465638"/>
          <p14:tracePt t="20701" x="10506075" y="4457700"/>
          <p14:tracePt t="20717" x="10496550" y="4448175"/>
          <p14:tracePt t="20726" x="10488613" y="4440238"/>
          <p14:tracePt t="20733" x="10488613" y="4432300"/>
          <p14:tracePt t="20741" x="10480675" y="4414838"/>
          <p14:tracePt t="20757" x="10471150" y="4406900"/>
          <p14:tracePt t="20765" x="10463213" y="4398963"/>
          <p14:tracePt t="20773" x="10463213" y="4389438"/>
          <p14:tracePt t="20781" x="10455275" y="4373563"/>
          <p14:tracePt t="20789" x="10447338" y="4373563"/>
          <p14:tracePt t="20797" x="10437813" y="4356100"/>
          <p14:tracePt t="20805" x="10421938" y="4348163"/>
          <p14:tracePt t="20813" x="10421938" y="4340225"/>
          <p14:tracePt t="20821" x="10404475" y="4322763"/>
          <p14:tracePt t="20829" x="10396538" y="4314825"/>
          <p14:tracePt t="20837" x="10388600" y="4306888"/>
          <p14:tracePt t="20845" x="10379075" y="4297363"/>
          <p14:tracePt t="20853" x="10379075" y="4289425"/>
          <p14:tracePt t="20861" x="10379075" y="4281488"/>
          <p14:tracePt t="20869" x="10371138" y="4281488"/>
          <p14:tracePt t="20877" x="10363200" y="4271963"/>
          <p14:tracePt t="20885" x="10363200" y="4264025"/>
          <p14:tracePt t="20892" x="10353675" y="4264025"/>
          <p14:tracePt t="20901" x="10353675" y="4256088"/>
          <p14:tracePt t="20917" x="10345738" y="4248150"/>
          <p14:tracePt t="20933" x="10337800" y="4230688"/>
          <p14:tracePt t="20941" x="10329863" y="4230688"/>
          <p14:tracePt t="20949" x="10329863" y="4222750"/>
          <p14:tracePt t="20957" x="10320338" y="4222750"/>
          <p14:tracePt t="20965" x="10320338" y="4205288"/>
          <p14:tracePt t="20973" x="10312400" y="4205288"/>
          <p14:tracePt t="20981" x="10304463" y="4205288"/>
          <p14:tracePt t="20989" x="10304463" y="4197350"/>
          <p14:tracePt t="20997" x="10294938" y="4197350"/>
          <p14:tracePt t="21005" x="10287000" y="4189413"/>
          <p14:tracePt t="21013" x="10279063" y="4179888"/>
          <p14:tracePt t="21037" x="10271125" y="4171950"/>
          <p14:tracePt t="21053" x="10261600" y="4171950"/>
          <p14:tracePt t="21061" x="10261600" y="4164013"/>
          <p14:tracePt t="21069" x="10253663" y="4164013"/>
          <p14:tracePt t="21076" x="10245725" y="4154488"/>
          <p14:tracePt t="21086" x="10245725" y="4146550"/>
          <p14:tracePt t="21092" x="10236200" y="4146550"/>
          <p14:tracePt t="21109" x="10228263" y="4138613"/>
          <p14:tracePt t="21116" x="10220325" y="4138613"/>
          <p14:tracePt t="21141" x="10212388" y="4138613"/>
          <p14:tracePt t="21157" x="10202863" y="4130675"/>
          <p14:tracePt t="21165" x="10202863" y="4121150"/>
          <p14:tracePt t="21173" x="10194925" y="4121150"/>
          <p14:tracePt t="21181" x="10186988" y="4121150"/>
          <p14:tracePt t="21189" x="10177463" y="4113213"/>
          <p14:tracePt t="21197" x="10169525" y="4113213"/>
          <p14:tracePt t="21205" x="10161588" y="4113213"/>
          <p14:tracePt t="21213" x="10161588" y="4105275"/>
          <p14:tracePt t="21220" x="10153650" y="4105275"/>
          <p14:tracePt t="21229" x="10144125" y="4095750"/>
          <p14:tracePt t="21237" x="10136188" y="4087813"/>
          <p14:tracePt t="21245" x="10118725" y="4087813"/>
          <p14:tracePt t="21253" x="10102850" y="4079875"/>
          <p14:tracePt t="21261" x="10094913" y="4071938"/>
          <p14:tracePt t="21269" x="10077450" y="4062413"/>
          <p14:tracePt t="21277" x="10059988" y="4062413"/>
          <p14:tracePt t="21285" x="10052050" y="4054475"/>
          <p14:tracePt t="21292" x="10044113" y="4046538"/>
          <p14:tracePt t="21301" x="10026650" y="4046538"/>
          <p14:tracePt t="21309" x="10018713" y="4046538"/>
          <p14:tracePt t="21317" x="10010775" y="4037013"/>
          <p14:tracePt t="21325" x="9993313" y="4029075"/>
          <p14:tracePt t="21333" x="9985375" y="4029075"/>
          <p14:tracePt t="21341" x="9967913" y="4021138"/>
          <p14:tracePt t="21349" x="9959975" y="4021138"/>
          <p14:tracePt t="21357" x="9942513" y="4003675"/>
          <p14:tracePt t="21365" x="9934575" y="4003675"/>
          <p14:tracePt t="21373" x="9926638" y="4003675"/>
          <p14:tracePt t="21381" x="9918700" y="3995738"/>
          <p14:tracePt t="21389" x="9909175" y="3995738"/>
          <p14:tracePt t="21413" x="9901238" y="3995738"/>
          <p14:tracePt t="21422" x="9901238" y="3987800"/>
          <p14:tracePt t="21437" x="9893300" y="3987800"/>
          <p14:tracePt t="21453" x="9883775" y="3987800"/>
          <p14:tracePt t="21461" x="9875838" y="3987800"/>
          <p14:tracePt t="21468" x="9867900" y="3987800"/>
          <p14:tracePt t="21476" x="9859963" y="3987800"/>
          <p14:tracePt t="21484" x="9850438" y="3987800"/>
          <p14:tracePt t="21492" x="9842500" y="3987800"/>
          <p14:tracePt t="21501" x="9834563" y="3987800"/>
          <p14:tracePt t="21524" x="9825038" y="3978275"/>
          <p14:tracePt t="21557" x="9817100" y="3978275"/>
          <p14:tracePt t="21573" x="9809163" y="3978275"/>
          <p14:tracePt t="21581" x="9809163" y="3970338"/>
          <p14:tracePt t="21597" x="9801225" y="3970338"/>
          <p14:tracePt t="21621" x="9791700" y="3970338"/>
          <p14:tracePt t="21637" x="9783763" y="3970338"/>
          <p14:tracePt t="21662" x="9775825" y="3970338"/>
          <p14:tracePt t="21734" x="9766300" y="3970338"/>
          <p14:tracePt t="22854" x="9758363" y="3970338"/>
          <p14:tracePt t="22862" x="9750425" y="3962400"/>
          <p14:tracePt t="22870" x="9742488" y="3962400"/>
          <p14:tracePt t="22877" x="9725025" y="3962400"/>
          <p14:tracePt t="22886" x="9717088" y="3962400"/>
          <p14:tracePt t="22893" x="9707563" y="3962400"/>
          <p14:tracePt t="22902" x="9699625" y="3962400"/>
          <p14:tracePt t="22911" x="9683750" y="3944938"/>
          <p14:tracePt t="22926" x="9683750" y="3929063"/>
          <p14:tracePt t="22934" x="9666288" y="3929063"/>
          <p14:tracePt t="23390" x="9666288" y="3937000"/>
          <p14:tracePt t="23406" x="9666288" y="3944938"/>
          <p14:tracePt t="23422" x="9674225" y="3944938"/>
          <p14:tracePt t="23438" x="9683750" y="3962400"/>
          <p14:tracePt t="23445" x="9683750" y="3970338"/>
          <p14:tracePt t="23454" x="9683750" y="3987800"/>
          <p14:tracePt t="23461" x="9683750" y="4003675"/>
          <p14:tracePt t="23470" x="9683750" y="4021138"/>
          <p14:tracePt t="23477" x="9683750" y="4037013"/>
          <p14:tracePt t="23487" x="9683750" y="4046538"/>
          <p14:tracePt t="23494" x="9683750" y="4054475"/>
          <p14:tracePt t="23502" x="9674225" y="4071938"/>
          <p14:tracePt t="23510" x="9674225" y="4079875"/>
          <p14:tracePt t="23519" x="9674225" y="4087813"/>
          <p14:tracePt t="23527" x="9674225" y="4095750"/>
          <p14:tracePt t="23534" x="9674225" y="4105275"/>
          <p14:tracePt t="23542" x="9674225" y="4113213"/>
          <p14:tracePt t="23550" x="9674225" y="4121150"/>
          <p14:tracePt t="23558" x="9674225" y="4130675"/>
          <p14:tracePt t="23566" x="9674225" y="4138613"/>
          <p14:tracePt t="23582" x="9674225" y="4146550"/>
          <p14:tracePt t="23598" x="9674225" y="4154488"/>
          <p14:tracePt t="23605" x="9683750" y="4154488"/>
          <p14:tracePt t="23613" x="9691688" y="4154488"/>
          <p14:tracePt t="23622" x="9691688" y="4164013"/>
          <p14:tracePt t="23637" x="9699625" y="4164013"/>
          <p14:tracePt t="23645" x="9699625" y="4171950"/>
          <p14:tracePt t="23654" x="9707563" y="4171950"/>
          <p14:tracePt t="23662" x="9707563" y="4179888"/>
          <p14:tracePt t="23669" x="9717088" y="4179888"/>
          <p14:tracePt t="23677" x="9725025" y="4179888"/>
          <p14:tracePt t="23686" x="9732963" y="4189413"/>
          <p14:tracePt t="23694" x="9742488" y="4189413"/>
          <p14:tracePt t="23702" x="9758363" y="4189413"/>
          <p14:tracePt t="23710" x="9775825" y="4197350"/>
          <p14:tracePt t="23718" x="9801225" y="4205288"/>
          <p14:tracePt t="23727" x="9817100" y="4213225"/>
          <p14:tracePt t="23734" x="9825038" y="4213225"/>
          <p14:tracePt t="23741" x="9850438" y="4213225"/>
          <p14:tracePt t="23750" x="9867900" y="4213225"/>
          <p14:tracePt t="23758" x="9883775" y="4222750"/>
          <p14:tracePt t="23766" x="9909175" y="4222750"/>
          <p14:tracePt t="23774" x="9934575" y="4222750"/>
          <p14:tracePt t="23782" x="9959975" y="4222750"/>
          <p14:tracePt t="23789" x="9993313" y="4222750"/>
          <p14:tracePt t="23797" x="10018713" y="4222750"/>
          <p14:tracePt t="23805" x="10044113" y="4222750"/>
          <p14:tracePt t="23814" x="10069513" y="4222750"/>
          <p14:tracePt t="23822" x="10094913" y="4222750"/>
          <p14:tracePt t="23829" x="10118725" y="4222750"/>
          <p14:tracePt t="23837" x="10144125" y="4213225"/>
          <p14:tracePt t="23845" x="10169525" y="4197350"/>
          <p14:tracePt t="23854" x="10194925" y="4189413"/>
          <p14:tracePt t="23863" x="10220325" y="4179888"/>
          <p14:tracePt t="23870" x="10245725" y="4164013"/>
          <p14:tracePt t="23877" x="10261600" y="4154488"/>
          <p14:tracePt t="23886" x="10279063" y="4138613"/>
          <p14:tracePt t="23894" x="10294938" y="4130675"/>
          <p14:tracePt t="23902" x="10312400" y="4113213"/>
          <p14:tracePt t="23910" x="10320338" y="4105275"/>
          <p14:tracePt t="23917" x="10337800" y="4087813"/>
          <p14:tracePt t="23927" x="10353675" y="4087813"/>
          <p14:tracePt t="23934" x="10363200" y="4071938"/>
          <p14:tracePt t="23942" x="10379075" y="4062413"/>
          <p14:tracePt t="23950" x="10388600" y="4054475"/>
          <p14:tracePt t="23958" x="10396538" y="4046538"/>
          <p14:tracePt t="23966" x="10412413" y="4029075"/>
          <p14:tracePt t="23973" x="10421938" y="4021138"/>
          <p14:tracePt t="23982" x="10437813" y="4011613"/>
          <p14:tracePt t="23990" x="10447338" y="3987800"/>
          <p14:tracePt t="23997" x="10471150" y="3962400"/>
          <p14:tracePt t="24006" x="10488613" y="3929063"/>
          <p14:tracePt t="24014" x="10521950" y="3903663"/>
          <p14:tracePt t="24021" x="10547350" y="3860800"/>
          <p14:tracePt t="24030" x="10564813" y="3835400"/>
          <p14:tracePt t="24038" x="10588625" y="3794125"/>
          <p14:tracePt t="24047" x="10606088" y="3768725"/>
          <p14:tracePt t="24054" x="10614025" y="3752850"/>
          <p14:tracePt t="24062" x="10631488" y="3727450"/>
          <p14:tracePt t="24070" x="10639425" y="3709988"/>
          <p14:tracePt t="24077" x="10647363" y="3694113"/>
          <p14:tracePt t="24086" x="10656888" y="3676650"/>
          <p14:tracePt t="24093" x="10656888" y="3651250"/>
          <p14:tracePt t="24102" x="10664825" y="3625850"/>
          <p14:tracePt t="24110" x="10664825" y="3592513"/>
          <p14:tracePt t="24117" x="10664825" y="3559175"/>
          <p14:tracePt t="24126" x="10672763" y="3517900"/>
          <p14:tracePt t="24133" x="10672763" y="3467100"/>
          <p14:tracePt t="24141" x="10682288" y="3398838"/>
          <p14:tracePt t="24149" x="10690225" y="3332163"/>
          <p14:tracePt t="24157" x="10715625" y="3265488"/>
          <p14:tracePt t="24165" x="10741025" y="3189288"/>
          <p14:tracePt t="24173" x="10764838" y="3105150"/>
          <p14:tracePt t="24181" x="10790238" y="3038475"/>
          <p14:tracePt t="24189" x="10823575" y="2954338"/>
          <p14:tracePt t="24197" x="10858500" y="2887663"/>
          <p14:tracePt t="24205" x="10866438" y="2836863"/>
          <p14:tracePt t="24213" x="10866438" y="2778125"/>
          <p14:tracePt t="24221" x="10866438" y="2711450"/>
          <p14:tracePt t="24229" x="10866438" y="2644775"/>
          <p14:tracePt t="24237" x="10866438" y="2560638"/>
          <p14:tracePt t="24245" x="10866438" y="2476500"/>
          <p14:tracePt t="24253" x="10858500" y="2392363"/>
          <p14:tracePt t="24260" x="10858500" y="2292350"/>
          <p14:tracePt t="24269" x="10848975" y="2190750"/>
          <p14:tracePt t="24277" x="10841038" y="2090738"/>
          <p14:tracePt t="24295" x="10815638" y="1879600"/>
          <p14:tracePt t="24300" x="10790238" y="1779588"/>
          <p14:tracePt t="24309" x="10756900" y="1679575"/>
          <p14:tracePt t="24317" x="10723563" y="1577975"/>
          <p14:tracePt t="24326" x="10672763" y="1485900"/>
          <p14:tracePt t="24333" x="10614025" y="1360488"/>
          <p14:tracePt t="24341" x="10564813" y="1258888"/>
          <p14:tracePt t="24349" x="10514013" y="1166813"/>
          <p14:tracePt t="24357" x="10463213" y="1066800"/>
          <p14:tracePt t="24365" x="10421938" y="973138"/>
          <p14:tracePt t="24373" x="10371138" y="889000"/>
          <p14:tracePt t="24381" x="10320338" y="796925"/>
          <p14:tracePt t="24389" x="10287000" y="722313"/>
          <p14:tracePt t="24397" x="10236200" y="646113"/>
          <p14:tracePt t="24405" x="10177463" y="561975"/>
          <p14:tracePt t="24413" x="10102850" y="487363"/>
          <p14:tracePt t="24421" x="10026650" y="403225"/>
          <p14:tracePt t="24429" x="9942513" y="327025"/>
          <p14:tracePt t="24437" x="9867900" y="268288"/>
          <p14:tracePt t="24445" x="9809163" y="209550"/>
          <p14:tracePt t="24453" x="9750425" y="150813"/>
          <p14:tracePt t="24461" x="9683750" y="92075"/>
          <p14:tracePt t="24469" x="9625013" y="50800"/>
          <p14:tracePt t="24478" x="9548813" y="79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8265-334A-4EF5-8558-C910E2514D5D}"/>
              </a:ext>
            </a:extLst>
          </p:cNvPr>
          <p:cNvSpPr>
            <a:spLocks noGrp="1"/>
          </p:cNvSpPr>
          <p:nvPr>
            <p:ph type="title"/>
          </p:nvPr>
        </p:nvSpPr>
        <p:spPr>
          <a:xfrm>
            <a:off x="839788" y="92280"/>
            <a:ext cx="10515600" cy="517334"/>
          </a:xfrm>
        </p:spPr>
        <p:txBody>
          <a:bodyPr>
            <a:noAutofit/>
          </a:bodyPr>
          <a:lstStyle/>
          <a:p>
            <a:r>
              <a:rPr lang="en-US" sz="2800" b="1" dirty="0">
                <a:latin typeface="+mn-lt"/>
              </a:rPr>
              <a:t>Antecedents 2 - Auroras</a:t>
            </a:r>
          </a:p>
        </p:txBody>
      </p:sp>
      <p:sp>
        <p:nvSpPr>
          <p:cNvPr id="3" name="Text Placeholder 2">
            <a:extLst>
              <a:ext uri="{FF2B5EF4-FFF2-40B4-BE49-F238E27FC236}">
                <a16:creationId xmlns:a16="http://schemas.microsoft.com/office/drawing/2014/main" id="{6A833146-8B2D-44C3-9C2F-CDEAC5E1B431}"/>
              </a:ext>
            </a:extLst>
          </p:cNvPr>
          <p:cNvSpPr>
            <a:spLocks noGrp="1"/>
          </p:cNvSpPr>
          <p:nvPr>
            <p:ph type="body" idx="1"/>
          </p:nvPr>
        </p:nvSpPr>
        <p:spPr>
          <a:xfrm>
            <a:off x="4758268" y="2370667"/>
            <a:ext cx="3268132" cy="1058333"/>
          </a:xfrm>
        </p:spPr>
        <p:txBody>
          <a:bodyPr>
            <a:normAutofit fontScale="92500"/>
          </a:bodyPr>
          <a:lstStyle/>
          <a:p>
            <a:r>
              <a:rPr lang="en-US" dirty="0"/>
              <a:t>Spirits of the Dead in the sky, playing a ball game with a walrus head?</a:t>
            </a:r>
          </a:p>
        </p:txBody>
      </p:sp>
      <p:pic>
        <p:nvPicPr>
          <p:cNvPr id="8" name="Content Placeholder 7" descr="Diagram&#10;&#10;Description automatically generated">
            <a:extLst>
              <a:ext uri="{FF2B5EF4-FFF2-40B4-BE49-F238E27FC236}">
                <a16:creationId xmlns:a16="http://schemas.microsoft.com/office/drawing/2014/main" id="{E3732AA9-BA1D-42EA-BF95-AAAA20C9C4B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137271" y="3429000"/>
            <a:ext cx="4245428" cy="3302000"/>
          </a:xfrm>
        </p:spPr>
      </p:pic>
      <p:sp>
        <p:nvSpPr>
          <p:cNvPr id="5" name="Text Placeholder 4">
            <a:extLst>
              <a:ext uri="{FF2B5EF4-FFF2-40B4-BE49-F238E27FC236}">
                <a16:creationId xmlns:a16="http://schemas.microsoft.com/office/drawing/2014/main" id="{293CC525-B00D-4CC5-8DEE-67458A36B46D}"/>
              </a:ext>
            </a:extLst>
          </p:cNvPr>
          <p:cNvSpPr>
            <a:spLocks noGrp="1"/>
          </p:cNvSpPr>
          <p:nvPr>
            <p:ph type="body" sz="quarter" idx="3"/>
          </p:nvPr>
        </p:nvSpPr>
        <p:spPr>
          <a:xfrm>
            <a:off x="99776" y="4783667"/>
            <a:ext cx="2507957" cy="448732"/>
          </a:xfrm>
        </p:spPr>
        <p:txBody>
          <a:bodyPr>
            <a:noAutofit/>
          </a:bodyPr>
          <a:lstStyle/>
          <a:p>
            <a:r>
              <a:rPr lang="en-US" dirty="0"/>
              <a:t>Angels in the sky?</a:t>
            </a:r>
          </a:p>
        </p:txBody>
      </p:sp>
      <p:pic>
        <p:nvPicPr>
          <p:cNvPr id="10" name="Content Placeholder 9" descr="A picture containing graphical user interface&#10;&#10;Description automatically generated">
            <a:extLst>
              <a:ext uri="{FF2B5EF4-FFF2-40B4-BE49-F238E27FC236}">
                <a16:creationId xmlns:a16="http://schemas.microsoft.com/office/drawing/2014/main" id="{5DCF001F-BEBB-45B6-A254-C4233AF29A04}"/>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99776" y="1083570"/>
            <a:ext cx="4355869" cy="3684588"/>
          </a:xfrm>
        </p:spPr>
      </p:pic>
      <p:pic>
        <p:nvPicPr>
          <p:cNvPr id="12" name="Picture 11" descr="Text&#10;&#10;Description automatically generated">
            <a:extLst>
              <a:ext uri="{FF2B5EF4-FFF2-40B4-BE49-F238E27FC236}">
                <a16:creationId xmlns:a16="http://schemas.microsoft.com/office/drawing/2014/main" id="{AFA1EBAB-D710-4E2A-8CC3-4A21E63F6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2740" y="660486"/>
            <a:ext cx="3665434" cy="4305258"/>
          </a:xfrm>
          <a:prstGeom prst="rect">
            <a:avLst/>
          </a:prstGeom>
        </p:spPr>
      </p:pic>
      <p:sp>
        <p:nvSpPr>
          <p:cNvPr id="15" name="TextBox 14">
            <a:extLst>
              <a:ext uri="{FF2B5EF4-FFF2-40B4-BE49-F238E27FC236}">
                <a16:creationId xmlns:a16="http://schemas.microsoft.com/office/drawing/2014/main" id="{32822D84-8856-455E-95FB-95486489BAD6}"/>
              </a:ext>
            </a:extLst>
          </p:cNvPr>
          <p:cNvSpPr txBox="1"/>
          <p:nvPr/>
        </p:nvSpPr>
        <p:spPr>
          <a:xfrm>
            <a:off x="8720667" y="5016617"/>
            <a:ext cx="3409814" cy="1754326"/>
          </a:xfrm>
          <a:prstGeom prst="rect">
            <a:avLst/>
          </a:prstGeom>
          <a:noFill/>
        </p:spPr>
        <p:txBody>
          <a:bodyPr wrap="square" rtlCol="0">
            <a:spAutoFit/>
          </a:bodyPr>
          <a:lstStyle/>
          <a:p>
            <a:r>
              <a:rPr lang="en-US" dirty="0"/>
              <a:t>Von Humboldt -1805 – observed strong variations of the magnetic field in the presence of auroras </a:t>
            </a:r>
            <a:r>
              <a:rPr lang="en-US" dirty="0">
                <a:sym typeface="Wingdings" panose="05000000000000000000" pitchFamily="2" charset="2"/>
              </a:rPr>
              <a:t> term “</a:t>
            </a:r>
            <a:r>
              <a:rPr lang="en-US" b="1" i="1" dirty="0" err="1">
                <a:sym typeface="Wingdings" panose="05000000000000000000" pitchFamily="2" charset="2"/>
              </a:rPr>
              <a:t>Magnetischer</a:t>
            </a:r>
            <a:r>
              <a:rPr lang="en-US" b="1" i="1" dirty="0">
                <a:sym typeface="Wingdings" panose="05000000000000000000" pitchFamily="2" charset="2"/>
              </a:rPr>
              <a:t> Sturm</a:t>
            </a:r>
            <a:r>
              <a:rPr lang="en-US" dirty="0">
                <a:sym typeface="Wingdings" panose="05000000000000000000" pitchFamily="2" charset="2"/>
              </a:rPr>
              <a:t>”.  BUT was its origin terrestrial or external?</a:t>
            </a:r>
            <a:endParaRPr lang="en-US" dirty="0"/>
          </a:p>
        </p:txBody>
      </p:sp>
      <p:pic>
        <p:nvPicPr>
          <p:cNvPr id="4" name="Audio 3">
            <a:hlinkClick r:id="" action="ppaction://media"/>
            <a:extLst>
              <a:ext uri="{FF2B5EF4-FFF2-40B4-BE49-F238E27FC236}">
                <a16:creationId xmlns:a16="http://schemas.microsoft.com/office/drawing/2014/main" id="{5556DCBC-D54A-48E8-A3C7-903BAEA780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9045472"/>
      </p:ext>
    </p:extLst>
  </p:cSld>
  <p:clrMapOvr>
    <a:masterClrMapping/>
  </p:clrMapOvr>
  <mc:AlternateContent xmlns:mc="http://schemas.openxmlformats.org/markup-compatibility/2006" xmlns:p14="http://schemas.microsoft.com/office/powerpoint/2010/main">
    <mc:Choice Requires="p14">
      <p:transition spd="slow" p14:dur="2000" advTm="36371"/>
    </mc:Choice>
    <mc:Fallback xmlns="">
      <p:transition spd="slow" advTm="3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017" x="41275" y="3567113"/>
          <p14:tracePt t="4023" x="76200" y="3584575"/>
          <p14:tracePt t="4032" x="100013" y="3600450"/>
          <p14:tracePt t="4041" x="134938" y="3617913"/>
          <p14:tracePt t="4048" x="158750" y="3625850"/>
          <p14:tracePt t="4057" x="176213" y="3635375"/>
          <p14:tracePt t="4064" x="201613" y="3651250"/>
          <p14:tracePt t="4073" x="227013" y="3651250"/>
          <p14:tracePt t="4080" x="260350" y="3651250"/>
          <p14:tracePt t="4088" x="285750" y="3659188"/>
          <p14:tracePt t="4096" x="311150" y="3659188"/>
          <p14:tracePt t="4104" x="344488" y="3668713"/>
          <p14:tracePt t="4112" x="369888" y="3668713"/>
          <p14:tracePt t="4120" x="403225" y="3668713"/>
          <p14:tracePt t="4128" x="436563" y="3668713"/>
          <p14:tracePt t="4136" x="469900" y="3668713"/>
          <p14:tracePt t="4144" x="528638" y="3668713"/>
          <p14:tracePt t="4152" x="569913" y="3668713"/>
          <p14:tracePt t="4160" x="620713" y="3668713"/>
          <p14:tracePt t="4168" x="663575" y="3668713"/>
          <p14:tracePt t="4176" x="704850" y="3668713"/>
          <p14:tracePt t="4185" x="755650" y="3668713"/>
          <p14:tracePt t="4192" x="796925" y="3668713"/>
          <p14:tracePt t="4201" x="830263" y="3668713"/>
          <p14:tracePt t="4207" x="881063" y="3668713"/>
          <p14:tracePt t="4216" x="922338" y="3668713"/>
          <p14:tracePt t="4224" x="973138" y="3668713"/>
          <p14:tracePt t="4232" x="1006475" y="3668713"/>
          <p14:tracePt t="4241" x="1039813" y="3668713"/>
          <p14:tracePt t="4248" x="1082675" y="3668713"/>
          <p14:tracePt t="4257" x="1108075" y="3668713"/>
          <p14:tracePt t="4264" x="1157288" y="3668713"/>
          <p14:tracePt t="4274" x="1192213" y="3659188"/>
          <p14:tracePt t="4280" x="1225550" y="3651250"/>
          <p14:tracePt t="4288" x="1266825" y="3643313"/>
          <p14:tracePt t="4296" x="1300163" y="3625850"/>
          <p14:tracePt t="4304" x="1343025" y="3609975"/>
          <p14:tracePt t="4312" x="1376363" y="3584575"/>
          <p14:tracePt t="4320" x="1409700" y="3567113"/>
          <p14:tracePt t="4328" x="1435100" y="3551238"/>
          <p14:tracePt t="4336" x="1468438" y="3533775"/>
          <p14:tracePt t="4344" x="1485900" y="3525838"/>
          <p14:tracePt t="4352" x="1501775" y="3517900"/>
          <p14:tracePt t="4373" x="1535113" y="3508375"/>
          <p14:tracePt t="4377" x="1544638" y="3500438"/>
          <p14:tracePt t="4384" x="1560513" y="3500438"/>
          <p14:tracePt t="4392" x="1577975" y="3492500"/>
          <p14:tracePt t="4400" x="1593850" y="3482975"/>
          <p14:tracePt t="4406" x="1619250" y="3482975"/>
          <p14:tracePt t="4416" x="1627188" y="3475038"/>
          <p14:tracePt t="4423" x="1636713" y="3467100"/>
          <p14:tracePt t="4432" x="1644650" y="3467100"/>
          <p14:tracePt t="6720" x="1652588" y="3467100"/>
          <p14:tracePt t="6736" x="1662113" y="3467100"/>
          <p14:tracePt t="6744" x="1670050" y="3467100"/>
          <p14:tracePt t="6752" x="1677988" y="3467100"/>
          <p14:tracePt t="6760" x="1685925" y="3475038"/>
          <p14:tracePt t="6768" x="1695450" y="3475038"/>
          <p14:tracePt t="6776" x="1703388" y="3482975"/>
          <p14:tracePt t="6784" x="1720850" y="3492500"/>
          <p14:tracePt t="6792" x="1736725" y="3500438"/>
          <p14:tracePt t="6800" x="1744663" y="3508375"/>
          <p14:tracePt t="6807" x="1770063" y="3517900"/>
          <p14:tracePt t="6815" x="1795463" y="3533775"/>
          <p14:tracePt t="6823" x="1812925" y="3541713"/>
          <p14:tracePt t="6832" x="1838325" y="3559175"/>
          <p14:tracePt t="6840" x="1862138" y="3567113"/>
          <p14:tracePt t="6848" x="1879600" y="3576638"/>
          <p14:tracePt t="6856" x="1905000" y="3592513"/>
          <p14:tracePt t="6864" x="1930400" y="3600450"/>
          <p14:tracePt t="6871" x="1955800" y="3617913"/>
          <p14:tracePt t="6880" x="1989138" y="3635375"/>
          <p14:tracePt t="6888" x="2005013" y="3643313"/>
          <p14:tracePt t="6896" x="2030413" y="3659188"/>
          <p14:tracePt t="6904" x="2047875" y="3668713"/>
          <p14:tracePt t="6912" x="2073275" y="3684588"/>
          <p14:tracePt t="6920" x="2089150" y="3694113"/>
          <p14:tracePt t="6928" x="2106613" y="3709988"/>
          <p14:tracePt t="6935" x="2122488" y="3717925"/>
          <p14:tracePt t="6944" x="2139950" y="3735388"/>
          <p14:tracePt t="6952" x="2155825" y="3752850"/>
          <p14:tracePt t="6960" x="2173288" y="3768725"/>
          <p14:tracePt t="6968" x="2206625" y="3786188"/>
          <p14:tracePt t="6976" x="2224088" y="3802063"/>
          <p14:tracePt t="6984" x="2239963" y="3819525"/>
          <p14:tracePt t="6992" x="2265363" y="3827463"/>
          <p14:tracePt t="7000" x="2290763" y="3852863"/>
          <p14:tracePt t="7008" x="2308225" y="3860800"/>
          <p14:tracePt t="7016" x="2332038" y="3886200"/>
          <p14:tracePt t="7023" x="2366963" y="3894138"/>
          <p14:tracePt t="7031" x="2382838" y="3911600"/>
          <p14:tracePt t="7039" x="2400300" y="3919538"/>
          <p14:tracePt t="7048" x="2416175" y="3937000"/>
          <p14:tracePt t="7057" x="2441575" y="3944938"/>
          <p14:tracePt t="7064" x="2459038" y="3952875"/>
          <p14:tracePt t="7072" x="2484438" y="3970338"/>
          <p14:tracePt t="7079" x="2500313" y="3987800"/>
          <p14:tracePt t="7087" x="2543175" y="4003675"/>
          <p14:tracePt t="7096" x="2566988" y="4021138"/>
          <p14:tracePt t="7104" x="2609850" y="4037013"/>
          <p14:tracePt t="7112" x="2651125" y="4062413"/>
          <p14:tracePt t="7119" x="2684463" y="4079875"/>
          <p14:tracePt t="7128" x="2709863" y="4087813"/>
          <p14:tracePt t="7136" x="2735263" y="4105275"/>
          <p14:tracePt t="7144" x="2760663" y="4121150"/>
          <p14:tracePt t="7152" x="2786063" y="4121150"/>
          <p14:tracePt t="7160" x="2801938" y="4138613"/>
          <p14:tracePt t="7168" x="2819400" y="4146550"/>
          <p14:tracePt t="7175" x="2852738" y="4164013"/>
          <p14:tracePt t="7183" x="2878138" y="4179888"/>
          <p14:tracePt t="7192" x="2903538" y="4197350"/>
          <p14:tracePt t="7199" x="2954338" y="4230688"/>
          <p14:tracePt t="7209" x="2987675" y="4248150"/>
          <p14:tracePt t="7216" x="3021013" y="4271963"/>
          <p14:tracePt t="7223" x="3062288" y="4289425"/>
          <p14:tracePt t="7231" x="3087688" y="4314825"/>
          <p14:tracePt t="7240" x="3113088" y="4330700"/>
          <p14:tracePt t="7248" x="3138488" y="4356100"/>
          <p14:tracePt t="7256" x="3171825" y="4381500"/>
          <p14:tracePt t="7264" x="3213100" y="4406900"/>
          <p14:tracePt t="7272" x="3263900" y="4440238"/>
          <p14:tracePt t="7280" x="3314700" y="4491038"/>
          <p14:tracePt t="7288" x="3373438" y="4524375"/>
          <p14:tracePt t="7295" x="3432175" y="4557713"/>
          <p14:tracePt t="7304" x="3506788" y="4591050"/>
          <p14:tracePt t="7312" x="3575050" y="4624388"/>
          <p14:tracePt t="7319" x="3633788" y="4649788"/>
          <p14:tracePt t="7328" x="3675063" y="4667250"/>
          <p14:tracePt t="7336" x="3700463" y="4692650"/>
          <p14:tracePt t="7344" x="3733800" y="4700588"/>
          <p14:tracePt t="7352" x="3733800" y="4718050"/>
          <p14:tracePt t="7376" x="3725863" y="4725988"/>
          <p14:tracePt t="7391" x="3700463" y="4733925"/>
          <p14:tracePt t="7753" x="3700463" y="4767263"/>
          <p14:tracePt t="7760" x="3692525" y="4784725"/>
          <p14:tracePt t="7792" x="3700463" y="4784725"/>
          <p14:tracePt t="7800" x="3708400" y="4802188"/>
          <p14:tracePt t="7807" x="3725863" y="4810125"/>
          <p14:tracePt t="7816" x="3741738" y="4826000"/>
          <p14:tracePt t="7824" x="3759200" y="4826000"/>
          <p14:tracePt t="7833" x="3776663" y="4843463"/>
          <p14:tracePt t="7841" x="3784600" y="4843463"/>
          <p14:tracePt t="7848" x="3800475" y="4860925"/>
          <p14:tracePt t="7857" x="3825875" y="4876800"/>
          <p14:tracePt t="7864" x="3843338" y="4894263"/>
          <p14:tracePt t="7872" x="3884613" y="4910138"/>
          <p14:tracePt t="7880" x="3910013" y="4927600"/>
          <p14:tracePt t="7888" x="3960813" y="4943475"/>
          <p14:tracePt t="7896" x="3994150" y="4968875"/>
          <p14:tracePt t="7904" x="4027488" y="4978400"/>
          <p14:tracePt t="7912" x="4060825" y="4986338"/>
          <p14:tracePt t="7920" x="4086225" y="4986338"/>
          <p14:tracePt t="7928" x="4111625" y="4986338"/>
          <p14:tracePt t="7936" x="4137025" y="4994275"/>
          <p14:tracePt t="7944" x="4162425" y="4994275"/>
          <p14:tracePt t="7952" x="4187825" y="4994275"/>
          <p14:tracePt t="7960" x="4221163" y="4994275"/>
          <p14:tracePt t="7968" x="4262438" y="4994275"/>
          <p14:tracePt t="7976" x="4295775" y="4994275"/>
          <p14:tracePt t="7984" x="4338638" y="5002213"/>
          <p14:tracePt t="7992" x="4387850" y="5002213"/>
          <p14:tracePt t="8000" x="4438650" y="5002213"/>
          <p14:tracePt t="8007" x="4481513" y="5011738"/>
          <p14:tracePt t="8016" x="4522788" y="5019675"/>
          <p14:tracePt t="8024" x="4548188" y="5019675"/>
          <p14:tracePt t="8032" x="4573588" y="5027613"/>
          <p14:tracePt t="8040" x="4589463" y="5027613"/>
          <p14:tracePt t="8048" x="4598988" y="5027613"/>
          <p14:tracePt t="8058" x="4606925" y="5027613"/>
          <p14:tracePt t="8064" x="4614863" y="5037138"/>
          <p14:tracePt t="8080" x="4632325" y="5037138"/>
          <p14:tracePt t="8088" x="4640263" y="5037138"/>
          <p14:tracePt t="8096" x="4648200" y="5037138"/>
          <p14:tracePt t="8104" x="4665663" y="5037138"/>
          <p14:tracePt t="8112" x="4691063" y="5037138"/>
          <p14:tracePt t="8120" x="4716463" y="5037138"/>
          <p14:tracePt t="8128" x="4740275" y="5037138"/>
          <p14:tracePt t="8136" x="4765675" y="5045075"/>
          <p14:tracePt t="8144" x="4783138" y="5045075"/>
          <p14:tracePt t="8152" x="4808538" y="5053013"/>
          <p14:tracePt t="8160" x="4816475" y="5060950"/>
          <p14:tracePt t="8168" x="4824413" y="5060950"/>
          <p14:tracePt t="8176" x="4849813" y="5060950"/>
          <p14:tracePt t="8184" x="4857750" y="5070475"/>
          <p14:tracePt t="8193" x="4867275" y="5078413"/>
          <p14:tracePt t="8200" x="4883150" y="5086350"/>
          <p14:tracePt t="8207" x="4908550" y="5095875"/>
          <p14:tracePt t="8216" x="4926013" y="5103813"/>
          <p14:tracePt t="8224" x="4959350" y="5119688"/>
          <p14:tracePt t="8232" x="4984750" y="5129213"/>
          <p14:tracePt t="8241" x="5051425" y="5154613"/>
          <p14:tracePt t="8248" x="5092700" y="5170488"/>
          <p14:tracePt t="8257" x="5151438" y="5187950"/>
          <p14:tracePt t="8264" x="5202238" y="5203825"/>
          <p14:tracePt t="8272" x="5253038" y="5213350"/>
          <p14:tracePt t="8280" x="5278438" y="5221288"/>
          <p14:tracePt t="8288" x="5294313" y="5221288"/>
          <p14:tracePt t="8296" x="5303838" y="5229225"/>
          <p14:tracePt t="8304" x="5311775" y="5237163"/>
          <p14:tracePt t="8312" x="5319713" y="5237163"/>
          <p14:tracePt t="8328" x="5327650" y="5237163"/>
          <p14:tracePt t="8344" x="5337175" y="5237163"/>
          <p14:tracePt t="8352" x="5337175" y="5246688"/>
          <p14:tracePt t="8375" x="5353050" y="5246688"/>
          <p14:tracePt t="8392" x="5362575" y="5246688"/>
          <p14:tracePt t="8400" x="5370513" y="5246688"/>
          <p14:tracePt t="8408" x="5370513" y="5254625"/>
          <p14:tracePt t="8416" x="5378450" y="5254625"/>
          <p14:tracePt t="8424" x="5386388" y="5254625"/>
          <p14:tracePt t="8448" x="5395913" y="5262563"/>
          <p14:tracePt t="8464" x="5403850" y="5272088"/>
          <p14:tracePt t="8472" x="5421313" y="5272088"/>
          <p14:tracePt t="8480" x="5429250" y="5280025"/>
          <p14:tracePt t="8488" x="5445125" y="5287963"/>
          <p14:tracePt t="8496" x="5470525" y="5287963"/>
          <p14:tracePt t="8504" x="5487988" y="5295900"/>
          <p14:tracePt t="8512" x="5495925" y="5295900"/>
          <p14:tracePt t="8519" x="5503863" y="5305425"/>
          <p14:tracePt t="12576" x="5513388" y="5305425"/>
          <p14:tracePt t="12592" x="5521325" y="5305425"/>
          <p14:tracePt t="12607" x="5529263" y="5305425"/>
          <p14:tracePt t="12624" x="5529263" y="5313363"/>
          <p14:tracePt t="12632" x="5538788" y="5313363"/>
          <p14:tracePt t="12648" x="5546725" y="5313363"/>
          <p14:tracePt t="12657" x="5554663" y="5313363"/>
          <p14:tracePt t="12672" x="5562600" y="5313363"/>
          <p14:tracePt t="12680" x="5572125" y="5313363"/>
          <p14:tracePt t="12688" x="5572125" y="5321300"/>
          <p14:tracePt t="12696" x="5588000" y="5321300"/>
          <p14:tracePt t="12712" x="5597525" y="5321300"/>
          <p14:tracePt t="12760" x="5597525" y="5330825"/>
          <p14:tracePt t="12768" x="5605463" y="5330825"/>
          <p14:tracePt t="12808" x="5613400" y="5330825"/>
          <p14:tracePt t="12848" x="5621338" y="5330825"/>
          <p14:tracePt t="12881" x="5630863" y="5330825"/>
          <p14:tracePt t="12896" x="5638800" y="5330825"/>
          <p14:tracePt t="12913" x="5646738" y="5330825"/>
          <p14:tracePt t="12920" x="5656263" y="5330825"/>
          <p14:tracePt t="12936" x="5664200" y="5330825"/>
          <p14:tracePt t="12953" x="5672138" y="5330825"/>
          <p14:tracePt t="12960" x="5680075" y="5330825"/>
          <p14:tracePt t="12968" x="5689600" y="5330825"/>
          <p14:tracePt t="12975" x="5697538" y="5330825"/>
          <p14:tracePt t="12984" x="5705475" y="5330825"/>
          <p14:tracePt t="12991" x="5715000" y="5330825"/>
          <p14:tracePt t="13008" x="5722938" y="5330825"/>
          <p14:tracePt t="13032" x="5730875" y="5330825"/>
          <p14:tracePt t="13048" x="5738813" y="5330825"/>
          <p14:tracePt t="13064" x="5748338" y="5330825"/>
          <p14:tracePt t="13080" x="5756275" y="5330825"/>
          <p14:tracePt t="13096" x="5764213" y="5330825"/>
          <p14:tracePt t="13104" x="5773738" y="5330825"/>
          <p14:tracePt t="13112" x="5781675" y="5330825"/>
          <p14:tracePt t="13128" x="5797550" y="5330825"/>
          <p14:tracePt t="13144" x="5807075" y="5330825"/>
          <p14:tracePt t="13152" x="5815013" y="5330825"/>
          <p14:tracePt t="13160" x="5822950" y="5330825"/>
          <p14:tracePt t="13176" x="5832475" y="5330825"/>
          <p14:tracePt t="13191" x="5840413" y="5330825"/>
          <p14:tracePt t="13207" x="5848350" y="5330825"/>
          <p14:tracePt t="13216" x="5856288" y="5330825"/>
          <p14:tracePt t="13232" x="5865813" y="5330825"/>
          <p14:tracePt t="13241" x="5873750" y="5330825"/>
          <p14:tracePt t="13255" x="5891213" y="5330825"/>
          <p14:tracePt t="13271" x="5899150" y="5330825"/>
          <p14:tracePt t="13279" x="5907088" y="5330825"/>
          <p14:tracePt t="13287" x="5915025" y="5330825"/>
          <p14:tracePt t="13295" x="5924550" y="5330825"/>
          <p14:tracePt t="13311" x="5932488" y="5330825"/>
          <p14:tracePt t="13319" x="5940425" y="5330825"/>
          <p14:tracePt t="13327" x="5949950" y="5330825"/>
          <p14:tracePt t="13336" x="5957888" y="5330825"/>
          <p14:tracePt t="13343" x="5965825" y="5330825"/>
          <p14:tracePt t="13351" x="5973763" y="5330825"/>
          <p14:tracePt t="13367" x="5983288" y="5330825"/>
          <p14:tracePt t="13375" x="5991225" y="5330825"/>
          <p14:tracePt t="13384" x="5999163" y="5330825"/>
          <p14:tracePt t="13399" x="6008688" y="5330825"/>
          <p14:tracePt t="13415" x="6024563" y="5330825"/>
          <p14:tracePt t="13431" x="6032500" y="5330825"/>
          <p14:tracePt t="13447" x="6042025" y="5330825"/>
          <p14:tracePt t="13457" x="6049963" y="5330825"/>
          <p14:tracePt t="13463" x="6057900" y="5330825"/>
          <p14:tracePt t="13479" x="6067425" y="5330825"/>
          <p14:tracePt t="13487" x="6075363" y="5321300"/>
          <p14:tracePt t="13495" x="6083300" y="5321300"/>
          <p14:tracePt t="13511" x="6091238" y="5321300"/>
          <p14:tracePt t="13520" x="6100763" y="5321300"/>
          <p14:tracePt t="13535" x="6108700" y="5321300"/>
          <p14:tracePt t="13544" x="6116638" y="5321300"/>
          <p14:tracePt t="13560" x="6124575" y="5321300"/>
          <p14:tracePt t="13575" x="6134100" y="5321300"/>
          <p14:tracePt t="13591" x="6142038" y="5321300"/>
          <p14:tracePt t="13599" x="6149975" y="5321300"/>
          <p14:tracePt t="13615" x="6159500" y="5313363"/>
          <p14:tracePt t="13631" x="6167438" y="5313363"/>
          <p14:tracePt t="13647" x="6175375" y="5313363"/>
          <p14:tracePt t="13656" x="6183313" y="5313363"/>
          <p14:tracePt t="13695" x="6192838" y="5313363"/>
          <p14:tracePt t="13727" x="6200775" y="5313363"/>
          <p14:tracePt t="13743" x="6208713" y="5313363"/>
          <p14:tracePt t="13751" x="6218238" y="5313363"/>
          <p14:tracePt t="13760" x="6226175" y="5305425"/>
          <p14:tracePt t="13775" x="6234113" y="5305425"/>
          <p14:tracePt t="13784" x="6242050" y="5295900"/>
          <p14:tracePt t="13792" x="6251575" y="5295900"/>
          <p14:tracePt t="13806" x="6259513" y="5295900"/>
          <p14:tracePt t="13823" x="6267450" y="5287963"/>
          <p14:tracePt t="13831" x="6276975" y="5287963"/>
          <p14:tracePt t="13848" x="6284913" y="5287963"/>
          <p14:tracePt t="13857" x="6292850" y="5280025"/>
          <p14:tracePt t="13864" x="6300788" y="5280025"/>
          <p14:tracePt t="13872" x="6310313" y="5280025"/>
          <p14:tracePt t="13888" x="6318250" y="5280025"/>
          <p14:tracePt t="13896" x="6326188" y="5272088"/>
          <p14:tracePt t="13904" x="6335713" y="5262563"/>
          <p14:tracePt t="13920" x="6351588" y="5262563"/>
          <p14:tracePt t="13936" x="6359525" y="5254625"/>
          <p14:tracePt t="13944" x="6369050" y="5254625"/>
          <p14:tracePt t="13952" x="6376988" y="5246688"/>
          <p14:tracePt t="13960" x="6394450" y="5237163"/>
          <p14:tracePt t="13977" x="6402388" y="5237163"/>
          <p14:tracePt t="13984" x="6418263" y="5229225"/>
          <p14:tracePt t="13991" x="6427788" y="5221288"/>
          <p14:tracePt t="14000" x="6435725" y="5221288"/>
          <p14:tracePt t="14007" x="6461125" y="5213350"/>
          <p14:tracePt t="14016" x="6477000" y="5195888"/>
          <p14:tracePt t="14024" x="6502400" y="5195888"/>
          <p14:tracePt t="14032" x="6519863" y="5178425"/>
          <p14:tracePt t="14041" x="6545263" y="5170488"/>
          <p14:tracePt t="14048" x="6561138" y="5162550"/>
          <p14:tracePt t="14056" x="6570663" y="5154613"/>
          <p14:tracePt t="14064" x="6578600" y="5154613"/>
          <p14:tracePt t="14072" x="6586538" y="5154613"/>
          <p14:tracePt t="14080" x="6594475" y="5154613"/>
          <p14:tracePt t="14096" x="6604000" y="5145088"/>
          <p14:tracePt t="14104" x="6604000" y="5137150"/>
          <p14:tracePt t="14112" x="6611938" y="5137150"/>
          <p14:tracePt t="14121" x="6629400" y="5137150"/>
          <p14:tracePt t="14128" x="6629400" y="5129213"/>
          <p14:tracePt t="14136" x="6645275" y="5129213"/>
          <p14:tracePt t="14144" x="6653213" y="5119688"/>
          <p14:tracePt t="14152" x="6662738" y="5111750"/>
          <p14:tracePt t="14160" x="6688138" y="5103813"/>
          <p14:tracePt t="14168" x="6688138" y="5095875"/>
          <p14:tracePt t="14177" x="6696075" y="5095875"/>
          <p14:tracePt t="14184" x="6704013" y="5086350"/>
          <p14:tracePt t="14191" x="6711950" y="5086350"/>
          <p14:tracePt t="14200" x="6711950" y="5078413"/>
          <p14:tracePt t="14207" x="6721475" y="5078413"/>
          <p14:tracePt t="14216" x="6729413" y="5078413"/>
          <p14:tracePt t="14224" x="6737350" y="5070475"/>
          <p14:tracePt t="14232" x="6754813" y="5060950"/>
          <p14:tracePt t="14241" x="6770688" y="5053013"/>
          <p14:tracePt t="14248" x="6788150" y="5037138"/>
          <p14:tracePt t="14257" x="6805613" y="5027613"/>
          <p14:tracePt t="14264" x="6829425" y="5019675"/>
          <p14:tracePt t="14273" x="6854825" y="5011738"/>
          <p14:tracePt t="14280" x="6872288" y="4994275"/>
          <p14:tracePt t="14288" x="6897688" y="4986338"/>
          <p14:tracePt t="14296" x="6913563" y="4978400"/>
          <p14:tracePt t="14304" x="6931025" y="4968875"/>
          <p14:tracePt t="14312" x="6938963" y="4960938"/>
          <p14:tracePt t="14320" x="6956425" y="4960938"/>
          <p14:tracePt t="14328" x="6956425" y="4943475"/>
          <p14:tracePt t="14335" x="6972300" y="4943475"/>
          <p14:tracePt t="14344" x="6989763" y="4935538"/>
          <p14:tracePt t="14352" x="7005638" y="4927600"/>
          <p14:tracePt t="14360" x="7023100" y="4927600"/>
          <p14:tracePt t="14369" x="7048500" y="4919663"/>
          <p14:tracePt t="14377" x="7073900" y="4910138"/>
          <p14:tracePt t="14384" x="7099300" y="4902200"/>
          <p14:tracePt t="14391" x="7132638" y="4894263"/>
          <p14:tracePt t="14400" x="7148513" y="4894263"/>
          <p14:tracePt t="14407" x="7165975" y="4884738"/>
          <p14:tracePt t="14416" x="7165975" y="4876800"/>
          <p14:tracePt t="14424" x="7181850" y="4876800"/>
          <p14:tracePt t="14432" x="7181850" y="4868863"/>
          <p14:tracePt t="14441" x="7199313" y="4868863"/>
          <p14:tracePt t="14448" x="7207250" y="4860925"/>
          <p14:tracePt t="14458" x="7216775" y="4851400"/>
          <p14:tracePt t="14464" x="7224713" y="4851400"/>
          <p14:tracePt t="14472" x="7232650" y="4843463"/>
          <p14:tracePt t="14480" x="7240588" y="4843463"/>
          <p14:tracePt t="14488" x="7240588" y="4835525"/>
          <p14:tracePt t="14496" x="7250113" y="4835525"/>
          <p14:tracePt t="14504" x="7250113" y="4826000"/>
          <p14:tracePt t="14520" x="7258050" y="4826000"/>
          <p14:tracePt t="14537" x="7265988" y="4826000"/>
          <p14:tracePt t="14544" x="7265988" y="4818063"/>
          <p14:tracePt t="14552" x="7275513" y="4810125"/>
          <p14:tracePt t="14560" x="7291388" y="4810125"/>
          <p14:tracePt t="14568" x="7299325" y="4802188"/>
          <p14:tracePt t="14577" x="7308850" y="4792663"/>
          <p14:tracePt t="15048" x="7308850" y="4802188"/>
          <p14:tracePt t="15088" x="7316788" y="4802188"/>
          <p14:tracePt t="15120" x="7316788" y="4810125"/>
          <p14:tracePt t="15128" x="7324725" y="4810125"/>
          <p14:tracePt t="15144" x="7334250" y="4810125"/>
          <p14:tracePt t="15153" x="7342188" y="4810125"/>
          <p14:tracePt t="15160" x="7350125" y="4810125"/>
          <p14:tracePt t="15176" x="7358063" y="4810125"/>
          <p14:tracePt t="15184" x="7375525" y="4810125"/>
          <p14:tracePt t="15191" x="7392988" y="4810125"/>
          <p14:tracePt t="15200" x="7408863" y="4810125"/>
          <p14:tracePt t="15208" x="7416800" y="4810125"/>
          <p14:tracePt t="15216" x="7426325" y="4810125"/>
          <p14:tracePt t="15224" x="7442200" y="4810125"/>
          <p14:tracePt t="15248" x="7451725" y="4810125"/>
          <p14:tracePt t="15272" x="7459663" y="4810125"/>
          <p14:tracePt t="15280" x="7467600" y="4810125"/>
          <p14:tracePt t="15288" x="7485063" y="4810125"/>
          <p14:tracePt t="15296" x="7500938" y="4810125"/>
          <p14:tracePt t="15304" x="7518400" y="4810125"/>
          <p14:tracePt t="15312" x="7534275" y="4810125"/>
          <p14:tracePt t="15320" x="7551738" y="4810125"/>
          <p14:tracePt t="15328" x="7559675" y="4810125"/>
          <p14:tracePt t="15336" x="7569200" y="4810125"/>
          <p14:tracePt t="15368" x="7577138" y="4810125"/>
          <p14:tracePt t="15384" x="7585075" y="4810125"/>
          <p14:tracePt t="15400" x="7593013" y="4810125"/>
          <p14:tracePt t="15407" x="7602538" y="4810125"/>
          <p14:tracePt t="15416" x="7610475" y="4810125"/>
          <p14:tracePt t="15424" x="7618413" y="4810125"/>
          <p14:tracePt t="15432" x="7635875" y="4802188"/>
          <p14:tracePt t="15441" x="7643813" y="4802188"/>
          <p14:tracePt t="15448" x="7661275" y="4792663"/>
          <p14:tracePt t="15455" x="7677150" y="4792663"/>
          <p14:tracePt t="15464" x="7686675" y="4792663"/>
          <p14:tracePt t="15472" x="7694613" y="4792663"/>
          <p14:tracePt t="15488" x="7702550" y="4792663"/>
          <p14:tracePt t="15496" x="7702550" y="4784725"/>
          <p14:tracePt t="15504" x="7710488" y="4784725"/>
          <p14:tracePt t="15512" x="7720013" y="4784725"/>
          <p14:tracePt t="15520" x="7727950" y="4784725"/>
          <p14:tracePt t="15528" x="7735888" y="4784725"/>
          <p14:tracePt t="15536" x="7745413" y="4784725"/>
          <p14:tracePt t="15544" x="7753350" y="4784725"/>
          <p14:tracePt t="15552" x="7761288" y="4776788"/>
          <p14:tracePt t="15560" x="7769225" y="4776788"/>
          <p14:tracePt t="15568" x="7778750" y="4776788"/>
          <p14:tracePt t="15577" x="7786688" y="4767263"/>
          <p14:tracePt t="15584" x="7794625" y="4767263"/>
          <p14:tracePt t="15591" x="7804150" y="4767263"/>
          <p14:tracePt t="15600" x="7812088" y="4767263"/>
          <p14:tracePt t="15608" x="7820025" y="4759325"/>
          <p14:tracePt t="15616" x="7845425" y="4751388"/>
          <p14:tracePt t="15624" x="7862888" y="4751388"/>
          <p14:tracePt t="15632" x="7886700" y="4733925"/>
          <p14:tracePt t="15641" x="7912100" y="4725988"/>
          <p14:tracePt t="15648" x="7929563" y="4725988"/>
          <p14:tracePt t="15655" x="7945438" y="4718050"/>
          <p14:tracePt t="15663" x="7970838" y="4708525"/>
          <p14:tracePt t="15671" x="7988300" y="4700588"/>
          <p14:tracePt t="15679" x="8004175" y="4700588"/>
          <p14:tracePt t="15687" x="8013700" y="4692650"/>
          <p14:tracePt t="15695" x="8029575" y="4684713"/>
          <p14:tracePt t="15703" x="8047038" y="4684713"/>
          <p14:tracePt t="15711" x="8054975" y="4675188"/>
          <p14:tracePt t="15719" x="8072438" y="4667250"/>
          <p14:tracePt t="15727" x="8097838" y="4659313"/>
          <p14:tracePt t="15736" x="8113713" y="4659313"/>
          <p14:tracePt t="15743" x="8131175" y="4641850"/>
          <p14:tracePt t="15751" x="8139113" y="4641850"/>
          <p14:tracePt t="15759" x="8156575" y="4633913"/>
          <p14:tracePt t="15767" x="8164513" y="4624388"/>
          <p14:tracePt t="15775" x="8180388" y="4616450"/>
          <p14:tracePt t="15783" x="8189913" y="4616450"/>
          <p14:tracePt t="15792" x="8197850" y="4600575"/>
          <p14:tracePt t="15799" x="8205788" y="4600575"/>
          <p14:tracePt t="15806" x="8215313" y="4591050"/>
          <p14:tracePt t="15815" x="8231188" y="4583113"/>
          <p14:tracePt t="15823" x="8239125" y="4575175"/>
          <p14:tracePt t="15831" x="8248650" y="4565650"/>
          <p14:tracePt t="15840" x="8274050" y="4549775"/>
          <p14:tracePt t="15848" x="8281988" y="4541838"/>
          <p14:tracePt t="15855" x="8289925" y="4532313"/>
          <p14:tracePt t="15863" x="8307388" y="4524375"/>
          <p14:tracePt t="15871" x="8315325" y="4516438"/>
          <p14:tracePt t="15879" x="8332788" y="4506913"/>
          <p14:tracePt t="15888" x="8348663" y="4498975"/>
          <p14:tracePt t="15895" x="8356600" y="4483100"/>
          <p14:tracePt t="15904" x="8374063" y="4473575"/>
          <p14:tracePt t="15911" x="8399463" y="4457700"/>
          <p14:tracePt t="15919" x="8415338" y="4448175"/>
          <p14:tracePt t="15927" x="8432800" y="4432300"/>
          <p14:tracePt t="15935" x="8450263" y="4424363"/>
          <p14:tracePt t="15943" x="8474075" y="4406900"/>
          <p14:tracePt t="15951" x="8499475" y="4398963"/>
          <p14:tracePt t="15959" x="8524875" y="4389438"/>
          <p14:tracePt t="15967" x="8550275" y="4365625"/>
          <p14:tracePt t="15975" x="8591550" y="4365625"/>
          <p14:tracePt t="15983" x="8626475" y="4348163"/>
          <p14:tracePt t="15991" x="8659813" y="4330700"/>
          <p14:tracePt t="15999" x="8693150" y="4314825"/>
          <p14:tracePt t="16008" x="8734425" y="4306888"/>
          <p14:tracePt t="16015" x="8767763" y="4281488"/>
          <p14:tracePt t="16023" x="8810625" y="4264025"/>
          <p14:tracePt t="16032" x="8861425" y="4248150"/>
          <p14:tracePt t="16040" x="8894763" y="4222750"/>
          <p14:tracePt t="16047" x="8936038" y="4205288"/>
          <p14:tracePt t="16055" x="8969375" y="4189413"/>
          <p14:tracePt t="16063" x="9002713" y="4171950"/>
          <p14:tracePt t="16071" x="9037638" y="4154488"/>
          <p14:tracePt t="16079" x="9070975" y="4138613"/>
          <p14:tracePt t="16087" x="9104313" y="4121150"/>
          <p14:tracePt t="16095" x="9155113" y="4095750"/>
          <p14:tracePt t="16103" x="9204325" y="4071938"/>
          <p14:tracePt t="16111" x="9263063" y="4046538"/>
          <p14:tracePt t="16119" x="9313863" y="4029075"/>
          <p14:tracePt t="16127" x="9364663" y="4011613"/>
          <p14:tracePt t="16136" x="9413875" y="3995738"/>
          <p14:tracePt t="16143" x="9448800" y="3978275"/>
          <p14:tracePt t="16151" x="9472613" y="3970338"/>
          <p14:tracePt t="16159" x="9498013" y="3944938"/>
          <p14:tracePt t="16169" x="9515475" y="3937000"/>
          <p14:tracePt t="16175" x="9531350" y="3919538"/>
          <p14:tracePt t="16183" x="9540875" y="3911600"/>
          <p14:tracePt t="16192" x="9548813" y="3894138"/>
          <p14:tracePt t="16199" x="9566275" y="3870325"/>
          <p14:tracePt t="16207" x="9574213" y="3852863"/>
          <p14:tracePt t="16215" x="9590088" y="3844925"/>
          <p14:tracePt t="16223" x="9599613" y="3819525"/>
          <p14:tracePt t="16231" x="9625013" y="3811588"/>
          <p14:tracePt t="16239" x="9658350" y="3794125"/>
          <p14:tracePt t="16247" x="9691688" y="3776663"/>
          <p14:tracePt t="16255" x="9732963" y="3776663"/>
          <p14:tracePt t="16263" x="9766300" y="3776663"/>
          <p14:tracePt t="16271" x="9801225" y="3776663"/>
          <p14:tracePt t="16280" x="9834563" y="3776663"/>
          <p14:tracePt t="16287" x="9867900" y="3776663"/>
          <p14:tracePt t="16295" x="9918700" y="3776663"/>
          <p14:tracePt t="16303" x="9952038" y="3776663"/>
          <p14:tracePt t="16544" x="9967913" y="3776663"/>
          <p14:tracePt t="16552" x="9993313" y="3776663"/>
          <p14:tracePt t="16560" x="10018713" y="3768725"/>
          <p14:tracePt t="16568" x="10052050" y="3743325"/>
          <p14:tracePt t="16575" x="10077450" y="3727450"/>
          <p14:tracePt t="16584" x="10085388" y="3727450"/>
          <p14:tracePt t="16591" x="10094913" y="3727450"/>
          <p14:tracePt t="16600" x="10102850" y="3727450"/>
          <p14:tracePt t="16608" x="10118725" y="3727450"/>
          <p14:tracePt t="16616" x="10144125" y="3727450"/>
          <p14:tracePt t="16624" x="10161588" y="3735388"/>
          <p14:tracePt t="16632" x="10194925" y="3743325"/>
          <p14:tracePt t="16641" x="10220325" y="3760788"/>
          <p14:tracePt t="16648" x="10245725" y="3768725"/>
          <p14:tracePt t="16656" x="10261600" y="3786188"/>
          <p14:tracePt t="16664" x="10304463" y="3794125"/>
          <p14:tracePt t="16672" x="10345738" y="3811588"/>
          <p14:tracePt t="16681" x="10404475" y="3827463"/>
          <p14:tracePt t="16688" x="10463213" y="3844925"/>
          <p14:tracePt t="16696" x="10539413" y="3852863"/>
          <p14:tracePt t="16704" x="10588625" y="3860800"/>
          <p14:tracePt t="16712" x="10639425" y="3870325"/>
          <p14:tracePt t="16720" x="10682288" y="3870325"/>
          <p14:tracePt t="16728" x="10731500" y="3878263"/>
          <p14:tracePt t="16736" x="10764838" y="3878263"/>
          <p14:tracePt t="16744" x="10799763" y="3878263"/>
          <p14:tracePt t="16752" x="10823575" y="3878263"/>
          <p14:tracePt t="16759" x="10841038" y="3878263"/>
          <p14:tracePt t="16768" x="10874375" y="3878263"/>
          <p14:tracePt t="16776" x="10891838" y="3878263"/>
          <p14:tracePt t="16784" x="10917238" y="3870325"/>
          <p14:tracePt t="16791" x="10933113" y="3860800"/>
          <p14:tracePt t="16800" x="10958513" y="3852863"/>
          <p14:tracePt t="16808" x="10983913" y="3852863"/>
          <p14:tracePt t="16816" x="11009313" y="3844925"/>
          <p14:tracePt t="16824" x="11034713" y="3835400"/>
          <p14:tracePt t="16832" x="11058525" y="3827463"/>
          <p14:tracePt t="16841" x="11083925" y="3827463"/>
          <p14:tracePt t="16848" x="11101388" y="3827463"/>
          <p14:tracePt t="16856" x="11101388" y="3819525"/>
          <p14:tracePt t="16864" x="11117263" y="3811588"/>
          <p14:tracePt t="16872" x="11126788" y="3811588"/>
          <p14:tracePt t="16880" x="11126788" y="3802063"/>
          <p14:tracePt t="16888" x="11142663" y="3802063"/>
          <p14:tracePt t="16896" x="11142663" y="3786188"/>
          <p14:tracePt t="16904" x="11160125" y="3776663"/>
          <p14:tracePt t="16912" x="11168063" y="3760788"/>
          <p14:tracePt t="16920" x="11185525" y="3760788"/>
          <p14:tracePt t="16928" x="11193463" y="3743325"/>
          <p14:tracePt t="16936" x="11201400" y="3743325"/>
          <p14:tracePt t="16944" x="11210925" y="3735388"/>
          <p14:tracePt t="16952" x="11218863" y="3727450"/>
          <p14:tracePt t="17400" x="11218863" y="3717925"/>
          <p14:tracePt t="17416" x="11218863" y="3709988"/>
          <p14:tracePt t="17432" x="11218863" y="3702050"/>
          <p14:tracePt t="17441" x="11210925" y="3694113"/>
          <p14:tracePt t="17456" x="11210925" y="3684588"/>
          <p14:tracePt t="17464" x="11210925" y="3676650"/>
          <p14:tracePt t="17480" x="11210925" y="3668713"/>
          <p14:tracePt t="17496" x="11210925" y="3659188"/>
          <p14:tracePt t="17504" x="11201400" y="3659188"/>
          <p14:tracePt t="17520" x="11201400" y="3651250"/>
          <p14:tracePt t="17528" x="11201400" y="3643313"/>
          <p14:tracePt t="17536" x="11201400" y="3635375"/>
          <p14:tracePt t="17544" x="11193463" y="3617913"/>
          <p14:tracePt t="17552" x="11185525" y="3609975"/>
          <p14:tracePt t="17559" x="11185525" y="3600450"/>
          <p14:tracePt t="17568" x="11185525" y="3584575"/>
          <p14:tracePt t="17575" x="11176000" y="3576638"/>
          <p14:tracePt t="17584" x="11176000" y="3567113"/>
          <p14:tracePt t="17599" x="11168063" y="3559175"/>
          <p14:tracePt t="17615" x="11168063" y="3551238"/>
          <p14:tracePt t="17624" x="11168063" y="3541713"/>
          <p14:tracePt t="17631" x="11168063" y="3533775"/>
          <p14:tracePt t="17640" x="11160125" y="3525838"/>
          <p14:tracePt t="17647" x="11152188" y="3517900"/>
          <p14:tracePt t="17655" x="11152188" y="3508375"/>
          <p14:tracePt t="17671" x="11142663" y="3492500"/>
          <p14:tracePt t="17687" x="11142663" y="3482975"/>
          <p14:tracePt t="17695" x="11142663" y="3475038"/>
          <p14:tracePt t="17704" x="11134725" y="3475038"/>
          <p14:tracePt t="17712" x="11134725" y="3467100"/>
          <p14:tracePt t="17728" x="11134725" y="3459163"/>
          <p14:tracePt t="17767" x="11126788" y="3459163"/>
          <p14:tracePt t="17799" x="11126788" y="3449638"/>
          <p14:tracePt t="17807" x="11117263" y="3449638"/>
          <p14:tracePt t="17831" x="11117263" y="3441700"/>
          <p14:tracePt t="17847" x="11109325" y="3441700"/>
          <p14:tracePt t="17855" x="11109325" y="3433763"/>
          <p14:tracePt t="17863" x="11101388" y="3424238"/>
          <p14:tracePt t="17887" x="11093450" y="3416300"/>
          <p14:tracePt t="17895" x="11083925" y="3416300"/>
          <p14:tracePt t="17927" x="11075988" y="3416300"/>
          <p14:tracePt t="17935" x="11075988" y="3408363"/>
          <p14:tracePt t="17943" x="11068050" y="3408363"/>
          <p14:tracePt t="17959" x="11058525" y="3408363"/>
          <p14:tracePt t="17968" x="11050588" y="3398838"/>
          <p14:tracePt t="17983" x="11042650" y="3390900"/>
          <p14:tracePt t="18007" x="11034713" y="3382963"/>
          <p14:tracePt t="18023" x="11025188" y="3382963"/>
          <p14:tracePt t="18031" x="11017250" y="3375025"/>
          <p14:tracePt t="18047" x="11009313" y="3375025"/>
          <p14:tracePt t="18055" x="11009313" y="3365500"/>
          <p14:tracePt t="18063" x="10999788" y="3365500"/>
          <p14:tracePt t="18071" x="10999788" y="3357563"/>
          <p14:tracePt t="18079" x="10983913" y="3357563"/>
          <p14:tracePt t="18087" x="10983913" y="3349625"/>
          <p14:tracePt t="18095" x="10975975" y="3349625"/>
          <p14:tracePt t="18104" x="10966450" y="3349625"/>
          <p14:tracePt t="18112" x="10958513" y="3340100"/>
          <p14:tracePt t="18119" x="10950575" y="3332163"/>
          <p14:tracePt t="18136" x="10941050" y="3332163"/>
          <p14:tracePt t="18143" x="10933113" y="3324225"/>
          <p14:tracePt t="18151" x="10925175" y="3324225"/>
          <p14:tracePt t="18168" x="10917238" y="3316288"/>
          <p14:tracePt t="18183" x="10907713" y="3316288"/>
          <p14:tracePt t="18191" x="10899775" y="3316288"/>
          <p14:tracePt t="18199" x="10899775" y="3306763"/>
          <p14:tracePt t="18206" x="10891838" y="3298825"/>
          <p14:tracePt t="18223" x="10882313" y="3298825"/>
          <p14:tracePt t="18231" x="10874375" y="3290888"/>
          <p14:tracePt t="18240" x="10866438" y="3290888"/>
          <p14:tracePt t="18255" x="10848975" y="3281363"/>
          <p14:tracePt t="18263" x="10848975" y="3273425"/>
          <p14:tracePt t="18271" x="10841038" y="3273425"/>
          <p14:tracePt t="18303" x="10833100" y="3273425"/>
          <p14:tracePt t="18311" x="10833100" y="3265488"/>
          <p14:tracePt t="18319" x="10823575" y="3265488"/>
          <p14:tracePt t="18327" x="10815638" y="3265488"/>
          <p14:tracePt t="18343" x="10807700" y="3257550"/>
          <p14:tracePt t="18351" x="10790238" y="3248025"/>
          <p14:tracePt t="18359" x="10774363" y="3248025"/>
          <p14:tracePt t="18375" x="10731500" y="3232150"/>
          <p14:tracePt t="18383" x="10706100" y="3222625"/>
          <p14:tracePt t="18391" x="10690225" y="3222625"/>
          <p14:tracePt t="18399" x="10672763" y="3222625"/>
          <p14:tracePt t="18406" x="10656888" y="3222625"/>
          <p14:tracePt t="18415" x="10639425" y="3222625"/>
          <p14:tracePt t="18423" x="10631488" y="3222625"/>
          <p14:tracePt t="18431" x="10606088" y="3214688"/>
          <p14:tracePt t="18439" x="10598150" y="3214688"/>
          <p14:tracePt t="18447" x="10580688" y="3214688"/>
          <p14:tracePt t="18455" x="10564813" y="3206750"/>
          <p14:tracePt t="18464" x="10547350" y="3206750"/>
          <p14:tracePt t="18471" x="10521950" y="3206750"/>
          <p14:tracePt t="18479" x="10496550" y="3198813"/>
          <p14:tracePt t="18487" x="10471150" y="3198813"/>
          <p14:tracePt t="18495" x="10447338" y="3189288"/>
          <p14:tracePt t="18504" x="10421938" y="3189288"/>
          <p14:tracePt t="18511" x="10396538" y="3189288"/>
          <p14:tracePt t="18519" x="10379075" y="3181350"/>
          <p14:tracePt t="18527" x="10363200" y="3181350"/>
          <p14:tracePt t="18535" x="10345738" y="3181350"/>
          <p14:tracePt t="18543" x="10329863" y="3181350"/>
          <p14:tracePt t="18552" x="10312400" y="3181350"/>
          <p14:tracePt t="18560" x="10304463" y="3181350"/>
          <p14:tracePt t="18567" x="10294938" y="3181350"/>
          <p14:tracePt t="18575" x="10287000" y="3181350"/>
          <p14:tracePt t="18583" x="10261600" y="3181350"/>
          <p14:tracePt t="18591" x="10245725" y="3181350"/>
          <p14:tracePt t="18599" x="10228263" y="3181350"/>
          <p14:tracePt t="18607" x="10202863" y="3181350"/>
          <p14:tracePt t="18615" x="10169525" y="3181350"/>
          <p14:tracePt t="18624" x="10136188" y="3181350"/>
          <p14:tracePt t="18631" x="10085388" y="3189288"/>
          <p14:tracePt t="18640" x="10052050" y="3198813"/>
          <p14:tracePt t="18647" x="10001250" y="3198813"/>
          <p14:tracePt t="18655" x="9959975" y="3206750"/>
          <p14:tracePt t="18663" x="9926638" y="3206750"/>
          <p14:tracePt t="18671" x="9901238" y="3214688"/>
          <p14:tracePt t="18679" x="9875838" y="3214688"/>
          <p14:tracePt t="18687" x="9867900" y="3214688"/>
          <p14:tracePt t="18695" x="9850438" y="3214688"/>
          <p14:tracePt t="18704" x="9842500" y="3214688"/>
          <p14:tracePt t="18712" x="9825038" y="3222625"/>
          <p14:tracePt t="18719" x="9809163" y="3222625"/>
          <p14:tracePt t="18727" x="9791700" y="3240088"/>
          <p14:tracePt t="18735" x="9766300" y="3248025"/>
          <p14:tracePt t="18743" x="9742488" y="3257550"/>
          <p14:tracePt t="18751" x="9699625" y="3273425"/>
          <p14:tracePt t="18760" x="9674225" y="3281363"/>
          <p14:tracePt t="18768" x="9640888" y="3298825"/>
          <p14:tracePt t="18775" x="9615488" y="3306763"/>
          <p14:tracePt t="18783" x="9590088" y="3316288"/>
          <p14:tracePt t="18792" x="9566275" y="3316288"/>
          <p14:tracePt t="18799" x="9556750" y="3324225"/>
          <p14:tracePt t="18806" x="9540875" y="3332163"/>
          <p14:tracePt t="18815" x="9515475" y="3340100"/>
          <p14:tracePt t="18823" x="9507538" y="3340100"/>
          <p14:tracePt t="18831" x="9490075" y="3349625"/>
          <p14:tracePt t="18839" x="9472613" y="3357563"/>
          <p14:tracePt t="18847" x="9456738" y="3375025"/>
          <p14:tracePt t="18855" x="9439275" y="3382963"/>
          <p14:tracePt t="18864" x="9413875" y="3398838"/>
          <p14:tracePt t="18871" x="9380538" y="3416300"/>
          <p14:tracePt t="18879" x="9347200" y="3424238"/>
          <p14:tracePt t="18887" x="9305925" y="3441700"/>
          <p14:tracePt t="18895" x="9272588" y="3459163"/>
          <p14:tracePt t="18904" x="9247188" y="3475038"/>
          <p14:tracePt t="18911" x="9204325" y="3482975"/>
          <p14:tracePt t="18919" x="9188450" y="3492500"/>
          <p14:tracePt t="18927" x="9170988" y="3500438"/>
          <p14:tracePt t="18936" x="9155113" y="3500438"/>
          <p14:tracePt t="18944" x="9145588" y="3508375"/>
          <p14:tracePt t="18951" x="9137650" y="3517900"/>
          <p14:tracePt t="18960" x="9137650" y="3525838"/>
          <p14:tracePt t="18967" x="9129713" y="3533775"/>
          <p14:tracePt t="18975" x="9112250" y="3551238"/>
          <p14:tracePt t="18983" x="9104313" y="3567113"/>
          <p14:tracePt t="18992" x="9086850" y="3576638"/>
          <p14:tracePt t="18999" x="9070975" y="3600450"/>
          <p14:tracePt t="19006" x="9053513" y="3609975"/>
          <p14:tracePt t="19015" x="9037638" y="3625850"/>
          <p14:tracePt t="19023" x="9028113" y="3635375"/>
          <p14:tracePt t="19031" x="9012238" y="3643313"/>
          <p14:tracePt t="19040" x="9012238" y="3659188"/>
          <p14:tracePt t="19047" x="9002713" y="3668713"/>
          <p14:tracePt t="19055" x="8994775" y="3684588"/>
          <p14:tracePt t="19063" x="8994775" y="3694113"/>
          <p14:tracePt t="19071" x="8994775" y="3702050"/>
          <p14:tracePt t="19079" x="8986838" y="3717925"/>
          <p14:tracePt t="19087" x="8978900" y="3735388"/>
          <p14:tracePt t="19095" x="8978900" y="3743325"/>
          <p14:tracePt t="19103" x="8978900" y="3752850"/>
          <p14:tracePt t="19111" x="8969375" y="3776663"/>
          <p14:tracePt t="19120" x="8961438" y="3786188"/>
          <p14:tracePt t="19127" x="8961438" y="3802063"/>
          <p14:tracePt t="19135" x="8953500" y="3819525"/>
          <p14:tracePt t="19143" x="8953500" y="3827463"/>
          <p14:tracePt t="19151" x="8953500" y="3835400"/>
          <p14:tracePt t="19160" x="8953500" y="3852863"/>
          <p14:tracePt t="19167" x="8953500" y="3860800"/>
          <p14:tracePt t="19175" x="8953500" y="3886200"/>
          <p14:tracePt t="19183" x="8961438" y="3894138"/>
          <p14:tracePt t="19191" x="8969375" y="3911600"/>
          <p14:tracePt t="19199" x="8969375" y="3929063"/>
          <p14:tracePt t="19206" x="8986838" y="3952875"/>
          <p14:tracePt t="19215" x="8994775" y="3962400"/>
          <p14:tracePt t="19224" x="9002713" y="3978275"/>
          <p14:tracePt t="19231" x="9012238" y="4003675"/>
          <p14:tracePt t="19240" x="9020175" y="4011613"/>
          <p14:tracePt t="19247" x="9028113" y="4021138"/>
          <p14:tracePt t="19255" x="9037638" y="4037013"/>
          <p14:tracePt t="19263" x="9037638" y="4046538"/>
          <p14:tracePt t="19271" x="9037638" y="4054475"/>
          <p14:tracePt t="19279" x="9045575" y="4062413"/>
          <p14:tracePt t="19288" x="9053513" y="4071938"/>
          <p14:tracePt t="19295" x="9070975" y="4087813"/>
          <p14:tracePt t="19303" x="9078913" y="4105275"/>
          <p14:tracePt t="19311" x="9104313" y="4130675"/>
          <p14:tracePt t="19319" x="9137650" y="4154488"/>
          <p14:tracePt t="19327" x="9163050" y="4164013"/>
          <p14:tracePt t="19335" x="9178925" y="4179888"/>
          <p14:tracePt t="19343" x="9196388" y="4189413"/>
          <p14:tracePt t="19351" x="9204325" y="4205288"/>
          <p14:tracePt t="19359" x="9221788" y="4213225"/>
          <p14:tracePt t="19367" x="9229725" y="4213225"/>
          <p14:tracePt t="19375" x="9237663" y="4230688"/>
          <p14:tracePt t="19393" x="9255125" y="4248150"/>
          <p14:tracePt t="19399" x="9263063" y="4256088"/>
          <p14:tracePt t="19406" x="9280525" y="4264025"/>
          <p14:tracePt t="19415" x="9296400" y="4271963"/>
          <p14:tracePt t="19423" x="9321800" y="4289425"/>
          <p14:tracePt t="19431" x="9339263" y="4297363"/>
          <p14:tracePt t="19440" x="9364663" y="4314825"/>
          <p14:tracePt t="19447" x="9405938" y="4322763"/>
          <p14:tracePt t="19456" x="9439275" y="4330700"/>
          <p14:tracePt t="19463" x="9482138" y="4340225"/>
          <p14:tracePt t="19471" x="9523413" y="4348163"/>
          <p14:tracePt t="19480" x="9548813" y="4356100"/>
          <p14:tracePt t="19487" x="9574213" y="4356100"/>
          <p14:tracePt t="19496" x="9599613" y="4365625"/>
          <p14:tracePt t="19504" x="9625013" y="4365625"/>
          <p14:tracePt t="19511" x="9648825" y="4365625"/>
          <p14:tracePt t="19519" x="9666288" y="4365625"/>
          <p14:tracePt t="19527" x="9691688" y="4365625"/>
          <p14:tracePt t="19536" x="9725025" y="4373563"/>
          <p14:tracePt t="19544" x="9766300" y="4373563"/>
          <p14:tracePt t="19551" x="9817100" y="4373563"/>
          <p14:tracePt t="19559" x="9850438" y="4381500"/>
          <p14:tracePt t="19567" x="9883775" y="4381500"/>
          <p14:tracePt t="19575" x="9918700" y="4381500"/>
          <p14:tracePt t="19583" x="9952038" y="4381500"/>
          <p14:tracePt t="19591" x="9993313" y="4381500"/>
          <p14:tracePt t="19599" x="10026650" y="4381500"/>
          <p14:tracePt t="19607" x="10059988" y="4381500"/>
          <p14:tracePt t="19615" x="10102850" y="4381500"/>
          <p14:tracePt t="19623" x="10153650" y="4381500"/>
          <p14:tracePt t="19631" x="10194925" y="4381500"/>
          <p14:tracePt t="19640" x="10220325" y="4381500"/>
          <p14:tracePt t="19647" x="10228263" y="4381500"/>
          <p14:tracePt t="19655" x="10236200" y="4381500"/>
          <p14:tracePt t="19704" x="10245725" y="4381500"/>
          <p14:tracePt t="19720" x="10253663" y="4381500"/>
          <p14:tracePt t="19735" x="10271125" y="4373563"/>
          <p14:tracePt t="19744" x="10287000" y="4365625"/>
          <p14:tracePt t="19759" x="10294938" y="4356100"/>
          <p14:tracePt t="19775" x="10304463" y="4348163"/>
          <p14:tracePt t="19799" x="10304463" y="4340225"/>
          <p14:tracePt t="19823" x="10312400" y="4340225"/>
          <p14:tracePt t="19840" x="10312400" y="4330700"/>
          <p14:tracePt t="19855" x="10320338" y="4330700"/>
          <p14:tracePt t="19863" x="10320338" y="4322763"/>
          <p14:tracePt t="19879" x="10320338" y="4314825"/>
          <p14:tracePt t="19887" x="10329863" y="4306888"/>
          <p14:tracePt t="19895" x="10337800" y="4297363"/>
          <p14:tracePt t="19911" x="10345738" y="4281488"/>
          <p14:tracePt t="19920" x="10353675" y="4281488"/>
          <p14:tracePt t="19927" x="10363200" y="4271963"/>
          <p14:tracePt t="19935" x="10363200" y="4264025"/>
          <p14:tracePt t="19943" x="10371138" y="4256088"/>
          <p14:tracePt t="19959" x="10379075" y="4248150"/>
          <p14:tracePt t="19968" x="10388600" y="4248150"/>
          <p14:tracePt t="19975" x="10388600" y="4230688"/>
          <p14:tracePt t="19991" x="10396538" y="4222750"/>
          <p14:tracePt t="19999" x="10396538" y="4213225"/>
          <p14:tracePt t="20007" x="10412413" y="4205288"/>
          <p14:tracePt t="20015" x="10412413" y="4197350"/>
          <p14:tracePt t="20023" x="10429875" y="4189413"/>
          <p14:tracePt t="20031" x="10437813" y="4171950"/>
          <p14:tracePt t="20039" x="10455275" y="4164013"/>
          <p14:tracePt t="20047" x="10471150" y="4154488"/>
          <p14:tracePt t="20055" x="10480675" y="4146550"/>
          <p14:tracePt t="20063" x="10488613" y="4138613"/>
          <p14:tracePt t="20071" x="10488613" y="4130675"/>
          <p14:tracePt t="20079" x="10496550" y="4130675"/>
          <p14:tracePt t="20087" x="10506075" y="4121150"/>
          <p14:tracePt t="20095" x="10506075" y="4113213"/>
          <p14:tracePt t="20104" x="10506075" y="4105275"/>
          <p14:tracePt t="20111" x="10521950" y="4095750"/>
          <p14:tracePt t="20119" x="10521950" y="4087813"/>
          <p14:tracePt t="20127" x="10529888" y="4079875"/>
          <p14:tracePt t="20135" x="10539413" y="4071938"/>
          <p14:tracePt t="20143" x="10547350" y="4054475"/>
          <p14:tracePt t="20151" x="10555288" y="4046538"/>
          <p14:tracePt t="20159" x="10564813" y="4037013"/>
          <p14:tracePt t="20167" x="10572750" y="4021138"/>
          <p14:tracePt t="20175" x="10580688" y="4011613"/>
          <p14:tracePt t="20183" x="10588625" y="4003675"/>
          <p14:tracePt t="20192" x="10588625" y="3995738"/>
          <p14:tracePt t="20199" x="10598150" y="3987800"/>
          <p14:tracePt t="20206" x="10606088" y="3978275"/>
          <p14:tracePt t="20223" x="10614025" y="3962400"/>
          <p14:tracePt t="20231" x="10623550" y="3952875"/>
          <p14:tracePt t="20239" x="10623550" y="3944938"/>
          <p14:tracePt t="20247" x="10623550" y="3937000"/>
          <p14:tracePt t="20255" x="10623550" y="3929063"/>
          <p14:tracePt t="20263" x="10623550" y="3919538"/>
          <p14:tracePt t="20271" x="10631488" y="3911600"/>
          <p14:tracePt t="20279" x="10631488" y="3903663"/>
          <p14:tracePt t="20287" x="10631488" y="3894138"/>
          <p14:tracePt t="20304" x="10631488" y="3878263"/>
          <p14:tracePt t="20320" x="10631488" y="3870325"/>
          <p14:tracePt t="20329" x="10639425" y="3860800"/>
          <p14:tracePt t="20335" x="10639425" y="3852863"/>
          <p14:tracePt t="20343" x="10639425" y="3844925"/>
          <p14:tracePt t="20351" x="10639425" y="3835400"/>
          <p14:tracePt t="20359" x="10639425" y="3827463"/>
          <p14:tracePt t="20373" x="10639425" y="3819525"/>
          <p14:tracePt t="20383" x="10639425" y="3811588"/>
          <p14:tracePt t="20391" x="10639425" y="3802063"/>
          <p14:tracePt t="20399" x="10639425" y="3794125"/>
          <p14:tracePt t="20415" x="10639425" y="3786188"/>
          <p14:tracePt t="20431" x="10647363" y="3768725"/>
          <p14:tracePt t="20447" x="10647363" y="3760788"/>
          <p14:tracePt t="20454" x="10647363" y="3752850"/>
          <p14:tracePt t="20463" x="10647363" y="3743325"/>
          <p14:tracePt t="20471" x="10647363" y="3735388"/>
          <p14:tracePt t="20488" x="10656888" y="3717925"/>
          <p14:tracePt t="20496" x="10656888" y="3709988"/>
          <p14:tracePt t="20504" x="10656888" y="3702050"/>
          <p14:tracePt t="20511" x="10656888" y="3684588"/>
          <p14:tracePt t="20520" x="10656888" y="3668713"/>
          <p14:tracePt t="20527" x="10664825" y="3643313"/>
          <p14:tracePt t="20536" x="10664825" y="3617913"/>
          <p14:tracePt t="20543" x="10672763" y="3600450"/>
          <p14:tracePt t="20552" x="10672763" y="3584575"/>
          <p14:tracePt t="20559" x="10672763" y="3576638"/>
          <p14:tracePt t="20567" x="10672763" y="3559175"/>
          <p14:tracePt t="20575" x="10672763" y="3541713"/>
          <p14:tracePt t="20591" x="10672763" y="3533775"/>
          <p14:tracePt t="20599" x="10664825" y="3525838"/>
          <p14:tracePt t="20606" x="10664825" y="3517900"/>
          <p14:tracePt t="20615" x="10664825" y="3500438"/>
          <p14:tracePt t="20623" x="10664825" y="3492500"/>
          <p14:tracePt t="20631" x="10664825" y="3475038"/>
          <p14:tracePt t="20647" x="10664825" y="3467100"/>
          <p14:tracePt t="21040" x="10672763" y="3459163"/>
          <p14:tracePt t="21056" x="10682288" y="3459163"/>
          <p14:tracePt t="21064" x="10690225" y="3459163"/>
          <p14:tracePt t="21072" x="10690225" y="3449638"/>
          <p14:tracePt t="21080" x="10698163" y="3449638"/>
          <p14:tracePt t="21088" x="10698163" y="3441700"/>
          <p14:tracePt t="21096" x="10706100" y="3424238"/>
          <p14:tracePt t="21104" x="10715625" y="3416300"/>
          <p14:tracePt t="21112" x="10715625" y="3398838"/>
          <p14:tracePt t="21120" x="10715625" y="3382963"/>
          <p14:tracePt t="21128" x="10715625" y="3365500"/>
          <p14:tracePt t="21136" x="10715625" y="3332163"/>
          <p14:tracePt t="21144" x="10706100" y="3306763"/>
          <p14:tracePt t="21152" x="10706100" y="3290888"/>
          <p14:tracePt t="21160" x="10706100" y="3273425"/>
          <p14:tracePt t="21168" x="10706100" y="3257550"/>
          <p14:tracePt t="21174" x="10706100" y="3232150"/>
          <p14:tracePt t="21184" x="10706100" y="3214688"/>
          <p14:tracePt t="21192" x="10706100" y="3189288"/>
          <p14:tracePt t="21200" x="10706100" y="3163888"/>
          <p14:tracePt t="21209" x="10706100" y="3140075"/>
          <p14:tracePt t="21216" x="10698163" y="3114675"/>
          <p14:tracePt t="21225" x="10690225" y="3097213"/>
          <p14:tracePt t="21232" x="10682288" y="3055938"/>
          <p14:tracePt t="21242" x="10664825" y="3030538"/>
          <p14:tracePt t="21248" x="10664825" y="3005138"/>
          <p14:tracePt t="21256" x="10647363" y="2963863"/>
          <p14:tracePt t="21264" x="10631488" y="2928938"/>
          <p14:tracePt t="21272" x="10623550" y="2905125"/>
          <p14:tracePt t="21280" x="10614025" y="2870200"/>
          <p14:tracePt t="21288" x="10606088" y="2820988"/>
          <p14:tracePt t="21295" x="10588625" y="2770188"/>
          <p14:tracePt t="21303" x="10580688" y="2711450"/>
          <p14:tracePt t="21311" x="10564813" y="2660650"/>
          <p14:tracePt t="21320" x="10529888" y="2601913"/>
          <p14:tracePt t="21328" x="10496550" y="2551113"/>
          <p14:tracePt t="21335" x="10463213" y="2484438"/>
          <p14:tracePt t="21343" x="10412413" y="2425700"/>
          <p14:tracePt t="21351" x="10371138" y="2359025"/>
          <p14:tracePt t="21374" x="10287000" y="2224088"/>
          <p14:tracePt t="21377" x="10245725" y="2149475"/>
          <p14:tracePt t="21383" x="10202863" y="2081213"/>
          <p14:tracePt t="21391" x="10169525" y="2006600"/>
          <p14:tracePt t="21399" x="10118725" y="1938338"/>
          <p14:tracePt t="21406" x="10052050" y="1871663"/>
          <p14:tracePt t="21415" x="9993313" y="1804988"/>
          <p14:tracePt t="21423" x="9918700" y="1712913"/>
          <p14:tracePt t="21431" x="9850438" y="1654175"/>
          <p14:tracePt t="21440" x="9783763" y="1577975"/>
          <p14:tracePt t="21447" x="9725025" y="1519238"/>
          <p14:tracePt t="21455" x="9674225" y="1452563"/>
          <p14:tracePt t="21463" x="9607550" y="1384300"/>
          <p14:tracePt t="21471" x="9531350" y="1317625"/>
          <p14:tracePt t="21480" x="9448800" y="1243013"/>
          <p14:tracePt t="21487" x="9355138" y="1174750"/>
          <p14:tracePt t="21495" x="9229725" y="1100138"/>
          <p14:tracePt t="21504" x="9112250" y="1016000"/>
          <p14:tracePt t="21512" x="8994775" y="949325"/>
          <p14:tracePt t="21520" x="8910638" y="881063"/>
          <p14:tracePt t="21528" x="8851900" y="822325"/>
          <p14:tracePt t="21535" x="8810625" y="771525"/>
          <p14:tracePt t="21543" x="8767763" y="730250"/>
          <p14:tracePt t="21551" x="8743950" y="679450"/>
          <p14:tracePt t="21559" x="8701088" y="646113"/>
          <p14:tracePt t="21567" x="8659813" y="604838"/>
          <p14:tracePt t="21577" x="8616950" y="554038"/>
          <p14:tracePt t="21583" x="8575675" y="512763"/>
          <p14:tracePt t="21591" x="8542338" y="469900"/>
          <p14:tracePt t="21599" x="8516938" y="428625"/>
          <p14:tracePt t="21606" x="8491538" y="385763"/>
          <p14:tracePt t="21615" x="8466138" y="352425"/>
          <p14:tracePt t="21623" x="8424863" y="285750"/>
          <p14:tracePt t="21631" x="8391525" y="242888"/>
          <p14:tracePt t="21640" x="8323263" y="201613"/>
          <p14:tracePt t="21647" x="8274050" y="158750"/>
          <p14:tracePt t="21655" x="8223250" y="125413"/>
          <p14:tracePt t="21663" x="8189913" y="100013"/>
          <p14:tracePt t="21671" x="8164513" y="84138"/>
          <p14:tracePt t="21679" x="8147050" y="76200"/>
          <p14:tracePt t="21687" x="8139113" y="58738"/>
          <p14:tracePt t="21695" x="8131175" y="50800"/>
          <p14:tracePt t="21704" x="8131175" y="33338"/>
          <p14:tracePt t="21711" x="8121650" y="17463"/>
          <p14:tracePt t="21719" x="812165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AF76-465E-471E-B2B0-BCD13BD20DA7}"/>
              </a:ext>
            </a:extLst>
          </p:cNvPr>
          <p:cNvSpPr>
            <a:spLocks noGrp="1"/>
          </p:cNvSpPr>
          <p:nvPr>
            <p:ph type="title"/>
          </p:nvPr>
        </p:nvSpPr>
        <p:spPr/>
        <p:txBody>
          <a:bodyPr>
            <a:normAutofit/>
          </a:bodyPr>
          <a:lstStyle/>
          <a:p>
            <a:r>
              <a:rPr lang="en-US" sz="3200" b="1" dirty="0">
                <a:latin typeface="+mn-lt"/>
              </a:rPr>
              <a:t>The Carrington Event</a:t>
            </a:r>
            <a:br>
              <a:rPr lang="en-US" dirty="0"/>
            </a:br>
            <a:endParaRPr lang="en-US" dirty="0"/>
          </a:p>
        </p:txBody>
      </p:sp>
      <p:sp>
        <p:nvSpPr>
          <p:cNvPr id="3" name="Text Placeholder 2">
            <a:extLst>
              <a:ext uri="{FF2B5EF4-FFF2-40B4-BE49-F238E27FC236}">
                <a16:creationId xmlns:a16="http://schemas.microsoft.com/office/drawing/2014/main" id="{52AA9EC4-1CB9-47B2-AE62-3D7C94F09479}"/>
              </a:ext>
            </a:extLst>
          </p:cNvPr>
          <p:cNvSpPr>
            <a:spLocks noGrp="1"/>
          </p:cNvSpPr>
          <p:nvPr>
            <p:ph type="body" idx="1"/>
          </p:nvPr>
        </p:nvSpPr>
        <p:spPr/>
        <p:txBody>
          <a:bodyPr>
            <a:normAutofit fontScale="92500" lnSpcReduction="10000"/>
          </a:bodyPr>
          <a:lstStyle/>
          <a:p>
            <a:endParaRPr lang="en-US"/>
          </a:p>
        </p:txBody>
      </p:sp>
      <p:pic>
        <p:nvPicPr>
          <p:cNvPr id="8" name="Content Placeholder 7" descr="Text, letter&#10;&#10;Description automatically generated">
            <a:extLst>
              <a:ext uri="{FF2B5EF4-FFF2-40B4-BE49-F238E27FC236}">
                <a16:creationId xmlns:a16="http://schemas.microsoft.com/office/drawing/2014/main" id="{543278CC-43C1-42D7-BB41-92C07746B25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60279" y="1150658"/>
            <a:ext cx="9240337" cy="5175727"/>
          </a:xfrm>
        </p:spPr>
      </p:pic>
      <p:sp>
        <p:nvSpPr>
          <p:cNvPr id="5" name="Text Placeholder 4">
            <a:extLst>
              <a:ext uri="{FF2B5EF4-FFF2-40B4-BE49-F238E27FC236}">
                <a16:creationId xmlns:a16="http://schemas.microsoft.com/office/drawing/2014/main" id="{F2EFD59C-76FD-42F0-8043-14C327D01D3D}"/>
              </a:ext>
            </a:extLst>
          </p:cNvPr>
          <p:cNvSpPr>
            <a:spLocks noGrp="1"/>
          </p:cNvSpPr>
          <p:nvPr>
            <p:ph type="body" sz="quarter" idx="3"/>
          </p:nvPr>
        </p:nvSpPr>
        <p:spPr>
          <a:xfrm>
            <a:off x="9940954" y="2962530"/>
            <a:ext cx="1946246" cy="3673161"/>
          </a:xfrm>
        </p:spPr>
        <p:txBody>
          <a:bodyPr>
            <a:normAutofit fontScale="92500" lnSpcReduction="10000"/>
          </a:bodyPr>
          <a:lstStyle/>
          <a:p>
            <a:r>
              <a:rPr lang="en-US" dirty="0"/>
              <a:t>Magnetic &amp; electric fields </a:t>
            </a:r>
          </a:p>
          <a:p>
            <a:r>
              <a:rPr lang="en-US" dirty="0"/>
              <a:t>What relation to solar storms and auroras?</a:t>
            </a:r>
          </a:p>
          <a:p>
            <a:r>
              <a:rPr lang="en-US" dirty="0">
                <a:sym typeface="Wingdings" panose="05000000000000000000" pitchFamily="2" charset="2"/>
              </a:rPr>
              <a:t>Earth-based research </a:t>
            </a:r>
          </a:p>
          <a:p>
            <a:r>
              <a:rPr lang="en-US" dirty="0">
                <a:sym typeface="Wingdings" panose="05000000000000000000" pitchFamily="2" charset="2"/>
              </a:rPr>
              <a:t>Some balloons &amp; rockets </a:t>
            </a:r>
          </a:p>
          <a:p>
            <a:r>
              <a:rPr lang="en-US" dirty="0">
                <a:sym typeface="Wingdings" panose="05000000000000000000" pitchFamily="2" charset="2"/>
              </a:rPr>
              <a:t>IGY &amp; Space Age satellites</a:t>
            </a:r>
            <a:endParaRPr lang="en-US" dirty="0"/>
          </a:p>
        </p:txBody>
      </p:sp>
      <p:pic>
        <p:nvPicPr>
          <p:cNvPr id="10" name="Content Placeholder 9" descr="A picture containing text&#10;&#10;Description automatically generated">
            <a:extLst>
              <a:ext uri="{FF2B5EF4-FFF2-40B4-BE49-F238E27FC236}">
                <a16:creationId xmlns:a16="http://schemas.microsoft.com/office/drawing/2014/main" id="{656EDBF3-AC64-4E26-88A2-02EBA28EDCBE}"/>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885652" y="145644"/>
            <a:ext cx="3895992" cy="2816887"/>
          </a:xfrm>
        </p:spPr>
      </p:pic>
      <p:pic>
        <p:nvPicPr>
          <p:cNvPr id="9" name="Audio 8">
            <a:hlinkClick r:id="" action="ppaction://media"/>
            <a:extLst>
              <a:ext uri="{FF2B5EF4-FFF2-40B4-BE49-F238E27FC236}">
                <a16:creationId xmlns:a16="http://schemas.microsoft.com/office/drawing/2014/main" id="{D1710C21-0A90-4959-A52C-359BCCEE25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8966986"/>
      </p:ext>
    </p:extLst>
  </p:cSld>
  <p:clrMapOvr>
    <a:masterClrMapping/>
  </p:clrMapOvr>
  <mc:AlternateContent xmlns:mc="http://schemas.openxmlformats.org/markup-compatibility/2006" xmlns:p14="http://schemas.microsoft.com/office/powerpoint/2010/main">
    <mc:Choice Requires="p14">
      <p:transition spd="slow" p14:dur="2000" advTm="57943"/>
    </mc:Choice>
    <mc:Fallback xmlns="">
      <p:transition spd="slow" advTm="5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7" x="1057275" y="914400"/>
          <p14:tracePt t="526" x="1057275" y="906463"/>
          <p14:tracePt t="1022" x="1065213" y="906463"/>
          <p14:tracePt t="1285" x="1065213" y="898525"/>
          <p14:tracePt t="1997" x="1074738" y="898525"/>
          <p14:tracePt t="2014" x="1082675" y="898525"/>
          <p14:tracePt t="2037" x="1090613" y="889000"/>
          <p14:tracePt t="2062" x="1098550" y="889000"/>
          <p14:tracePt t="2078" x="1108075" y="889000"/>
          <p14:tracePt t="2086" x="1116013" y="889000"/>
          <p14:tracePt t="2093" x="1123950" y="889000"/>
          <p14:tracePt t="2101" x="1133475" y="889000"/>
          <p14:tracePt t="2118" x="1141413" y="889000"/>
          <p14:tracePt t="2126" x="1149350" y="889000"/>
          <p14:tracePt t="2149" x="1157288" y="889000"/>
          <p14:tracePt t="2166" x="1166813" y="889000"/>
          <p14:tracePt t="2174" x="1174750" y="889000"/>
          <p14:tracePt t="2182" x="1182688" y="889000"/>
          <p14:tracePt t="2190" x="1208088" y="889000"/>
          <p14:tracePt t="2199" x="1216025" y="889000"/>
          <p14:tracePt t="2205" x="1233488" y="889000"/>
          <p14:tracePt t="2214" x="1258888" y="889000"/>
          <p14:tracePt t="2221" x="1274763" y="889000"/>
          <p14:tracePt t="2230" x="1300163" y="889000"/>
          <p14:tracePt t="2238" x="1317625" y="889000"/>
          <p14:tracePt t="2246" x="1333500" y="889000"/>
          <p14:tracePt t="2254" x="1358900" y="889000"/>
          <p14:tracePt t="2270" x="1368425" y="889000"/>
          <p14:tracePt t="2277" x="1376363" y="889000"/>
          <p14:tracePt t="2301" x="1384300" y="889000"/>
          <p14:tracePt t="2310" x="1392238" y="889000"/>
          <p14:tracePt t="2325" x="1401763" y="889000"/>
          <p14:tracePt t="2334" x="1409700" y="889000"/>
          <p14:tracePt t="2341" x="1417638" y="889000"/>
          <p14:tracePt t="2348" x="1435100" y="889000"/>
          <p14:tracePt t="2358" x="1450975" y="889000"/>
          <p14:tracePt t="2366" x="1460500" y="889000"/>
          <p14:tracePt t="2374" x="1476375" y="889000"/>
          <p14:tracePt t="2382" x="1485900" y="889000"/>
          <p14:tracePt t="2390" x="1501775" y="889000"/>
          <p14:tracePt t="2398" x="1509713" y="889000"/>
          <p14:tracePt t="2406" x="1519238" y="889000"/>
          <p14:tracePt t="2414" x="1527175" y="889000"/>
          <p14:tracePt t="2430" x="1535113" y="889000"/>
          <p14:tracePt t="2454" x="1544638" y="889000"/>
          <p14:tracePt t="2470" x="1552575" y="889000"/>
          <p14:tracePt t="2477" x="1560513" y="889000"/>
          <p14:tracePt t="2486" x="1568450" y="889000"/>
          <p14:tracePt t="2501" x="1585913" y="889000"/>
          <p14:tracePt t="2510" x="1593850" y="889000"/>
          <p14:tracePt t="2518" x="1611313" y="889000"/>
          <p14:tracePt t="2525" x="1619250" y="889000"/>
          <p14:tracePt t="2533" x="1627188" y="889000"/>
          <p14:tracePt t="2541" x="1636713" y="889000"/>
          <p14:tracePt t="2549" x="1644650" y="889000"/>
          <p14:tracePt t="2558" x="1652588" y="889000"/>
          <p14:tracePt t="2566" x="1662113" y="889000"/>
          <p14:tracePt t="2582" x="1670050" y="889000"/>
          <p14:tracePt t="2589" x="1677988" y="889000"/>
          <p14:tracePt t="2599" x="1685925" y="889000"/>
          <p14:tracePt t="2605" x="1703388" y="898525"/>
          <p14:tracePt t="2614" x="1720850" y="898525"/>
          <p14:tracePt t="2622" x="1728788" y="898525"/>
          <p14:tracePt t="2629" x="1744663" y="898525"/>
          <p14:tracePt t="2637" x="1754188" y="898525"/>
          <p14:tracePt t="2646" x="1770063" y="898525"/>
          <p14:tracePt t="2654" x="1779588" y="898525"/>
          <p14:tracePt t="2661" x="1787525" y="898525"/>
          <p14:tracePt t="2670" x="1795463" y="898525"/>
          <p14:tracePt t="2677" x="1803400" y="898525"/>
          <p14:tracePt t="2686" x="1812925" y="898525"/>
          <p14:tracePt t="2693" x="1820863" y="898525"/>
          <p14:tracePt t="2710" x="1828800" y="898525"/>
          <p14:tracePt t="2718" x="1838325" y="898525"/>
          <p14:tracePt t="2741" x="1838325" y="906463"/>
          <p14:tracePt t="2750" x="1846263" y="906463"/>
          <p14:tracePt t="2773" x="1854200" y="906463"/>
          <p14:tracePt t="2806" x="1862138" y="906463"/>
          <p14:tracePt t="2814" x="1871663" y="906463"/>
          <p14:tracePt t="2830" x="1879600" y="906463"/>
          <p14:tracePt t="2838" x="1897063" y="906463"/>
          <p14:tracePt t="2846" x="1905000" y="906463"/>
          <p14:tracePt t="2854" x="1912938" y="906463"/>
          <p14:tracePt t="2861" x="1920875" y="906463"/>
          <p14:tracePt t="2878" x="1938338" y="906463"/>
          <p14:tracePt t="2902" x="1946275" y="906463"/>
          <p14:tracePt t="2941" x="1955800" y="906463"/>
          <p14:tracePt t="2966" x="1963738" y="906463"/>
          <p14:tracePt t="2991" x="1963738" y="914400"/>
          <p14:tracePt t="3005" x="1971675" y="914400"/>
          <p14:tracePt t="3046" x="1979613" y="914400"/>
          <p14:tracePt t="3894" x="1989138" y="914400"/>
          <p14:tracePt t="3901" x="1997075" y="914400"/>
          <p14:tracePt t="3909" x="2005013" y="914400"/>
          <p14:tracePt t="3917" x="2014538" y="914400"/>
          <p14:tracePt t="3934" x="2030413" y="914400"/>
          <p14:tracePt t="3958" x="2038350" y="914400"/>
          <p14:tracePt t="3974" x="2047875" y="923925"/>
          <p14:tracePt t="3999" x="2055813" y="923925"/>
          <p14:tracePt t="4006" x="2063750" y="923925"/>
          <p14:tracePt t="4021" x="2073275" y="923925"/>
          <p14:tracePt t="4038" x="2081213" y="923925"/>
          <p14:tracePt t="4062" x="2089150" y="923925"/>
          <p14:tracePt t="4102" x="2097088" y="923925"/>
          <p14:tracePt t="4109" x="2106613" y="923925"/>
          <p14:tracePt t="4134" x="2114550" y="931863"/>
          <p14:tracePt t="4181" x="2122488" y="931863"/>
          <p14:tracePt t="4213" x="2132013" y="931863"/>
          <p14:tracePt t="4222" x="2139950" y="931863"/>
          <p14:tracePt t="4238" x="2147888" y="931863"/>
          <p14:tracePt t="4262" x="2155825" y="931863"/>
          <p14:tracePt t="4286" x="2165350" y="931863"/>
          <p14:tracePt t="4294" x="2173288" y="931863"/>
          <p14:tracePt t="4309" x="2181225" y="931863"/>
          <p14:tracePt t="4317" x="2190750" y="931863"/>
          <p14:tracePt t="4325" x="2198688" y="931863"/>
          <p14:tracePt t="4333" x="2206625" y="931863"/>
          <p14:tracePt t="4347" x="2214563" y="931863"/>
          <p14:tracePt t="4373" x="2224088" y="931863"/>
          <p14:tracePt t="4389" x="2232025" y="931863"/>
          <p14:tracePt t="4405" x="2239963" y="931863"/>
          <p14:tracePt t="4421" x="2249488" y="931863"/>
          <p14:tracePt t="4429" x="2257425" y="931863"/>
          <p14:tracePt t="4437" x="2265363" y="931863"/>
          <p14:tracePt t="4445" x="2282825" y="931863"/>
          <p14:tracePt t="4461" x="2290763" y="931863"/>
          <p14:tracePt t="4469" x="2298700" y="931863"/>
          <p14:tracePt t="4477" x="2308225" y="931863"/>
          <p14:tracePt t="4485" x="2316163" y="931863"/>
          <p14:tracePt t="4501" x="2324100" y="931863"/>
          <p14:tracePt t="4525" x="2332038" y="931863"/>
          <p14:tracePt t="4533" x="2341563" y="931863"/>
          <p14:tracePt t="4549" x="2349500" y="931863"/>
          <p14:tracePt t="4556" x="2357438" y="931863"/>
          <p14:tracePt t="4564" x="2374900" y="931863"/>
          <p14:tracePt t="4573" x="2382838" y="939800"/>
          <p14:tracePt t="4581" x="2408238" y="939800"/>
          <p14:tracePt t="4589" x="2425700" y="939800"/>
          <p14:tracePt t="4598" x="2441575" y="939800"/>
          <p14:tracePt t="4604" x="2459038" y="949325"/>
          <p14:tracePt t="4613" x="2484438" y="949325"/>
          <p14:tracePt t="4621" x="2492375" y="949325"/>
          <p14:tracePt t="4629" x="2508250" y="949325"/>
          <p14:tracePt t="4637" x="2533650" y="949325"/>
          <p14:tracePt t="4645" x="2551113" y="949325"/>
          <p14:tracePt t="4653" x="2566988" y="949325"/>
          <p14:tracePt t="4661" x="2584450" y="957263"/>
          <p14:tracePt t="4669" x="2609850" y="957263"/>
          <p14:tracePt t="4676" x="2635250" y="965200"/>
          <p14:tracePt t="4685" x="2660650" y="973138"/>
          <p14:tracePt t="4693" x="2676525" y="973138"/>
          <p14:tracePt t="4701" x="2701925" y="973138"/>
          <p14:tracePt t="4709" x="2719388" y="973138"/>
          <p14:tracePt t="4717" x="2735263" y="973138"/>
          <p14:tracePt t="4725" x="2752725" y="973138"/>
          <p14:tracePt t="4733" x="2778125" y="973138"/>
          <p14:tracePt t="4741" x="2794000" y="982663"/>
          <p14:tracePt t="4749" x="2819400" y="982663"/>
          <p14:tracePt t="4757" x="2836863" y="982663"/>
          <p14:tracePt t="4764" x="2860675" y="982663"/>
          <p14:tracePt t="4773" x="2878138" y="982663"/>
          <p14:tracePt t="4781" x="2903538" y="982663"/>
          <p14:tracePt t="4789" x="2919413" y="982663"/>
          <p14:tracePt t="4797" x="2936875" y="990600"/>
          <p14:tracePt t="4805" x="2954338" y="990600"/>
          <p14:tracePt t="4813" x="2970213" y="990600"/>
          <p14:tracePt t="4821" x="2995613" y="998538"/>
          <p14:tracePt t="4829" x="3021013" y="998538"/>
          <p14:tracePt t="4836" x="3036888" y="998538"/>
          <p14:tracePt t="4845" x="3062288" y="998538"/>
          <p14:tracePt t="4853" x="3079750" y="998538"/>
          <p14:tracePt t="4861" x="3105150" y="998538"/>
          <p14:tracePt t="4870" x="3121025" y="998538"/>
          <p14:tracePt t="4877" x="3138488" y="998538"/>
          <p14:tracePt t="4885" x="3163888" y="998538"/>
          <p14:tracePt t="4893" x="3189288" y="998538"/>
          <p14:tracePt t="4901" x="3205163" y="998538"/>
          <p14:tracePt t="4909" x="3222625" y="998538"/>
          <p14:tracePt t="4917" x="3238500" y="998538"/>
          <p14:tracePt t="4925" x="3271838" y="990600"/>
          <p14:tracePt t="4932" x="3289300" y="990600"/>
          <p14:tracePt t="4941" x="3306763" y="982663"/>
          <p14:tracePt t="4949" x="3322638" y="982663"/>
          <p14:tracePt t="4957" x="3340100" y="982663"/>
          <p14:tracePt t="4964" x="3355975" y="982663"/>
          <p14:tracePt t="4973" x="3381375" y="982663"/>
          <p14:tracePt t="4980" x="3414713" y="982663"/>
          <p14:tracePt t="4989" x="3448050" y="982663"/>
          <p14:tracePt t="4998" x="3490913" y="982663"/>
          <p14:tracePt t="5005" x="3524250" y="982663"/>
          <p14:tracePt t="5012" x="3549650" y="982663"/>
          <p14:tracePt t="5021" x="3575050" y="982663"/>
          <p14:tracePt t="5029" x="3590925" y="982663"/>
          <p14:tracePt t="5037" x="3616325" y="982663"/>
          <p14:tracePt t="5045" x="3633788" y="982663"/>
          <p14:tracePt t="5053" x="3649663" y="982663"/>
          <p14:tracePt t="5061" x="3667125" y="982663"/>
          <p14:tracePt t="5069" x="3683000" y="982663"/>
          <p14:tracePt t="5085" x="3692525" y="982663"/>
          <p14:tracePt t="6277" x="3683000" y="982663"/>
          <p14:tracePt t="6286" x="3675063" y="990600"/>
          <p14:tracePt t="6294" x="3659188" y="998538"/>
          <p14:tracePt t="6301" x="3649663" y="998538"/>
          <p14:tracePt t="6309" x="3641725" y="1008063"/>
          <p14:tracePt t="6318" x="3624263" y="1016000"/>
          <p14:tracePt t="6325" x="3616325" y="1031875"/>
          <p14:tracePt t="6335" x="3590925" y="1041400"/>
          <p14:tracePt t="6341" x="3557588" y="1066800"/>
          <p14:tracePt t="6348" x="3541713" y="1082675"/>
          <p14:tracePt t="6358" x="3506788" y="1100138"/>
          <p14:tracePt t="6365" x="3465513" y="1125538"/>
          <p14:tracePt t="6374" x="3424238" y="1158875"/>
          <p14:tracePt t="6382" x="3373438" y="1184275"/>
          <p14:tracePt t="6390" x="3330575" y="1217613"/>
          <p14:tracePt t="6399" x="3289300" y="1243013"/>
          <p14:tracePt t="6405" x="3230563" y="1284288"/>
          <p14:tracePt t="6414" x="3197225" y="1317625"/>
          <p14:tracePt t="6421" x="3154363" y="1368425"/>
          <p14:tracePt t="6430" x="3087688" y="1419225"/>
          <p14:tracePt t="6438" x="3046413" y="1477963"/>
          <p14:tracePt t="6446" x="3003550" y="1544638"/>
          <p14:tracePt t="6454" x="2954338" y="1595438"/>
          <p14:tracePt t="6462" x="2911475" y="1644650"/>
          <p14:tracePt t="6470" x="2878138" y="1703388"/>
          <p14:tracePt t="6477" x="2836863" y="1771650"/>
          <p14:tracePt t="6486" x="2794000" y="1838325"/>
          <p14:tracePt t="6493" x="2743200" y="1914525"/>
          <p14:tracePt t="6503" x="2701925" y="1981200"/>
          <p14:tracePt t="6510" x="2651125" y="2073275"/>
          <p14:tracePt t="6518" x="2617788" y="2165350"/>
          <p14:tracePt t="6525" x="2592388" y="2257425"/>
          <p14:tracePt t="6532" x="2566988" y="2351088"/>
          <p14:tracePt t="6542" x="2559050" y="2417763"/>
          <p14:tracePt t="6549" x="2559050" y="2476500"/>
          <p14:tracePt t="6558" x="2559050" y="2527300"/>
          <p14:tracePt t="6566" x="2566988" y="2551113"/>
          <p14:tracePt t="6573" x="2566988" y="2560638"/>
          <p14:tracePt t="6583" x="2576513" y="2568575"/>
          <p14:tracePt t="6805" x="2584450" y="2619375"/>
          <p14:tracePt t="6813" x="2601913" y="2652713"/>
          <p14:tracePt t="6821" x="2601913" y="2678113"/>
          <p14:tracePt t="6830" x="2601913" y="2711450"/>
          <p14:tracePt t="6838" x="2576513" y="2795588"/>
          <p14:tracePt t="6845" x="2525713" y="2913063"/>
          <p14:tracePt t="6853" x="2459038" y="3046413"/>
          <p14:tracePt t="6862" x="2390775" y="3189288"/>
          <p14:tracePt t="6870" x="2308225" y="3349625"/>
          <p14:tracePt t="6878" x="2249488" y="3508375"/>
          <p14:tracePt t="6886" x="2173288" y="3702050"/>
          <p14:tracePt t="6893" x="2106613" y="3911600"/>
          <p14:tracePt t="6901" x="2055813" y="4113213"/>
          <p14:tracePt t="6909" x="2022475" y="4289425"/>
          <p14:tracePt t="6918" x="2005013" y="4398963"/>
          <p14:tracePt t="6925" x="1997075" y="4506913"/>
          <p14:tracePt t="6935" x="1997075" y="4591050"/>
          <p14:tracePt t="6942" x="1997075" y="4616450"/>
          <p14:tracePt t="7118" x="1979613" y="4616450"/>
          <p14:tracePt t="7126" x="1971675" y="4616450"/>
          <p14:tracePt t="7133" x="1971675" y="4624388"/>
          <p14:tracePt t="7142" x="1971675" y="4616450"/>
          <p14:tracePt t="7148" x="1989138" y="4616450"/>
          <p14:tracePt t="7166" x="1997075" y="4616450"/>
          <p14:tracePt t="7183" x="1997075" y="4624388"/>
          <p14:tracePt t="7189" x="1997075" y="4633913"/>
          <p14:tracePt t="7199" x="1997075" y="4641850"/>
          <p14:tracePt t="7205" x="1997075" y="4649788"/>
          <p14:tracePt t="7213" x="1989138" y="4659313"/>
          <p14:tracePt t="7222" x="1979613" y="4667250"/>
          <p14:tracePt t="7229" x="1971675" y="4667250"/>
          <p14:tracePt t="7238" x="1963738" y="4675188"/>
          <p14:tracePt t="7246" x="1955800" y="4675188"/>
          <p14:tracePt t="7254" x="1930400" y="4684713"/>
          <p14:tracePt t="7262" x="1912938" y="4684713"/>
          <p14:tracePt t="7270" x="1887538" y="4684713"/>
          <p14:tracePt t="7277" x="1862138" y="4684713"/>
          <p14:tracePt t="7286" x="1846263" y="4700588"/>
          <p14:tracePt t="7294" x="1820863" y="4708525"/>
          <p14:tracePt t="7301" x="1803400" y="4708525"/>
          <p14:tracePt t="7309" x="1779588" y="4718050"/>
          <p14:tracePt t="7319" x="1754188" y="4725988"/>
          <p14:tracePt t="7325" x="1728788" y="4733925"/>
          <p14:tracePt t="7335" x="1711325" y="4743450"/>
          <p14:tracePt t="7342" x="1695450" y="4743450"/>
          <p14:tracePt t="7348" x="1677988" y="4751388"/>
          <p14:tracePt t="7358" x="1662113" y="4751388"/>
          <p14:tracePt t="7366" x="1652588" y="4751388"/>
          <p14:tracePt t="7373" x="1644650" y="4759325"/>
          <p14:tracePt t="7383" x="1636713" y="4759325"/>
          <p14:tracePt t="7390" x="1611313" y="4759325"/>
          <p14:tracePt t="7398" x="1593850" y="4759325"/>
          <p14:tracePt t="7406" x="1568450" y="4751388"/>
          <p14:tracePt t="7413" x="1552575" y="4743450"/>
          <p14:tracePt t="7422" x="1527175" y="4743450"/>
          <p14:tracePt t="7430" x="1509713" y="4743450"/>
          <p14:tracePt t="7438" x="1485900" y="4743450"/>
          <p14:tracePt t="7446" x="1476375" y="4743450"/>
          <p14:tracePt t="7454" x="1450975" y="4743450"/>
          <p14:tracePt t="7461" x="1427163" y="4743450"/>
          <p14:tracePt t="7470" x="1409700" y="4743450"/>
          <p14:tracePt t="7477" x="1392238" y="4743450"/>
          <p14:tracePt t="7485" x="1376363" y="4743450"/>
          <p14:tracePt t="7493" x="1368425" y="4743450"/>
          <p14:tracePt t="7501" x="1350963" y="4743450"/>
          <p14:tracePt t="7509" x="1343025" y="4751388"/>
          <p14:tracePt t="7518" x="1333500" y="4751388"/>
          <p14:tracePt t="7526" x="1317625" y="4751388"/>
          <p14:tracePt t="7534" x="1309688" y="4767263"/>
          <p14:tracePt t="7542" x="1284288" y="4776788"/>
          <p14:tracePt t="7548" x="1258888" y="4784725"/>
          <p14:tracePt t="7557" x="1216025" y="4792663"/>
          <p14:tracePt t="7566" x="1182688" y="4802188"/>
          <p14:tracePt t="7573" x="1157288" y="4818063"/>
          <p14:tracePt t="7582" x="1133475" y="4818063"/>
          <p14:tracePt t="7590" x="1116013" y="4818063"/>
          <p14:tracePt t="7599" x="1108075" y="4826000"/>
          <p14:tracePt t="7606" x="1098550" y="4835525"/>
          <p14:tracePt t="7613" x="1082675" y="4835525"/>
          <p14:tracePt t="7622" x="1074738" y="4843463"/>
          <p14:tracePt t="7630" x="1057275" y="4860925"/>
          <p14:tracePt t="7638" x="1039813" y="4868863"/>
          <p14:tracePt t="7646" x="1016000" y="4884738"/>
          <p14:tracePt t="7654" x="1006475" y="4884738"/>
          <p14:tracePt t="7662" x="981075" y="4902200"/>
          <p14:tracePt t="7670" x="965200" y="4910138"/>
          <p14:tracePt t="7677" x="947738" y="4927600"/>
          <p14:tracePt t="7686" x="931863" y="4935538"/>
          <p14:tracePt t="7694" x="914400" y="4953000"/>
          <p14:tracePt t="7702" x="906463" y="4953000"/>
          <p14:tracePt t="7710" x="898525" y="4960938"/>
          <p14:tracePt t="7719" x="898525" y="4968875"/>
          <p14:tracePt t="7726" x="889000" y="4978400"/>
          <p14:tracePt t="7734" x="889000" y="4986338"/>
          <p14:tracePt t="7741" x="881063" y="4994275"/>
          <p14:tracePt t="7749" x="873125" y="5002213"/>
          <p14:tracePt t="7758" x="873125" y="5011738"/>
          <p14:tracePt t="7766" x="873125" y="5019675"/>
          <p14:tracePt t="7773" x="863600" y="5037138"/>
          <p14:tracePt t="7789" x="863600" y="5053013"/>
          <p14:tracePt t="7806" x="863600" y="5060950"/>
          <p14:tracePt t="7812" x="855663" y="5070475"/>
          <p14:tracePt t="7820" x="855663" y="5078413"/>
          <p14:tracePt t="7829" x="855663" y="5086350"/>
          <p14:tracePt t="7836" x="855663" y="5095875"/>
          <p14:tracePt t="7844" x="855663" y="5103813"/>
          <p14:tracePt t="7852" x="855663" y="5119688"/>
          <p14:tracePt t="7860" x="855663" y="5129213"/>
          <p14:tracePt t="7869" x="855663" y="5137150"/>
          <p14:tracePt t="7876" x="855663" y="5145088"/>
          <p14:tracePt t="7884" x="855663" y="5154613"/>
          <p14:tracePt t="7900" x="863600" y="5170488"/>
          <p14:tracePt t="7908" x="863600" y="5178425"/>
          <p14:tracePt t="7916" x="873125" y="5187950"/>
          <p14:tracePt t="7924" x="881063" y="5195888"/>
          <p14:tracePt t="7932" x="881063" y="5203825"/>
          <p14:tracePt t="7941" x="889000" y="5221288"/>
          <p14:tracePt t="7949" x="898525" y="5237163"/>
          <p14:tracePt t="7957" x="898525" y="5246688"/>
          <p14:tracePt t="7963" x="898525" y="5254625"/>
          <p14:tracePt t="7973" x="906463" y="5262563"/>
          <p14:tracePt t="7980" x="906463" y="5272088"/>
          <p14:tracePt t="7988" x="906463" y="5280025"/>
          <p14:tracePt t="7996" x="914400" y="5280025"/>
          <p14:tracePt t="8004" x="922338" y="5287963"/>
          <p14:tracePt t="8016" x="922338" y="5295900"/>
          <p14:tracePt t="8020" x="931863" y="5295900"/>
          <p14:tracePt t="8028" x="947738" y="5295900"/>
          <p14:tracePt t="8036" x="957263" y="5305425"/>
          <p14:tracePt t="8044" x="965200" y="5305425"/>
          <p14:tracePt t="8052" x="973138" y="5305425"/>
          <p14:tracePt t="8060" x="973138" y="5313363"/>
          <p14:tracePt t="8068" x="990600" y="5313363"/>
          <p14:tracePt t="8076" x="990600" y="5321300"/>
          <p14:tracePt t="8084" x="998538" y="5321300"/>
          <p14:tracePt t="8092" x="1016000" y="5321300"/>
          <p14:tracePt t="8100" x="1023938" y="5321300"/>
          <p14:tracePt t="8108" x="1031875" y="5330825"/>
          <p14:tracePt t="8117" x="1057275" y="5338763"/>
          <p14:tracePt t="8125" x="1074738" y="5338763"/>
          <p14:tracePt t="8132" x="1098550" y="5338763"/>
          <p14:tracePt t="8140" x="1123950" y="5338763"/>
          <p14:tracePt t="8148" x="1149350" y="5346700"/>
          <p14:tracePt t="8156" x="1174750" y="5346700"/>
          <p14:tracePt t="8163" x="1200150" y="5346700"/>
          <p14:tracePt t="8172" x="1225550" y="5346700"/>
          <p14:tracePt t="8180" x="1233488" y="5346700"/>
          <p14:tracePt t="8189" x="1250950" y="5346700"/>
          <p14:tracePt t="8196" x="1266825" y="5346700"/>
          <p14:tracePt t="8204" x="1274763" y="5346700"/>
          <p14:tracePt t="8212" x="1284288" y="5346700"/>
          <p14:tracePt t="8220" x="1292225" y="5346700"/>
          <p14:tracePt t="8244" x="1300163" y="5346700"/>
          <p14:tracePt t="8260" x="1309688" y="5346700"/>
          <p14:tracePt t="8269" x="1317625" y="5338763"/>
          <p14:tracePt t="8276" x="1325563" y="5338763"/>
          <p14:tracePt t="8285" x="1343025" y="5330825"/>
          <p14:tracePt t="8292" x="1350963" y="5321300"/>
          <p14:tracePt t="8301" x="1376363" y="5321300"/>
          <p14:tracePt t="8308" x="1384300" y="5313363"/>
          <p14:tracePt t="8317" x="1392238" y="5305425"/>
          <p14:tracePt t="8324" x="1401763" y="5305425"/>
          <p14:tracePt t="8332" x="1401763" y="5295900"/>
          <p14:tracePt t="8341" x="1417638" y="5287963"/>
          <p14:tracePt t="8349" x="1417638" y="5272088"/>
          <p14:tracePt t="8356" x="1435100" y="5262563"/>
          <p14:tracePt t="8363" x="1443038" y="5246688"/>
          <p14:tracePt t="8372" x="1443038" y="5229225"/>
          <p14:tracePt t="8380" x="1450975" y="5221288"/>
          <p14:tracePt t="8388" x="1460500" y="5213350"/>
          <p14:tracePt t="8396" x="1460500" y="5195888"/>
          <p14:tracePt t="8404" x="1460500" y="5187950"/>
          <p14:tracePt t="8412" x="1460500" y="5178425"/>
          <p14:tracePt t="8420" x="1460500" y="5170488"/>
          <p14:tracePt t="8428" x="1460500" y="5145088"/>
          <p14:tracePt t="8436" x="1460500" y="5129213"/>
          <p14:tracePt t="8444" x="1460500" y="5095875"/>
          <p14:tracePt t="8452" x="1450975" y="5070475"/>
          <p14:tracePt t="8460" x="1435100" y="5027613"/>
          <p14:tracePt t="8468" x="1427163" y="5011738"/>
          <p14:tracePt t="8476" x="1427163" y="4994275"/>
          <p14:tracePt t="8485" x="1427163" y="4986338"/>
          <p14:tracePt t="8492" x="1427163" y="4968875"/>
          <p14:tracePt t="8501" x="1417638" y="4960938"/>
          <p14:tracePt t="8508" x="1417638" y="4953000"/>
          <p14:tracePt t="8517" x="1409700" y="4943475"/>
          <p14:tracePt t="8532" x="1409700" y="4927600"/>
          <p14:tracePt t="8548" x="1401763" y="4927600"/>
          <p14:tracePt t="8556" x="1401763" y="4919663"/>
          <p14:tracePt t="8563" x="1392238" y="4910138"/>
          <p14:tracePt t="8572" x="1384300" y="4902200"/>
          <p14:tracePt t="8581" x="1368425" y="4894263"/>
          <p14:tracePt t="8588" x="1350963" y="4884738"/>
          <p14:tracePt t="8596" x="1343025" y="4884738"/>
          <p14:tracePt t="8605" x="1333500" y="4884738"/>
          <p14:tracePt t="8700" x="1325563" y="4884738"/>
          <p14:tracePt t="8724" x="1317625" y="4884738"/>
          <p14:tracePt t="8764" x="1309688" y="4884738"/>
          <p14:tracePt t="8789" x="1300163" y="4884738"/>
          <p14:tracePt t="8796" x="1292225" y="4894263"/>
          <p14:tracePt t="8804" x="1284288" y="4902200"/>
          <p14:tracePt t="8812" x="1274763" y="4910138"/>
          <p14:tracePt t="8820" x="1266825" y="4919663"/>
          <p14:tracePt t="8828" x="1258888" y="4919663"/>
          <p14:tracePt t="8836" x="1241425" y="4919663"/>
          <p14:tracePt t="8852" x="1225550" y="4919663"/>
          <p14:tracePt t="9197" x="1225550" y="4953000"/>
          <p14:tracePt t="9206" x="1216025" y="4994275"/>
          <p14:tracePt t="9213" x="1216025" y="5027613"/>
          <p14:tracePt t="9238" x="1216025" y="5037138"/>
          <p14:tracePt t="9245" x="1216025" y="5053013"/>
          <p14:tracePt t="9254" x="1216025" y="5078413"/>
          <p14:tracePt t="9262" x="1225550" y="5095875"/>
          <p14:tracePt t="9270" x="1225550" y="5103813"/>
          <p14:tracePt t="9277" x="1233488" y="5129213"/>
          <p14:tracePt t="9286" x="1241425" y="5145088"/>
          <p14:tracePt t="9293" x="1250950" y="5154613"/>
          <p14:tracePt t="9302" x="1258888" y="5170488"/>
          <p14:tracePt t="9310" x="1266825" y="5203825"/>
          <p14:tracePt t="9316" x="1266825" y="5221288"/>
          <p14:tracePt t="9325" x="1266825" y="5262563"/>
          <p14:tracePt t="9332" x="1266825" y="5295900"/>
          <p14:tracePt t="9342" x="1266825" y="5338763"/>
          <p14:tracePt t="9349" x="1266825" y="5397500"/>
          <p14:tracePt t="9357" x="1266825" y="5448300"/>
          <p14:tracePt t="9366" x="1258888" y="5497513"/>
          <p14:tracePt t="9373" x="1258888" y="5548313"/>
          <p14:tracePt t="9383" x="1258888" y="5591175"/>
          <p14:tracePt t="9390" x="1258888" y="5649913"/>
          <p14:tracePt t="9398" x="1258888" y="5708650"/>
          <p14:tracePt t="9406" x="1258888" y="5767388"/>
          <p14:tracePt t="9414" x="1266825" y="5808663"/>
          <p14:tracePt t="9422" x="1266825" y="5859463"/>
          <p14:tracePt t="9430" x="1284288" y="5934075"/>
          <p14:tracePt t="9438" x="1300163" y="5992813"/>
          <p14:tracePt t="9446" x="1317625" y="6051550"/>
          <p14:tracePt t="9454" x="1343025" y="6127750"/>
          <p14:tracePt t="9462" x="1358900" y="6186488"/>
          <p14:tracePt t="9470" x="1376363" y="6245225"/>
          <p14:tracePt t="9477" x="1392238" y="6286500"/>
          <p14:tracePt t="9486" x="1401763" y="6345238"/>
          <p14:tracePt t="9493" x="1401763" y="6388100"/>
          <p14:tracePt t="9502" x="1401763" y="6421438"/>
          <p14:tracePt t="9509" x="1401763" y="6446838"/>
          <p14:tracePt t="9517" x="1401763" y="6472238"/>
          <p14:tracePt t="9526" x="1392238" y="6497638"/>
          <p14:tracePt t="9532" x="1392238" y="6521450"/>
          <p14:tracePt t="9542" x="1392238" y="6546850"/>
          <p14:tracePt t="9550" x="1417638" y="6564313"/>
          <p14:tracePt t="9558" x="1435100" y="6581775"/>
          <p14:tracePt t="9566" x="1450975" y="6589713"/>
          <p14:tracePt t="9573" x="1460500" y="6597650"/>
          <p14:tracePt t="9590" x="1468438" y="6605588"/>
          <p14:tracePt t="9886" x="1485900" y="6615113"/>
          <p14:tracePt t="9893" x="1485900" y="6630988"/>
          <p14:tracePt t="9901" x="1493838" y="6664325"/>
          <p14:tracePt t="9910" x="1493838" y="6689725"/>
          <p14:tracePt t="9918" x="1493838" y="6715125"/>
          <p14:tracePt t="9926" x="1493838" y="6748463"/>
          <p14:tracePt t="9932" x="1509713" y="6807200"/>
          <p14:tracePt t="28302" x="12125325" y="1317625"/>
          <p14:tracePt t="28309" x="12082463" y="1284288"/>
          <p14:tracePt t="28316" x="12049125" y="1276350"/>
          <p14:tracePt t="28326" x="12023725" y="1250950"/>
          <p14:tracePt t="28334" x="11990388" y="1225550"/>
          <p14:tracePt t="28342" x="11957050" y="1208088"/>
          <p14:tracePt t="28350" x="11906250" y="1184275"/>
          <p14:tracePt t="28358" x="11847513" y="1149350"/>
          <p14:tracePt t="28367" x="11788775" y="1116013"/>
          <p14:tracePt t="28374" x="11722100" y="1082675"/>
          <p14:tracePt t="28382" x="11655425" y="1049338"/>
          <p14:tracePt t="28390" x="11596688" y="1016000"/>
          <p14:tracePt t="28398" x="11512550" y="973138"/>
          <p14:tracePt t="28406" x="11453813" y="939800"/>
          <p14:tracePt t="28414" x="11403013" y="914400"/>
          <p14:tracePt t="28421" x="11369675" y="898525"/>
          <p14:tracePt t="28429" x="11344275" y="881063"/>
          <p14:tracePt t="28437" x="11328400" y="873125"/>
          <p14:tracePt t="28445" x="11318875" y="855663"/>
          <p14:tracePt t="28453" x="11303000" y="847725"/>
          <p14:tracePt t="28461" x="11303000" y="839788"/>
          <p14:tracePt t="28469" x="11293475" y="830263"/>
          <p14:tracePt t="28478" x="11285538" y="822325"/>
          <p14:tracePt t="28485" x="11277600" y="814388"/>
          <p14:tracePt t="28494" x="11269663" y="806450"/>
          <p14:tracePt t="28501" x="11260138" y="796925"/>
          <p14:tracePt t="28510" x="11234738" y="788988"/>
          <p14:tracePt t="28517" x="11218863" y="771525"/>
          <p14:tracePt t="28526" x="11201400" y="763588"/>
          <p14:tracePt t="28533" x="11185525" y="755650"/>
          <p14:tracePt t="28542" x="11160125" y="738188"/>
          <p14:tracePt t="28550" x="11134725" y="738188"/>
          <p14:tracePt t="28558" x="11126788" y="730250"/>
          <p14:tracePt t="28567" x="11117263" y="722313"/>
          <p14:tracePt t="28573" x="11101388" y="712788"/>
          <p14:tracePt t="28582" x="11093450" y="712788"/>
          <p14:tracePt t="28590" x="11083925" y="712788"/>
          <p14:tracePt t="28597" x="11075988" y="704850"/>
          <p14:tracePt t="28606" x="11068050" y="704850"/>
          <p14:tracePt t="28614" x="11058525" y="704850"/>
          <p14:tracePt t="28621" x="11058525" y="696913"/>
          <p14:tracePt t="28630" x="11042650" y="688975"/>
          <p14:tracePt t="28637" x="11034713" y="688975"/>
          <p14:tracePt t="28645" x="11017250" y="679450"/>
          <p14:tracePt t="28653" x="10991850" y="671513"/>
          <p14:tracePt t="28662" x="10950575" y="663575"/>
          <p14:tracePt t="28669" x="10917238" y="654050"/>
          <p14:tracePt t="28678" x="10858500" y="654050"/>
          <p14:tracePt t="28687" x="10815638" y="654050"/>
          <p14:tracePt t="28693" x="10764838" y="654050"/>
          <p14:tracePt t="28701" x="10731500" y="646113"/>
          <p14:tracePt t="28710" x="10706100" y="646113"/>
          <p14:tracePt t="28719" x="10682288" y="646113"/>
          <p14:tracePt t="28725" x="10656888" y="646113"/>
          <p14:tracePt t="28734" x="10631488" y="638175"/>
          <p14:tracePt t="28741" x="10614025" y="638175"/>
          <p14:tracePt t="28750" x="10598150" y="630238"/>
          <p14:tracePt t="28758" x="10580688" y="620713"/>
          <p14:tracePt t="28766" x="10572750" y="620713"/>
          <p14:tracePt t="28774" x="10555288" y="612775"/>
          <p14:tracePt t="28782" x="10529888" y="604838"/>
          <p14:tracePt t="28790" x="10488613" y="604838"/>
          <p14:tracePt t="28797" x="10447338" y="595313"/>
          <p14:tracePt t="28806" x="10396538" y="587375"/>
          <p14:tracePt t="28814" x="10353675" y="587375"/>
          <p14:tracePt t="28821" x="10320338" y="587375"/>
          <p14:tracePt t="28829" x="10287000" y="587375"/>
          <p14:tracePt t="28838" x="10261600" y="587375"/>
          <p14:tracePt t="28845" x="10253663" y="587375"/>
          <p14:tracePt t="28862" x="10236200" y="587375"/>
          <p14:tracePt t="28869" x="10228263" y="587375"/>
          <p14:tracePt t="28885" x="10220325" y="587375"/>
          <p14:tracePt t="28957" x="10212388" y="587375"/>
          <p14:tracePt t="31494" x="10212388" y="579438"/>
          <p14:tracePt t="31533" x="10212388" y="571500"/>
          <p14:tracePt t="31637" x="10212388" y="561975"/>
          <p14:tracePt t="31653" x="10212388" y="554038"/>
          <p14:tracePt t="31750" x="10212388" y="546100"/>
          <p14:tracePt t="31789" x="10212388" y="536575"/>
          <p14:tracePt t="31814" x="10212388" y="528638"/>
          <p14:tracePt t="31822" x="10212388" y="520700"/>
          <p14:tracePt t="31837" x="10212388" y="512763"/>
          <p14:tracePt t="31853" x="10212388" y="503238"/>
          <p14:tracePt t="31869" x="10212388" y="495300"/>
          <p14:tracePt t="31877" x="10212388" y="487363"/>
          <p14:tracePt t="31894" x="10212388" y="477838"/>
          <p14:tracePt t="31902" x="10202863" y="477838"/>
          <p14:tracePt t="31909" x="10202863" y="469900"/>
          <p14:tracePt t="31925" x="10202863" y="454025"/>
          <p14:tracePt t="31952" x="10194925" y="436563"/>
          <p14:tracePt t="31958" x="10194925" y="428625"/>
          <p14:tracePt t="31967" x="10186988" y="428625"/>
          <p14:tracePt t="31974" x="10186988" y="419100"/>
          <p14:tracePt t="31982" x="10186988" y="411163"/>
          <p14:tracePt t="31990" x="10186988" y="403225"/>
          <p14:tracePt t="31998" x="10177463" y="403225"/>
          <p14:tracePt t="32006" x="10177463" y="395288"/>
          <p14:tracePt t="32014" x="10177463" y="385763"/>
          <p14:tracePt t="32022" x="10177463" y="377825"/>
          <p14:tracePt t="32029" x="10169525" y="369888"/>
          <p14:tracePt t="32037" x="10161588" y="360363"/>
          <p14:tracePt t="32045" x="10161588" y="352425"/>
          <p14:tracePt t="32053" x="10153650" y="336550"/>
          <p14:tracePt t="32069" x="10153650" y="327025"/>
          <p14:tracePt t="32078" x="10144125" y="319088"/>
          <p14:tracePt t="32086" x="10136188" y="311150"/>
          <p14:tracePt t="32100" x="10136188" y="301625"/>
          <p14:tracePt t="32110" x="10128250" y="293688"/>
          <p14:tracePt t="32118" x="10128250" y="285750"/>
          <p14:tracePt t="32126" x="10110788" y="276225"/>
          <p14:tracePt t="32134" x="10110788" y="268288"/>
          <p14:tracePt t="32150" x="10102850" y="260350"/>
          <p14:tracePt t="32158" x="10102850" y="252413"/>
          <p14:tracePt t="32167" x="10094913" y="242888"/>
          <p14:tracePt t="32174" x="10085388" y="234950"/>
          <p14:tracePt t="32190" x="10077450" y="217488"/>
          <p14:tracePt t="32205" x="10077450" y="209550"/>
          <p14:tracePt t="32214" x="10069513" y="201613"/>
          <p14:tracePt t="32221" x="10059988" y="193675"/>
          <p14:tracePt t="32229" x="10059988" y="184150"/>
          <p14:tracePt t="32237" x="10052050" y="176213"/>
          <p14:tracePt t="32245" x="10052050" y="168275"/>
          <p14:tracePt t="32253" x="10044113" y="158750"/>
          <p14:tracePt t="32261" x="10036175" y="150813"/>
          <p14:tracePt t="32269" x="10036175" y="142875"/>
          <p14:tracePt t="32278" x="10026650" y="134938"/>
          <p14:tracePt t="32286" x="10018713" y="125413"/>
          <p14:tracePt t="32294" x="10010775" y="109538"/>
          <p14:tracePt t="32300" x="10001250" y="100013"/>
          <p14:tracePt t="32309" x="9993313" y="84138"/>
          <p14:tracePt t="32317" x="9977438" y="76200"/>
          <p14:tracePt t="32325" x="9967913" y="66675"/>
          <p14:tracePt t="32334" x="9952038" y="50800"/>
          <p14:tracePt t="32341" x="9934575" y="33338"/>
          <p14:tracePt t="32350" x="9926638" y="17463"/>
          <p14:tracePt t="32357" x="9909175" y="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371A-B6EA-4569-BE1B-8C3D073DEEF0}"/>
              </a:ext>
            </a:extLst>
          </p:cNvPr>
          <p:cNvSpPr>
            <a:spLocks noGrp="1"/>
          </p:cNvSpPr>
          <p:nvPr>
            <p:ph type="title"/>
          </p:nvPr>
        </p:nvSpPr>
        <p:spPr>
          <a:xfrm>
            <a:off x="-1" y="0"/>
            <a:ext cx="7541703" cy="461395"/>
          </a:xfrm>
        </p:spPr>
        <p:txBody>
          <a:bodyPr>
            <a:noAutofit/>
          </a:bodyPr>
          <a:lstStyle/>
          <a:p>
            <a:r>
              <a:rPr lang="en-US" sz="2400" b="1" dirty="0">
                <a:latin typeface="+mn-lt"/>
              </a:rPr>
              <a:t>The Space Age – A Great Leap Forward in </a:t>
            </a:r>
            <a:r>
              <a:rPr lang="en-US" sz="2400" b="1" dirty="0">
                <a:solidFill>
                  <a:schemeClr val="accent4"/>
                </a:solidFill>
                <a:latin typeface="+mn-lt"/>
              </a:rPr>
              <a:t>Space Weather</a:t>
            </a:r>
          </a:p>
        </p:txBody>
      </p:sp>
      <p:sp>
        <p:nvSpPr>
          <p:cNvPr id="3" name="Text Placeholder 2">
            <a:extLst>
              <a:ext uri="{FF2B5EF4-FFF2-40B4-BE49-F238E27FC236}">
                <a16:creationId xmlns:a16="http://schemas.microsoft.com/office/drawing/2014/main" id="{33B16CDC-F717-4711-94E5-2016FB466E8D}"/>
              </a:ext>
            </a:extLst>
          </p:cNvPr>
          <p:cNvSpPr>
            <a:spLocks noGrp="1"/>
          </p:cNvSpPr>
          <p:nvPr>
            <p:ph type="body" idx="1"/>
          </p:nvPr>
        </p:nvSpPr>
        <p:spPr>
          <a:xfrm>
            <a:off x="586501" y="671119"/>
            <a:ext cx="1338601" cy="1166070"/>
          </a:xfrm>
        </p:spPr>
        <p:txBody>
          <a:bodyPr>
            <a:normAutofit fontScale="92500" lnSpcReduction="20000"/>
          </a:bodyPr>
          <a:lstStyle/>
          <a:p>
            <a:r>
              <a:rPr lang="en-US" dirty="0"/>
              <a:t>Sputnik-1: begin the Space Age</a:t>
            </a:r>
          </a:p>
        </p:txBody>
      </p:sp>
      <p:pic>
        <p:nvPicPr>
          <p:cNvPr id="8" name="Content Placeholder 7" descr="Diagram&#10;&#10;Description automatically generated with medium confidence">
            <a:extLst>
              <a:ext uri="{FF2B5EF4-FFF2-40B4-BE49-F238E27FC236}">
                <a16:creationId xmlns:a16="http://schemas.microsoft.com/office/drawing/2014/main" id="{D258E0B8-71D8-4C16-96FB-BE96B6F598AA}"/>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25103" y="461395"/>
            <a:ext cx="3758608" cy="2722430"/>
          </a:xfrm>
        </p:spPr>
      </p:pic>
      <p:sp>
        <p:nvSpPr>
          <p:cNvPr id="5" name="Text Placeholder 4">
            <a:extLst>
              <a:ext uri="{FF2B5EF4-FFF2-40B4-BE49-F238E27FC236}">
                <a16:creationId xmlns:a16="http://schemas.microsoft.com/office/drawing/2014/main" id="{76DE22FE-C0F3-4576-8835-866E1F3DAED0}"/>
              </a:ext>
            </a:extLst>
          </p:cNvPr>
          <p:cNvSpPr>
            <a:spLocks noGrp="1"/>
          </p:cNvSpPr>
          <p:nvPr>
            <p:ph type="body" sz="quarter" idx="3"/>
          </p:nvPr>
        </p:nvSpPr>
        <p:spPr>
          <a:xfrm>
            <a:off x="10727267" y="2743198"/>
            <a:ext cx="1352879" cy="1905001"/>
          </a:xfrm>
        </p:spPr>
        <p:txBody>
          <a:bodyPr>
            <a:noAutofit/>
          </a:bodyPr>
          <a:lstStyle/>
          <a:p>
            <a:r>
              <a:rPr lang="en-US" sz="1800" dirty="0"/>
              <a:t>Explorer-1 discovers  the Van Allen Radiation Belts – 31 Jan, 1958)</a:t>
            </a:r>
          </a:p>
        </p:txBody>
      </p:sp>
      <p:pic>
        <p:nvPicPr>
          <p:cNvPr id="10" name="Content Placeholder 9" descr="Graphical user interface&#10;&#10;Description automatically generated with medium confidence">
            <a:extLst>
              <a:ext uri="{FF2B5EF4-FFF2-40B4-BE49-F238E27FC236}">
                <a16:creationId xmlns:a16="http://schemas.microsoft.com/office/drawing/2014/main" id="{2B1E47A5-0534-49E6-9D58-FC9CCEC1DE98}"/>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443074" y="36480"/>
            <a:ext cx="4162425" cy="2828925"/>
          </a:xfrm>
        </p:spPr>
      </p:pic>
      <p:pic>
        <p:nvPicPr>
          <p:cNvPr id="12" name="Picture 11" descr="Qr code&#10;&#10;Description automatically generated with medium confidence">
            <a:extLst>
              <a:ext uri="{FF2B5EF4-FFF2-40B4-BE49-F238E27FC236}">
                <a16:creationId xmlns:a16="http://schemas.microsoft.com/office/drawing/2014/main" id="{A8018312-6B27-4E73-8177-88811C70D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240722"/>
            <a:ext cx="3108641" cy="4514515"/>
          </a:xfrm>
          <a:prstGeom prst="rect">
            <a:avLst/>
          </a:prstGeom>
        </p:spPr>
      </p:pic>
      <p:sp>
        <p:nvSpPr>
          <p:cNvPr id="15" name="TextBox 14">
            <a:extLst>
              <a:ext uri="{FF2B5EF4-FFF2-40B4-BE49-F238E27FC236}">
                <a16:creationId xmlns:a16="http://schemas.microsoft.com/office/drawing/2014/main" id="{247B8D82-F0BD-4F55-B64D-20E231F33910}"/>
              </a:ext>
            </a:extLst>
          </p:cNvPr>
          <p:cNvSpPr txBox="1"/>
          <p:nvPr/>
        </p:nvSpPr>
        <p:spPr>
          <a:xfrm>
            <a:off x="3108642" y="3842158"/>
            <a:ext cx="1152965" cy="1477328"/>
          </a:xfrm>
          <a:prstGeom prst="rect">
            <a:avLst/>
          </a:prstGeom>
          <a:noFill/>
        </p:spPr>
        <p:txBody>
          <a:bodyPr wrap="square" rtlCol="0">
            <a:spAutoFit/>
          </a:bodyPr>
          <a:lstStyle/>
          <a:p>
            <a:r>
              <a:rPr lang="en-US" b="1" dirty="0"/>
              <a:t>Mariner-2 discovers the solar wind in 1962</a:t>
            </a:r>
          </a:p>
        </p:txBody>
      </p:sp>
      <p:sp>
        <p:nvSpPr>
          <p:cNvPr id="16" name="TextBox 15">
            <a:extLst>
              <a:ext uri="{FF2B5EF4-FFF2-40B4-BE49-F238E27FC236}">
                <a16:creationId xmlns:a16="http://schemas.microsoft.com/office/drawing/2014/main" id="{C289C507-CCCE-4888-9187-DD34BC115B22}"/>
              </a:ext>
            </a:extLst>
          </p:cNvPr>
          <p:cNvSpPr txBox="1"/>
          <p:nvPr/>
        </p:nvSpPr>
        <p:spPr>
          <a:xfrm>
            <a:off x="8478392" y="3632433"/>
            <a:ext cx="1873623" cy="3139321"/>
          </a:xfrm>
          <a:prstGeom prst="rect">
            <a:avLst/>
          </a:prstGeom>
          <a:noFill/>
        </p:spPr>
        <p:txBody>
          <a:bodyPr wrap="square" rtlCol="0">
            <a:spAutoFit/>
          </a:bodyPr>
          <a:lstStyle/>
          <a:p>
            <a:r>
              <a:rPr lang="en-US" b="1" dirty="0"/>
              <a:t>Solar Wind –  stream of charged particles from the Sun; average 400 km/s (1.5 million km/h); ~4 days Sun-Earth but can be MUCH faster – 17 </a:t>
            </a:r>
            <a:r>
              <a:rPr lang="en-US" b="1" dirty="0" err="1"/>
              <a:t>hr</a:t>
            </a:r>
            <a:r>
              <a:rPr lang="en-US" b="1" dirty="0"/>
              <a:t> in the Carrington event</a:t>
            </a:r>
          </a:p>
        </p:txBody>
      </p:sp>
      <p:pic>
        <p:nvPicPr>
          <p:cNvPr id="6" name="Picture 5" descr="Diagram&#10;&#10;Description automatically generated with low confidence">
            <a:extLst>
              <a:ext uri="{FF2B5EF4-FFF2-40B4-BE49-F238E27FC236}">
                <a16:creationId xmlns:a16="http://schemas.microsoft.com/office/drawing/2014/main" id="{9A08C773-B3D3-424F-9561-6D7368169D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9784" y="2407743"/>
            <a:ext cx="3758607" cy="4413777"/>
          </a:xfrm>
          <a:prstGeom prst="rect">
            <a:avLst/>
          </a:prstGeom>
        </p:spPr>
      </p:pic>
      <p:pic>
        <p:nvPicPr>
          <p:cNvPr id="4" name="Audio 3">
            <a:hlinkClick r:id="" action="ppaction://media"/>
            <a:extLst>
              <a:ext uri="{FF2B5EF4-FFF2-40B4-BE49-F238E27FC236}">
                <a16:creationId xmlns:a16="http://schemas.microsoft.com/office/drawing/2014/main" id="{4BA9625F-0E10-47F5-8C54-294E6E5B52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1636606"/>
      </p:ext>
    </p:extLst>
  </p:cSld>
  <p:clrMapOvr>
    <a:masterClrMapping/>
  </p:clrMapOvr>
  <mc:AlternateContent xmlns:mc="http://schemas.openxmlformats.org/markup-compatibility/2006" xmlns:p14="http://schemas.microsoft.com/office/powerpoint/2010/main">
    <mc:Choice Requires="p14">
      <p:transition spd="slow" p14:dur="2000" advTm="49978"/>
    </mc:Choice>
    <mc:Fallback xmlns="">
      <p:transition spd="slow" advTm="4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702" x="7938" y="898525"/>
          <p14:tracePt t="2709" x="17463" y="906463"/>
          <p14:tracePt t="2717" x="17463" y="914400"/>
          <p14:tracePt t="2724" x="33338" y="923925"/>
          <p14:tracePt t="2731" x="41275" y="939800"/>
          <p14:tracePt t="2740" x="58738" y="949325"/>
          <p14:tracePt t="2747" x="76200" y="965200"/>
          <p14:tracePt t="2755" x="92075" y="990600"/>
          <p14:tracePt t="2764" x="117475" y="998538"/>
          <p14:tracePt t="2772" x="142875" y="1023938"/>
          <p14:tracePt t="2779" x="158750" y="1031875"/>
          <p14:tracePt t="2788" x="168275" y="1041400"/>
          <p14:tracePt t="2795" x="193675" y="1049338"/>
          <p14:tracePt t="2803" x="201613" y="1057275"/>
          <p14:tracePt t="2811" x="209550" y="1066800"/>
          <p14:tracePt t="2820" x="227013" y="1074738"/>
          <p14:tracePt t="2827" x="242888" y="1082675"/>
          <p14:tracePt t="2836" x="252413" y="1082675"/>
          <p14:tracePt t="2844" x="268288" y="1100138"/>
          <p14:tracePt t="2851" x="276225" y="1108075"/>
          <p14:tracePt t="2860" x="293688" y="1108075"/>
          <p14:tracePt t="2868" x="301625" y="1116013"/>
          <p14:tracePt t="2883" x="319088" y="1125538"/>
          <p14:tracePt t="2900" x="327025" y="1133475"/>
          <p14:tracePt t="2907" x="334963" y="1133475"/>
          <p14:tracePt t="2915" x="344488" y="1141413"/>
          <p14:tracePt t="2931" x="360363" y="1149350"/>
          <p14:tracePt t="2948" x="369888" y="1158875"/>
          <p14:tracePt t="2955" x="377825" y="1158875"/>
          <p14:tracePt t="2963" x="377825" y="1166813"/>
          <p14:tracePt t="2971" x="393700" y="1166813"/>
          <p14:tracePt t="2979" x="393700" y="1174750"/>
          <p14:tracePt t="2988" x="403225" y="1184275"/>
          <p14:tracePt t="2996" x="411163" y="1184275"/>
          <p14:tracePt t="3003" x="419100" y="1192213"/>
          <p14:tracePt t="3011" x="428625" y="1192213"/>
          <p14:tracePt t="3019" x="436563" y="1200150"/>
          <p14:tracePt t="3028" x="461963" y="1208088"/>
          <p14:tracePt t="3035" x="477838" y="1217613"/>
          <p14:tracePt t="3044" x="495300" y="1233488"/>
          <p14:tracePt t="3051" x="520700" y="1243013"/>
          <p14:tracePt t="3060" x="546100" y="1258888"/>
          <p14:tracePt t="3067" x="569913" y="1266825"/>
          <p14:tracePt t="3076" x="587375" y="1276350"/>
          <p14:tracePt t="3083" x="604838" y="1284288"/>
          <p14:tracePt t="3092" x="620713" y="1292225"/>
          <p14:tracePt t="3099" x="628650" y="1301750"/>
          <p14:tracePt t="3107" x="646113" y="1309688"/>
          <p14:tracePt t="3116" x="663575" y="1317625"/>
          <p14:tracePt t="3125" x="679450" y="1325563"/>
          <p14:tracePt t="3131" x="696913" y="1343025"/>
          <p14:tracePt t="3140" x="722313" y="1343025"/>
          <p14:tracePt t="3148" x="746125" y="1360488"/>
          <p14:tracePt t="3154" x="781050" y="1376363"/>
          <p14:tracePt t="3164" x="804863" y="1376363"/>
          <p14:tracePt t="3172" x="830263" y="1393825"/>
          <p14:tracePt t="3180" x="847725" y="1401763"/>
          <p14:tracePt t="3188" x="863600" y="1401763"/>
          <p14:tracePt t="3195" x="873125" y="1401763"/>
          <p14:tracePt t="3203" x="881063" y="1409700"/>
          <p14:tracePt t="3211" x="889000" y="1419225"/>
          <p14:tracePt t="3219" x="898525" y="1419225"/>
          <p14:tracePt t="3228" x="906463" y="1427163"/>
          <p14:tracePt t="3236" x="922338" y="1435100"/>
          <p14:tracePt t="3244" x="931863" y="1435100"/>
          <p14:tracePt t="3251" x="947738" y="1443038"/>
          <p14:tracePt t="3259" x="965200" y="1452563"/>
          <p14:tracePt t="3276" x="981075" y="1452563"/>
          <p14:tracePt t="3283" x="981075" y="1460500"/>
          <p14:tracePt t="3291" x="990600" y="1468438"/>
          <p14:tracePt t="3299" x="1006475" y="1468438"/>
          <p14:tracePt t="3307" x="1016000" y="1468438"/>
          <p14:tracePt t="3315" x="1023938" y="1477963"/>
          <p14:tracePt t="3324" x="1031875" y="1477963"/>
          <p14:tracePt t="3331" x="1039813" y="1477963"/>
          <p14:tracePt t="3340" x="1049338" y="1477963"/>
          <p14:tracePt t="3355" x="1065213" y="1485900"/>
          <p14:tracePt t="3372" x="1074738" y="1493838"/>
          <p14:tracePt t="3379" x="1082675" y="1493838"/>
          <p14:tracePt t="3388" x="1090613" y="1493838"/>
          <p14:tracePt t="3395" x="1108075" y="1501775"/>
          <p14:tracePt t="3403" x="1123950" y="1501775"/>
          <p14:tracePt t="3411" x="1141413" y="1511300"/>
          <p14:tracePt t="3419" x="1157288" y="1511300"/>
          <p14:tracePt t="3427" x="1174750" y="1511300"/>
          <p14:tracePt t="3435" x="1200150" y="1519238"/>
          <p14:tracePt t="3443" x="1216025" y="1519238"/>
          <p14:tracePt t="3451" x="1241425" y="1527175"/>
          <p14:tracePt t="3460" x="1250950" y="1527175"/>
          <p14:tracePt t="3467" x="1258888" y="1527175"/>
          <p14:tracePt t="3476" x="1274763" y="1536700"/>
          <p14:tracePt t="3492" x="1284288" y="1536700"/>
          <p14:tracePt t="3500" x="1292225" y="1536700"/>
          <p14:tracePt t="3508" x="1300163" y="1536700"/>
          <p14:tracePt t="3516" x="1317625" y="1544638"/>
          <p14:tracePt t="3523" x="1333500" y="1544638"/>
          <p14:tracePt t="3531" x="1343025" y="1552575"/>
          <p14:tracePt t="3540" x="1358900" y="1552575"/>
          <p14:tracePt t="3547" x="1376363" y="1552575"/>
          <p14:tracePt t="3555" x="1392238" y="1562100"/>
          <p14:tracePt t="3564" x="1417638" y="1570038"/>
          <p14:tracePt t="3571" x="1427163" y="1570038"/>
          <p14:tracePt t="3580" x="1435100" y="1577975"/>
          <p14:tracePt t="3588" x="1450975" y="1577975"/>
          <p14:tracePt t="3595" x="1460500" y="1577975"/>
          <p14:tracePt t="3611" x="1476375" y="1577975"/>
          <p14:tracePt t="3619" x="1485900" y="1577975"/>
          <p14:tracePt t="3627" x="1493838" y="1577975"/>
          <p14:tracePt t="3635" x="1501775" y="1585913"/>
          <p14:tracePt t="3643" x="1509713" y="1585913"/>
          <p14:tracePt t="3651" x="1519238" y="1585913"/>
          <p14:tracePt t="3660" x="1535113" y="1585913"/>
          <p14:tracePt t="3667" x="1544638" y="1585913"/>
          <p14:tracePt t="3676" x="1552575" y="1585913"/>
          <p14:tracePt t="3684" x="1560513" y="1585913"/>
          <p14:tracePt t="3700" x="1568450" y="1585913"/>
          <p14:tracePt t="3708" x="1577975" y="1585913"/>
          <p14:tracePt t="3716" x="1577975" y="1595438"/>
          <p14:tracePt t="3724" x="1585913" y="1595438"/>
          <p14:tracePt t="3739" x="1593850" y="1595438"/>
          <p14:tracePt t="3755" x="1611313" y="1595438"/>
          <p14:tracePt t="3763" x="1611313" y="1603375"/>
          <p14:tracePt t="3772" x="1619250" y="1603375"/>
          <p14:tracePt t="3780" x="1627188" y="1603375"/>
          <p14:tracePt t="3788" x="1636713" y="1603375"/>
          <p14:tracePt t="3796" x="1644650" y="1603375"/>
          <p14:tracePt t="3803" x="1652588" y="1603375"/>
          <p14:tracePt t="3811" x="1662113" y="1603375"/>
          <p14:tracePt t="3820" x="1670050" y="1603375"/>
          <p14:tracePt t="3827" x="1677988" y="1603375"/>
          <p14:tracePt t="3836" x="1685925" y="1611313"/>
          <p14:tracePt t="3844" x="1703388" y="1611313"/>
          <p14:tracePt t="3851" x="1711325" y="1620838"/>
          <p14:tracePt t="3859" x="1720850" y="1620838"/>
          <p14:tracePt t="3876" x="1728788" y="1620838"/>
          <p14:tracePt t="3908" x="1736725" y="1620838"/>
          <p14:tracePt t="3956" x="1736725" y="1628775"/>
          <p14:tracePt t="3973" x="1744663" y="1628775"/>
          <p14:tracePt t="3989" x="1754188" y="1628775"/>
          <p14:tracePt t="4004" x="1762125" y="1628775"/>
          <p14:tracePt t="4012" x="1779588" y="1636713"/>
          <p14:tracePt t="4020" x="1795463" y="1644650"/>
          <p14:tracePt t="4029" x="1812925" y="1644650"/>
          <p14:tracePt t="4036" x="1820863" y="1654175"/>
          <p14:tracePt t="4045" x="1838325" y="1662113"/>
          <p14:tracePt t="4060" x="1854200" y="1662113"/>
          <p14:tracePt t="4076" x="1862138" y="1670050"/>
          <p14:tracePt t="4084" x="1871663" y="1670050"/>
          <p14:tracePt t="4092" x="1879600" y="1679575"/>
          <p14:tracePt t="4100" x="1897063" y="1679575"/>
          <p14:tracePt t="4108" x="1912938" y="1679575"/>
          <p14:tracePt t="4116" x="1930400" y="1687513"/>
          <p14:tracePt t="4124" x="1938338" y="1695450"/>
          <p14:tracePt t="4131" x="1955800" y="1695450"/>
          <p14:tracePt t="4139" x="1963738" y="1695450"/>
          <p14:tracePt t="4148" x="1971675" y="1695450"/>
          <p14:tracePt t="4164" x="1979613" y="1703388"/>
          <p14:tracePt t="4171" x="1989138" y="1703388"/>
          <p14:tracePt t="4188" x="2005013" y="1712913"/>
          <p14:tracePt t="4195" x="2014538" y="1712913"/>
          <p14:tracePt t="4203" x="2022475" y="1720850"/>
          <p14:tracePt t="4211" x="2047875" y="1728788"/>
          <p14:tracePt t="4220" x="2063750" y="1738313"/>
          <p14:tracePt t="4228" x="2081213" y="1746250"/>
          <p14:tracePt t="4236" x="2089150" y="1746250"/>
          <p14:tracePt t="4243" x="2106613" y="1754188"/>
          <p14:tracePt t="4251" x="2114550" y="1754188"/>
          <p14:tracePt t="4260" x="2122488" y="1762125"/>
          <p14:tracePt t="4267" x="2132013" y="1762125"/>
          <p14:tracePt t="4275" x="2139950" y="1771650"/>
          <p14:tracePt t="4283" x="2147888" y="1771650"/>
          <p14:tracePt t="4292" x="2155825" y="1771650"/>
          <p14:tracePt t="4299" x="2165350" y="1771650"/>
          <p14:tracePt t="4308" x="2173288" y="1771650"/>
          <p14:tracePt t="4316" x="2173288" y="1779588"/>
          <p14:tracePt t="4324" x="2181225" y="1779588"/>
          <p14:tracePt t="4338" x="2190750" y="1779588"/>
          <p14:tracePt t="4348" x="2190750" y="1787525"/>
          <p14:tracePt t="4356" x="2198688" y="1787525"/>
          <p14:tracePt t="4372" x="2214563" y="1787525"/>
          <p14:tracePt t="4380" x="2224088" y="1797050"/>
          <p14:tracePt t="4388" x="2239963" y="1804988"/>
          <p14:tracePt t="4395" x="2257425" y="1804988"/>
          <p14:tracePt t="4403" x="2273300" y="1812925"/>
          <p14:tracePt t="4411" x="2298700" y="1820863"/>
          <p14:tracePt t="4419" x="2308225" y="1830388"/>
          <p14:tracePt t="4428" x="2316163" y="1830388"/>
          <p14:tracePt t="4436" x="2324100" y="1838325"/>
          <p14:tracePt t="4443" x="2332038" y="1838325"/>
          <p14:tracePt t="4452" x="2341563" y="1838325"/>
          <p14:tracePt t="4467" x="2349500" y="1846263"/>
          <p14:tracePt t="4484" x="2357438" y="1855788"/>
          <p14:tracePt t="4492" x="2366963" y="1855788"/>
          <p14:tracePt t="4500" x="2382838" y="1855788"/>
          <p14:tracePt t="4508" x="2390775" y="1863725"/>
          <p14:tracePt t="4516" x="2408238" y="1871663"/>
          <p14:tracePt t="4523" x="2425700" y="1871663"/>
          <p14:tracePt t="4532" x="2441575" y="1879600"/>
          <p14:tracePt t="4540" x="2459038" y="1897063"/>
          <p14:tracePt t="4548" x="2466975" y="1897063"/>
          <p14:tracePt t="4557" x="2484438" y="1905000"/>
          <p14:tracePt t="4564" x="2492375" y="1905000"/>
          <p14:tracePt t="4574" x="2500313" y="1905000"/>
          <p14:tracePt t="4591" x="2508250" y="1905000"/>
          <p14:tracePt t="4596" x="2508250" y="1914525"/>
          <p14:tracePt t="4604" x="2517775" y="1922463"/>
          <p14:tracePt t="4613" x="2525713" y="1922463"/>
          <p14:tracePt t="4620" x="2543175" y="1922463"/>
          <p14:tracePt t="4628" x="2559050" y="1930400"/>
          <p14:tracePt t="4636" x="2584450" y="1938338"/>
          <p14:tracePt t="4644" x="2609850" y="1947863"/>
          <p14:tracePt t="4652" x="2635250" y="1947863"/>
          <p14:tracePt t="4660" x="2651125" y="1963738"/>
          <p14:tracePt t="4668" x="2676525" y="1973263"/>
          <p14:tracePt t="4676" x="2701925" y="1973263"/>
          <p14:tracePt t="4685" x="2709863" y="1981200"/>
          <p14:tracePt t="4693" x="2727325" y="1989138"/>
          <p14:tracePt t="4700" x="2752725" y="1997075"/>
          <p14:tracePt t="4709" x="2768600" y="2006600"/>
          <p14:tracePt t="4716" x="2794000" y="2014538"/>
          <p14:tracePt t="4725" x="2827338" y="2022475"/>
          <p14:tracePt t="4731" x="2860675" y="2032000"/>
          <p14:tracePt t="4738" x="2895600" y="2039938"/>
          <p14:tracePt t="4747" x="2936875" y="2047875"/>
          <p14:tracePt t="4755" x="2978150" y="2055813"/>
          <p14:tracePt t="4763" x="3028950" y="2073275"/>
          <p14:tracePt t="4771" x="3062288" y="2081213"/>
          <p14:tracePt t="4780" x="3105150" y="2090738"/>
          <p14:tracePt t="4788" x="3138488" y="2098675"/>
          <p14:tracePt t="4795" x="3171825" y="2114550"/>
          <p14:tracePt t="4803" x="3197225" y="2132013"/>
          <p14:tracePt t="4811" x="3222625" y="2139950"/>
          <p14:tracePt t="4819" x="3238500" y="2157413"/>
          <p14:tracePt t="4827" x="3271838" y="2165350"/>
          <p14:tracePt t="4836" x="3297238" y="2173288"/>
          <p14:tracePt t="4843" x="3322638" y="2182813"/>
          <p14:tracePt t="4851" x="3348038" y="2190750"/>
          <p14:tracePt t="4859" x="3373438" y="2198688"/>
          <p14:tracePt t="4867" x="3389313" y="2198688"/>
          <p14:tracePt t="4876" x="3414713" y="2198688"/>
          <p14:tracePt t="4883" x="3448050" y="2208213"/>
          <p14:tracePt t="4891" x="3482975" y="2216150"/>
          <p14:tracePt t="4900" x="3516313" y="2216150"/>
          <p14:tracePt t="4908" x="3549650" y="2224088"/>
          <p14:tracePt t="4916" x="3575050" y="2233613"/>
          <p14:tracePt t="4924" x="3600450" y="2233613"/>
          <p14:tracePt t="4931" x="3624263" y="2233613"/>
          <p14:tracePt t="4938" x="3649663" y="2241550"/>
          <p14:tracePt t="4947" x="3675063" y="2241550"/>
          <p14:tracePt t="4955" x="3692525" y="2249488"/>
          <p14:tracePt t="4963" x="3717925" y="2249488"/>
          <p14:tracePt t="4971" x="3741738" y="2249488"/>
          <p14:tracePt t="4980" x="3767138" y="2249488"/>
          <p14:tracePt t="4988" x="3800475" y="2257425"/>
          <p14:tracePt t="4995" x="3835400" y="2257425"/>
          <p14:tracePt t="5003" x="3876675" y="2257425"/>
          <p14:tracePt t="5011" x="3935413" y="2257425"/>
          <p14:tracePt t="5019" x="3968750" y="2257425"/>
          <p14:tracePt t="5028" x="4002088" y="2257425"/>
          <p14:tracePt t="5036" x="4027488" y="2257425"/>
          <p14:tracePt t="5045" x="4044950" y="2257425"/>
          <p14:tracePt t="5052" x="4070350" y="2249488"/>
          <p14:tracePt t="5068" x="4078288" y="2249488"/>
          <p14:tracePt t="5076" x="4094163" y="2249488"/>
          <p14:tracePt t="5084" x="4094163" y="2241550"/>
          <p14:tracePt t="5100" x="4103688" y="2233613"/>
          <p14:tracePt t="5132" x="4111625" y="2233613"/>
          <p14:tracePt t="5139" x="4111625" y="2224088"/>
          <p14:tracePt t="5148" x="4119563" y="2224088"/>
          <p14:tracePt t="5156" x="4119563" y="2208213"/>
          <p14:tracePt t="5164" x="4137025" y="2190750"/>
          <p14:tracePt t="5174" x="4144963" y="2182813"/>
          <p14:tracePt t="5180" x="4152900" y="2173288"/>
          <p14:tracePt t="5190" x="4152900" y="2165350"/>
          <p14:tracePt t="5196" x="4170363" y="2157413"/>
          <p14:tracePt t="5204" x="4170363" y="2149475"/>
          <p14:tracePt t="5220" x="4178300" y="2139950"/>
          <p14:tracePt t="5236" x="4178300" y="2132013"/>
          <p14:tracePt t="5260" x="4178300" y="2124075"/>
          <p14:tracePt t="5276" x="4178300" y="2114550"/>
          <p14:tracePt t="5293" x="4187825" y="2098675"/>
          <p14:tracePt t="5300" x="4187825" y="2090738"/>
          <p14:tracePt t="5308" x="4195763" y="2081213"/>
          <p14:tracePt t="5316" x="4195763" y="2065338"/>
          <p14:tracePt t="5332" x="4195763" y="2055813"/>
          <p14:tracePt t="5341" x="4203700" y="2055813"/>
          <p14:tracePt t="5373" x="4203700" y="2047875"/>
          <p14:tracePt t="8164" x="4211638" y="2047875"/>
          <p14:tracePt t="8260" x="4221163" y="2047875"/>
          <p14:tracePt t="8276" x="4229100" y="2047875"/>
          <p14:tracePt t="8299" x="4237038" y="2047875"/>
          <p14:tracePt t="8339" x="4246563" y="2047875"/>
          <p14:tracePt t="8371" x="4254500" y="2047875"/>
          <p14:tracePt t="8379" x="4254500" y="2055813"/>
          <p14:tracePt t="14245" x="4254500" y="2065338"/>
          <p14:tracePt t="14252" x="4262438" y="2081213"/>
          <p14:tracePt t="14260" x="4262438" y="2090738"/>
          <p14:tracePt t="14268" x="4270375" y="2106613"/>
          <p14:tracePt t="14276" x="4279900" y="2114550"/>
          <p14:tracePt t="14284" x="4287838" y="2132013"/>
          <p14:tracePt t="14293" x="4295775" y="2139950"/>
          <p14:tracePt t="14300" x="4305300" y="2139950"/>
          <p14:tracePt t="14307" x="4321175" y="2139950"/>
          <p14:tracePt t="14316" x="4338638" y="2139950"/>
          <p14:tracePt t="14693" x="4338638" y="2157413"/>
          <p14:tracePt t="14700" x="4313238" y="2182813"/>
          <p14:tracePt t="14708" x="4295775" y="2190750"/>
          <p14:tracePt t="14715" x="4295775" y="2198688"/>
          <p14:tracePt t="14747" x="4313238" y="2198688"/>
          <p14:tracePt t="14755" x="4338638" y="2198688"/>
          <p14:tracePt t="14763" x="4354513" y="2208213"/>
          <p14:tracePt t="14772" x="4387850" y="2208213"/>
          <p14:tracePt t="14779" x="4438650" y="2224088"/>
          <p14:tracePt t="14787" x="4481513" y="2233613"/>
          <p14:tracePt t="14795" x="4530725" y="2241550"/>
          <p14:tracePt t="14803" x="4589463" y="2249488"/>
          <p14:tracePt t="14811" x="4632325" y="2249488"/>
          <p14:tracePt t="14819" x="4681538" y="2257425"/>
          <p14:tracePt t="14827" x="4732338" y="2274888"/>
          <p14:tracePt t="14835" x="4765675" y="2282825"/>
          <p14:tracePt t="14843" x="4791075" y="2292350"/>
          <p14:tracePt t="14851" x="4816475" y="2300288"/>
          <p14:tracePt t="14859" x="4841875" y="2308225"/>
          <p14:tracePt t="14867" x="4867275" y="2308225"/>
          <p14:tracePt t="14875" x="4908550" y="2316163"/>
          <p14:tracePt t="14883" x="4933950" y="2325688"/>
          <p14:tracePt t="14892" x="4975225" y="2333625"/>
          <p14:tracePt t="14900" x="5033963" y="2341563"/>
          <p14:tracePt t="14907" x="5084763" y="2351088"/>
          <p14:tracePt t="14915" x="5151438" y="2359025"/>
          <p14:tracePt t="14924" x="5210175" y="2366963"/>
          <p14:tracePt t="14931" x="5268913" y="2374900"/>
          <p14:tracePt t="14939" x="5327650" y="2384425"/>
          <p14:tracePt t="14948" x="5378450" y="2384425"/>
          <p14:tracePt t="14955" x="5437188" y="2392363"/>
          <p14:tracePt t="14963" x="5495925" y="2400300"/>
          <p14:tracePt t="14971" x="5554663" y="2400300"/>
          <p14:tracePt t="14979" x="5597525" y="2409825"/>
          <p14:tracePt t="14987" x="5656263" y="2409825"/>
          <p14:tracePt t="14995" x="5705475" y="2409825"/>
          <p14:tracePt t="15003" x="5738813" y="2417763"/>
          <p14:tracePt t="15011" x="5773738" y="2417763"/>
          <p14:tracePt t="15019" x="5807075" y="2417763"/>
          <p14:tracePt t="15027" x="5832475" y="2417763"/>
          <p14:tracePt t="15036" x="5856288" y="2417763"/>
          <p14:tracePt t="15043" x="5881688" y="2417763"/>
          <p14:tracePt t="15051" x="5907088" y="2425700"/>
          <p14:tracePt t="15059" x="5949950" y="2425700"/>
          <p14:tracePt t="15067" x="5983288" y="2433638"/>
          <p14:tracePt t="15075" x="6016625" y="2443163"/>
          <p14:tracePt t="15083" x="6042025" y="2443163"/>
          <p14:tracePt t="15091" x="6075363" y="2451100"/>
          <p14:tracePt t="15099" x="6124575" y="2451100"/>
          <p14:tracePt t="15107" x="6149975" y="2451100"/>
          <p14:tracePt t="15116" x="6183313" y="2451100"/>
          <p14:tracePt t="15124" x="6208713" y="2459038"/>
          <p14:tracePt t="15131" x="6234113" y="2459038"/>
          <p14:tracePt t="15141" x="6267450" y="2468563"/>
          <p14:tracePt t="15147" x="6300788" y="2468563"/>
          <p14:tracePt t="15155" x="6335713" y="2468563"/>
          <p14:tracePt t="15163" x="6394450" y="2468563"/>
          <p14:tracePt t="15173" x="6443663" y="2468563"/>
          <p14:tracePt t="15179" x="6486525" y="2468563"/>
          <p14:tracePt t="15187" x="6527800" y="2468563"/>
          <p14:tracePt t="15195" x="6570663" y="2468563"/>
          <p14:tracePt t="15203" x="6611938" y="2468563"/>
          <p14:tracePt t="15211" x="6645275" y="2468563"/>
          <p14:tracePt t="15219" x="6696075" y="2468563"/>
          <p14:tracePt t="15227" x="6737350" y="2468563"/>
          <p14:tracePt t="15235" x="6780213" y="2468563"/>
          <p14:tracePt t="15244" x="6829425" y="2468563"/>
          <p14:tracePt t="15251" x="6897688" y="2468563"/>
          <p14:tracePt t="15259" x="6938963" y="2468563"/>
          <p14:tracePt t="15267" x="6989763" y="2468563"/>
          <p14:tracePt t="15275" x="7023100" y="2468563"/>
          <p14:tracePt t="15283" x="7048500" y="2468563"/>
          <p14:tracePt t="15291" x="7081838" y="2468563"/>
          <p14:tracePt t="15299" x="7107238" y="2468563"/>
          <p14:tracePt t="15308" x="7148513" y="2468563"/>
          <p14:tracePt t="15316" x="7207250" y="2468563"/>
          <p14:tracePt t="15324" x="7258050" y="2476500"/>
          <p14:tracePt t="15331" x="7308850" y="2484438"/>
          <p14:tracePt t="15339" x="7375525" y="2484438"/>
          <p14:tracePt t="15347" x="7434263" y="2484438"/>
          <p14:tracePt t="15355" x="7475538" y="2484438"/>
          <p14:tracePt t="15363" x="7526338" y="2484438"/>
          <p14:tracePt t="15373" x="7569200" y="2484438"/>
          <p14:tracePt t="15379" x="7618413" y="2484438"/>
          <p14:tracePt t="15387" x="7669213" y="2484438"/>
          <p14:tracePt t="15395" x="7720013" y="2484438"/>
          <p14:tracePt t="15403" x="7778750" y="2492375"/>
          <p14:tracePt t="15411" x="7820025" y="2492375"/>
          <p14:tracePt t="15419" x="7862888" y="2492375"/>
          <p14:tracePt t="15427" x="7912100" y="2492375"/>
          <p14:tracePt t="15435" x="7954963" y="2492375"/>
          <p14:tracePt t="15443" x="7988300" y="2492375"/>
          <p14:tracePt t="15451" x="8047038" y="2492375"/>
          <p14:tracePt t="15459" x="8097838" y="2492375"/>
          <p14:tracePt t="15467" x="8147050" y="2492375"/>
          <p14:tracePt t="15475" x="8205788" y="2492375"/>
          <p14:tracePt t="15483" x="8274050" y="2476500"/>
          <p14:tracePt t="15491" x="8332788" y="2459038"/>
          <p14:tracePt t="15499" x="8391525" y="2443163"/>
          <p14:tracePt t="15508" x="8432800" y="2425700"/>
          <p14:tracePt t="15515" x="8474075" y="2400300"/>
          <p14:tracePt t="15524" x="8499475" y="2392363"/>
          <p14:tracePt t="15531" x="8524875" y="2384425"/>
          <p14:tracePt t="15539" x="8542338" y="2366963"/>
          <p14:tracePt t="15547" x="8558213" y="2366963"/>
          <p14:tracePt t="15555" x="8558213" y="2359025"/>
          <p14:tracePt t="15578" x="8550275" y="2351088"/>
          <p14:tracePt t="15892" x="8516938" y="2351088"/>
          <p14:tracePt t="15900" x="8499475" y="2359025"/>
          <p14:tracePt t="15908" x="8491538" y="2366963"/>
          <p14:tracePt t="15916" x="8483600" y="2366963"/>
          <p14:tracePt t="15924" x="8483600" y="2359025"/>
          <p14:tracePt t="15932" x="8483600" y="2333625"/>
          <p14:tracePt t="15941" x="8491538" y="2316163"/>
          <p14:tracePt t="15948" x="8509000" y="2300288"/>
          <p14:tracePt t="15958" x="8509000" y="2292350"/>
          <p14:tracePt t="15964" x="8516938" y="2282825"/>
          <p14:tracePt t="15974" x="8524875" y="2274888"/>
          <p14:tracePt t="16004" x="8532813" y="2266950"/>
          <p14:tracePt t="16092" x="8542338" y="2266950"/>
          <p14:tracePt t="16100" x="8550275" y="2266950"/>
          <p14:tracePt t="16116" x="8558213" y="2266950"/>
          <p14:tracePt t="16132" x="8558213" y="2257425"/>
          <p14:tracePt t="16140" x="8567738" y="2257425"/>
          <p14:tracePt t="16157" x="8567738" y="2249488"/>
          <p14:tracePt t="16180" x="8575675" y="2249488"/>
          <p14:tracePt t="16220" x="8583613" y="2249488"/>
          <p14:tracePt t="16268" x="8591550" y="2249488"/>
          <p14:tracePt t="16293" x="8591550" y="2241550"/>
          <p14:tracePt t="16300" x="8601075" y="2241550"/>
          <p14:tracePt t="23812" x="8591550" y="2257425"/>
          <p14:tracePt t="23820" x="8567738" y="2282825"/>
          <p14:tracePt t="23828" x="8542338" y="2308225"/>
          <p14:tracePt t="23836" x="8509000" y="2325688"/>
          <p14:tracePt t="23844" x="8474075" y="2359025"/>
          <p14:tracePt t="23852" x="8432800" y="2400300"/>
          <p14:tracePt t="23861" x="8382000" y="2433638"/>
          <p14:tracePt t="23868" x="8332788" y="2468563"/>
          <p14:tracePt t="23878" x="8264525" y="2509838"/>
          <p14:tracePt t="23884" x="8197850" y="2560638"/>
          <p14:tracePt t="23892" x="8072438" y="2619375"/>
          <p14:tracePt t="23900" x="7980363" y="2668588"/>
          <p14:tracePt t="23908" x="7845425" y="2719388"/>
          <p14:tracePt t="23916" x="7686675" y="2762250"/>
          <p14:tracePt t="23924" x="7475538" y="2828925"/>
          <p14:tracePt t="23932" x="7291388" y="2887663"/>
          <p14:tracePt t="23941" x="7107238" y="2954338"/>
          <p14:tracePt t="23948" x="6938963" y="3013075"/>
          <p14:tracePt t="23957" x="6796088" y="3063875"/>
          <p14:tracePt t="23965" x="6653213" y="3122613"/>
          <p14:tracePt t="23972" x="6570663" y="3155950"/>
          <p14:tracePt t="23980" x="6511925" y="3173413"/>
          <p14:tracePt t="23988" x="6453188" y="3189288"/>
          <p14:tracePt t="23996" x="6427788" y="3189288"/>
          <p14:tracePt t="24004" x="6402388" y="3189288"/>
          <p14:tracePt t="24012" x="6384925" y="3189288"/>
          <p14:tracePt t="24020" x="6376988" y="3189288"/>
          <p14:tracePt t="24027" x="6376988" y="3181350"/>
          <p14:tracePt t="24036" x="6376988" y="3173413"/>
          <p14:tracePt t="24043" x="6394450" y="3130550"/>
          <p14:tracePt t="24212" x="6394450" y="3163888"/>
          <p14:tracePt t="24220" x="6394450" y="3206750"/>
          <p14:tracePt t="24244" x="6384925" y="3206750"/>
          <p14:tracePt t="24252" x="6359525" y="3214688"/>
          <p14:tracePt t="24261" x="6310313" y="3232150"/>
          <p14:tracePt t="24268" x="6226175" y="3265488"/>
          <p14:tracePt t="24277" x="6083300" y="3306763"/>
          <p14:tracePt t="24284" x="5915025" y="3382963"/>
          <p14:tracePt t="24293" x="5789613" y="3424238"/>
          <p14:tracePt t="24300" x="5630863" y="3482975"/>
          <p14:tracePt t="24307" x="5454650" y="3551238"/>
          <p14:tracePt t="24316" x="5245100" y="3635375"/>
          <p14:tracePt t="24324" x="5010150" y="3727450"/>
          <p14:tracePt t="24332" x="4732338" y="3844925"/>
          <p14:tracePt t="24341" x="4364038" y="3978275"/>
          <p14:tracePt t="24348" x="4060825" y="4079875"/>
          <p14:tracePt t="24357" x="3733800" y="4205288"/>
          <p14:tracePt t="24364" x="3365500" y="4330700"/>
          <p14:tracePt t="24372" x="3046413" y="4440238"/>
          <p14:tracePt t="24380" x="2752725" y="4532313"/>
          <p14:tracePt t="24388" x="2525713" y="4583113"/>
          <p14:tracePt t="24396" x="2366963" y="4616450"/>
          <p14:tracePt t="24404" x="2239963" y="4633913"/>
          <p14:tracePt t="24412" x="2132013" y="4667250"/>
          <p14:tracePt t="24420" x="2047875" y="4675188"/>
          <p14:tracePt t="24428" x="2005013" y="4675188"/>
          <p14:tracePt t="24436" x="1979613" y="4675188"/>
          <p14:tracePt t="24444" x="1955800" y="4675188"/>
          <p14:tracePt t="24452" x="1938338" y="4659313"/>
          <p14:tracePt t="24460" x="1930400" y="4624388"/>
          <p14:tracePt t="24468" x="1912938" y="4608513"/>
          <p14:tracePt t="24612" x="1912938" y="4600575"/>
          <p14:tracePt t="24620" x="1938338" y="4600575"/>
          <p14:tracePt t="24628" x="1963738" y="4608513"/>
          <p14:tracePt t="24677" x="1963738" y="4616450"/>
          <p14:tracePt t="24684" x="1955800" y="4641850"/>
          <p14:tracePt t="24692" x="1920875" y="4684713"/>
          <p14:tracePt t="24700" x="1887538" y="4759325"/>
          <p14:tracePt t="24708" x="1846263" y="4826000"/>
          <p14:tracePt t="24716" x="1787525" y="4894263"/>
          <p14:tracePt t="24724" x="1720850" y="4968875"/>
          <p14:tracePt t="24732" x="1636713" y="5027613"/>
          <p14:tracePt t="24741" x="1535113" y="5095875"/>
          <p14:tracePt t="24748" x="1468438" y="5145088"/>
          <p14:tracePt t="24757" x="1417638" y="5178425"/>
          <p14:tracePt t="24764" x="1350963" y="5213350"/>
          <p14:tracePt t="24773" x="1317625" y="5229225"/>
          <p14:tracePt t="24780" x="1309688" y="5229225"/>
          <p14:tracePt t="33652" x="1309688" y="5237163"/>
          <p14:tracePt t="33660" x="1317625" y="5237163"/>
          <p14:tracePt t="33675" x="1343025" y="5237163"/>
          <p14:tracePt t="33684" x="1350963" y="5246688"/>
          <p14:tracePt t="33691" x="1368425" y="5246688"/>
          <p14:tracePt t="33700" x="1384300" y="5246688"/>
          <p14:tracePt t="33706" x="1409700" y="5246688"/>
          <p14:tracePt t="33715" x="1427163" y="5254625"/>
          <p14:tracePt t="33723" x="1450975" y="5254625"/>
          <p14:tracePt t="33731" x="1476375" y="5254625"/>
          <p14:tracePt t="33739" x="1501775" y="5254625"/>
          <p14:tracePt t="33746" x="1509713" y="5254625"/>
          <p14:tracePt t="33754" x="1519238" y="5254625"/>
          <p14:tracePt t="33763" x="1519238" y="5262563"/>
          <p14:tracePt t="33770" x="1527175" y="5262563"/>
          <p14:tracePt t="33787" x="1527175" y="5272088"/>
          <p14:tracePt t="33819" x="1535113" y="5272088"/>
          <p14:tracePt t="33835" x="1544638" y="5280025"/>
          <p14:tracePt t="33843" x="1552575" y="5280025"/>
          <p14:tracePt t="33851" x="1568450" y="5280025"/>
          <p14:tracePt t="33859" x="1585913" y="5287963"/>
          <p14:tracePt t="33867" x="1603375" y="5287963"/>
          <p14:tracePt t="33875" x="1611313" y="5295900"/>
          <p14:tracePt t="33883" x="1627188" y="5305425"/>
          <p14:tracePt t="33907" x="1636713" y="5305425"/>
          <p14:tracePt t="33971" x="1644650" y="5313363"/>
          <p14:tracePt t="33995" x="1652588" y="5313363"/>
          <p14:tracePt t="34002" x="1662113" y="5313363"/>
          <p14:tracePt t="34010" x="1670050" y="5313363"/>
          <p14:tracePt t="34027" x="1685925" y="5313363"/>
          <p14:tracePt t="34043" x="1685925" y="5321300"/>
          <p14:tracePt t="34051" x="1695450" y="5321300"/>
          <p14:tracePt t="34067" x="1703388" y="5321300"/>
          <p14:tracePt t="34075" x="1711325" y="5330825"/>
          <p14:tracePt t="34082" x="1720850" y="5330825"/>
          <p14:tracePt t="34091" x="1728788" y="5338763"/>
          <p14:tracePt t="34099" x="1736725" y="5338763"/>
          <p14:tracePt t="34107" x="1754188" y="5338763"/>
          <p14:tracePt t="34115" x="1762125" y="5338763"/>
          <p14:tracePt t="34122" x="1779588" y="5338763"/>
          <p14:tracePt t="34131" x="1803400" y="5338763"/>
          <p14:tracePt t="34139" x="1820863" y="5338763"/>
          <p14:tracePt t="34147" x="1846263" y="5338763"/>
          <p14:tracePt t="34154" x="1862138" y="5338763"/>
          <p14:tracePt t="34163" x="1887538" y="5338763"/>
          <p14:tracePt t="34170" x="1897063" y="5338763"/>
          <p14:tracePt t="34179" x="1905000" y="5338763"/>
          <p14:tracePt t="34187" x="1912938" y="5338763"/>
          <p14:tracePt t="34195" x="1920875" y="5338763"/>
          <p14:tracePt t="34202" x="1930400" y="5346700"/>
          <p14:tracePt t="34210" x="1938338" y="5346700"/>
          <p14:tracePt t="34219" x="1955800" y="5356225"/>
          <p14:tracePt t="34235" x="1971675" y="5356225"/>
          <p14:tracePt t="34243" x="1979613" y="5356225"/>
          <p14:tracePt t="34251" x="1989138" y="5356225"/>
          <p14:tracePt t="34259" x="2005013" y="5356225"/>
          <p14:tracePt t="34267" x="2022475" y="5356225"/>
          <p14:tracePt t="34275" x="2038350" y="5356225"/>
          <p14:tracePt t="34282" x="2055813" y="5356225"/>
          <p14:tracePt t="34291" x="2073275" y="5356225"/>
          <p14:tracePt t="34299" x="2097088" y="5356225"/>
          <p14:tracePt t="34306" x="2122488" y="5356225"/>
          <p14:tracePt t="34314" x="2155825" y="5364163"/>
          <p14:tracePt t="34322" x="2206625" y="5364163"/>
          <p14:tracePt t="34331" x="2239963" y="5372100"/>
          <p14:tracePt t="34339" x="2265363" y="5380038"/>
          <p14:tracePt t="34346" x="2282825" y="5389563"/>
          <p14:tracePt t="34354" x="2290763" y="5389563"/>
          <p14:tracePt t="34362" x="2298700" y="5397500"/>
          <p14:tracePt t="34379" x="2308225" y="5397500"/>
          <p14:tracePt t="34395" x="2316163" y="5405438"/>
          <p14:tracePt t="34427" x="2324100" y="5405438"/>
          <p14:tracePt t="34450" x="2341563" y="5405438"/>
          <p14:tracePt t="34467" x="2349500" y="5405438"/>
          <p14:tracePt t="34475" x="2374900" y="5405438"/>
          <p14:tracePt t="34483" x="2390775" y="5414963"/>
          <p14:tracePt t="34491" x="2408238" y="5414963"/>
          <p14:tracePt t="34499" x="2425700" y="5414963"/>
          <p14:tracePt t="34506" x="2441575" y="5414963"/>
          <p14:tracePt t="34515" x="2459038" y="5414963"/>
          <p14:tracePt t="34522" x="2474913" y="5414963"/>
          <p14:tracePt t="34531" x="2474913" y="5422900"/>
          <p14:tracePt t="34539" x="2484438" y="5422900"/>
          <p14:tracePt t="34547" x="2500313" y="5422900"/>
          <p14:tracePt t="34563" x="2517775" y="5422900"/>
          <p14:tracePt t="34571" x="2525713" y="5422900"/>
          <p14:tracePt t="34579" x="2533650" y="5422900"/>
          <p14:tracePt t="34587" x="2543175" y="5422900"/>
          <p14:tracePt t="34595" x="2559050" y="5422900"/>
          <p14:tracePt t="34603" x="2584450" y="5422900"/>
          <p14:tracePt t="34611" x="2617788" y="5422900"/>
          <p14:tracePt t="34619" x="2643188" y="5430838"/>
          <p14:tracePt t="34628" x="2676525" y="5430838"/>
          <p14:tracePt t="34635" x="2735263" y="5438775"/>
          <p14:tracePt t="34644" x="2778125" y="5438775"/>
          <p14:tracePt t="34651" x="2836863" y="5448300"/>
          <p14:tracePt t="34659" x="2895600" y="5456238"/>
          <p14:tracePt t="34667" x="2936875" y="5456238"/>
          <p14:tracePt t="34675" x="2995613" y="5464175"/>
          <p14:tracePt t="34691" x="3087688" y="5473700"/>
          <p14:tracePt t="34699" x="3138488" y="5473700"/>
          <p14:tracePt t="34706" x="3179763" y="5473700"/>
          <p14:tracePt t="34715" x="3230563" y="5473700"/>
          <p14:tracePt t="34723" x="3255963" y="5473700"/>
          <p14:tracePt t="34731" x="3289300" y="5481638"/>
          <p14:tracePt t="34739" x="3322638" y="5481638"/>
          <p14:tracePt t="34747" x="3348038" y="5481638"/>
          <p14:tracePt t="34755" x="3373438" y="5489575"/>
          <p14:tracePt t="34763" x="3398838" y="5489575"/>
          <p14:tracePt t="34771" x="3424238" y="5489575"/>
          <p14:tracePt t="34779" x="3448050" y="5489575"/>
          <p14:tracePt t="34787" x="3473450" y="5497513"/>
          <p14:tracePt t="34795" x="3490913" y="5497513"/>
          <p14:tracePt t="34803" x="3506788" y="5497513"/>
          <p14:tracePt t="34811" x="3524250" y="5497513"/>
          <p14:tracePt t="34819" x="3549650" y="5507038"/>
          <p14:tracePt t="34827" x="3557588" y="5507038"/>
          <p14:tracePt t="34835" x="3565525" y="5507038"/>
          <p14:tracePt t="34844" x="3575050" y="5507038"/>
          <p14:tracePt t="34851" x="3590925" y="5507038"/>
          <p14:tracePt t="34859" x="3600450" y="5507038"/>
          <p14:tracePt t="34867" x="3608388" y="5507038"/>
          <p14:tracePt t="34875" x="3633788" y="5507038"/>
          <p14:tracePt t="34883" x="3649663" y="5514975"/>
          <p14:tracePt t="34891" x="3659188" y="5514975"/>
          <p14:tracePt t="34899" x="3675063" y="5514975"/>
          <p14:tracePt t="34906" x="3692525" y="5514975"/>
          <p14:tracePt t="34915" x="3708400" y="5514975"/>
          <p14:tracePt t="34923" x="3733800" y="5514975"/>
          <p14:tracePt t="34931" x="3751263" y="5522913"/>
          <p14:tracePt t="34940" x="3759200" y="5522913"/>
          <p14:tracePt t="34947" x="3767138" y="5522913"/>
          <p14:tracePt t="34955" x="3784600" y="5522913"/>
          <p14:tracePt t="34963" x="3792538" y="5522913"/>
          <p14:tracePt t="34979" x="3810000" y="5522913"/>
          <p14:tracePt t="34987" x="3817938" y="5522913"/>
          <p14:tracePt t="34995" x="3835400" y="5522913"/>
          <p14:tracePt t="35003" x="3851275" y="5522913"/>
          <p14:tracePt t="35011" x="3884613" y="5532438"/>
          <p14:tracePt t="35019" x="3910013" y="5532438"/>
          <p14:tracePt t="35027" x="3952875" y="5540375"/>
          <p14:tracePt t="35035" x="3986213" y="5548313"/>
          <p14:tracePt t="35043" x="4019550" y="5548313"/>
          <p14:tracePt t="35051" x="4044950" y="5556250"/>
          <p14:tracePt t="35059" x="4060825" y="5556250"/>
          <p14:tracePt t="35067" x="4086225" y="5556250"/>
          <p14:tracePt t="35076" x="4103688" y="5556250"/>
          <p14:tracePt t="35083" x="4119563" y="5565775"/>
          <p14:tracePt t="35091" x="4144963" y="5565775"/>
          <p14:tracePt t="35099" x="4170363" y="5573713"/>
          <p14:tracePt t="35107" x="4203700" y="5581650"/>
          <p14:tracePt t="35114" x="4229100" y="5591175"/>
          <p14:tracePt t="35122" x="4262438" y="5607050"/>
          <p14:tracePt t="35131" x="4287838" y="5614988"/>
          <p14:tracePt t="35139" x="4313238" y="5614988"/>
          <p14:tracePt t="35147" x="4338638" y="5614988"/>
          <p14:tracePt t="35154" x="4346575" y="5614988"/>
          <p14:tracePt t="35172" x="4354513" y="5614988"/>
          <p14:tracePt t="35188" x="4354513" y="5599113"/>
          <p14:tracePt t="35204" x="4338638" y="5581650"/>
          <p14:tracePt t="35212" x="4329113" y="5581650"/>
          <p14:tracePt t="35219" x="4321175" y="5573713"/>
          <p14:tracePt t="35461" x="4295775" y="5573713"/>
          <p14:tracePt t="35468" x="4262438" y="5599113"/>
          <p14:tracePt t="35476" x="4254500" y="5599113"/>
          <p14:tracePt t="35491" x="4254500" y="5581650"/>
          <p14:tracePt t="35500" x="4262438" y="5573713"/>
          <p14:tracePt t="35509" x="4270375" y="5573713"/>
          <p14:tracePt t="35516" x="4287838" y="5573713"/>
          <p14:tracePt t="35525" x="4305300" y="5565775"/>
          <p14:tracePt t="35532" x="4329113" y="5556250"/>
          <p14:tracePt t="35542" x="4354513" y="5548313"/>
          <p14:tracePt t="35548" x="4379913" y="5540375"/>
          <p14:tracePt t="35557" x="4413250" y="5522913"/>
          <p14:tracePt t="35565" x="4456113" y="5514975"/>
          <p14:tracePt t="35572" x="4489450" y="5497513"/>
          <p14:tracePt t="35580" x="4548188" y="5481638"/>
          <p14:tracePt t="35588" x="4598988" y="5473700"/>
          <p14:tracePt t="35596" x="4632325" y="5456238"/>
          <p14:tracePt t="35604" x="4681538" y="5448300"/>
          <p14:tracePt t="35612" x="4732338" y="5430838"/>
          <p14:tracePt t="35620" x="4765675" y="5414963"/>
          <p14:tracePt t="35628" x="4808538" y="5397500"/>
          <p14:tracePt t="35636" x="4841875" y="5389563"/>
          <p14:tracePt t="35645" x="4883150" y="5380038"/>
          <p14:tracePt t="35652" x="4908550" y="5372100"/>
          <p14:tracePt t="35661" x="4926013" y="5356225"/>
          <p14:tracePt t="35680" x="4959350" y="5346700"/>
          <p14:tracePt t="35684" x="4975225" y="5338763"/>
          <p14:tracePt t="35691" x="4984750" y="5338763"/>
          <p14:tracePt t="35700" x="5000625" y="5330825"/>
          <p14:tracePt t="35709" x="5010150" y="5321300"/>
          <p14:tracePt t="35716" x="5018088" y="5313363"/>
          <p14:tracePt t="35725" x="5033963" y="5313363"/>
          <p14:tracePt t="35732" x="5068888" y="5305425"/>
          <p14:tracePt t="35742" x="5084763" y="5295900"/>
          <p14:tracePt t="35748" x="5118100" y="5287963"/>
          <p14:tracePt t="35756" x="5135563" y="5287963"/>
          <p14:tracePt t="35764" x="5160963" y="5272088"/>
          <p14:tracePt t="35772" x="5176838" y="5262563"/>
          <p14:tracePt t="35780" x="5194300" y="5254625"/>
          <p14:tracePt t="35788" x="5210175" y="5246688"/>
          <p14:tracePt t="35796" x="5219700" y="5246688"/>
          <p14:tracePt t="35804" x="5227638" y="5246688"/>
          <p14:tracePt t="35812" x="5235575" y="5237163"/>
          <p14:tracePt t="35820" x="5245100" y="5229225"/>
          <p14:tracePt t="35828" x="5253038" y="5229225"/>
          <p14:tracePt t="35836" x="5260975" y="5229225"/>
          <p14:tracePt t="35845" x="5268913" y="5221288"/>
          <p14:tracePt t="35852" x="5278438" y="5221288"/>
          <p14:tracePt t="35860" x="5286375" y="5221288"/>
          <p14:tracePt t="35867" x="5294313" y="5213350"/>
          <p14:tracePt t="35875" x="5303838" y="5213350"/>
          <p14:tracePt t="35883" x="5311775" y="5203825"/>
          <p14:tracePt t="35892" x="5327650" y="5203825"/>
          <p14:tracePt t="35899" x="5337175" y="5203825"/>
          <p14:tracePt t="35906" x="5353050" y="5195888"/>
          <p14:tracePt t="35915" x="5386388" y="5187950"/>
          <p14:tracePt t="35923" x="5411788" y="5178425"/>
          <p14:tracePt t="35931" x="5454650" y="5178425"/>
          <p14:tracePt t="35940" x="5470525" y="5178425"/>
          <p14:tracePt t="35947" x="5487988" y="5170488"/>
          <p14:tracePt t="35955" x="5503863" y="5170488"/>
          <p14:tracePt t="35964" x="5513388" y="5162550"/>
          <p14:tracePt t="35971" x="5529263" y="5162550"/>
          <p14:tracePt t="35979" x="5538788" y="5162550"/>
          <p14:tracePt t="35987" x="5546725" y="5154613"/>
          <p14:tracePt t="35995" x="5562600" y="5145088"/>
          <p14:tracePt t="36003" x="5572125" y="5145088"/>
          <p14:tracePt t="36011" x="5588000" y="5137150"/>
          <p14:tracePt t="36020" x="5597525" y="5137150"/>
          <p14:tracePt t="36027" x="5605463" y="5137150"/>
          <p14:tracePt t="36035" x="5613400" y="5137150"/>
          <p14:tracePt t="36044" x="5638800" y="5137150"/>
          <p14:tracePt t="36051" x="5646738" y="5137150"/>
          <p14:tracePt t="36059" x="5664200" y="5129213"/>
          <p14:tracePt t="36067" x="5672138" y="5129213"/>
          <p14:tracePt t="36075" x="5689600" y="5129213"/>
          <p14:tracePt t="36083" x="5705475" y="5119688"/>
          <p14:tracePt t="36091" x="5715000" y="5119688"/>
          <p14:tracePt t="36100" x="5730875" y="5119688"/>
          <p14:tracePt t="36107" x="5748338" y="5119688"/>
          <p14:tracePt t="36115" x="5764213" y="5119688"/>
          <p14:tracePt t="36123" x="5773738" y="5111750"/>
          <p14:tracePt t="36131" x="5789613" y="5111750"/>
          <p14:tracePt t="36140" x="5815013" y="5111750"/>
          <p14:tracePt t="36147" x="5832475" y="5103813"/>
          <p14:tracePt t="36155" x="5856288" y="5103813"/>
          <p14:tracePt t="36164" x="5873750" y="5103813"/>
          <p14:tracePt t="36171" x="5891213" y="5103813"/>
          <p14:tracePt t="36187" x="5899150" y="5103813"/>
          <p14:tracePt t="36196" x="5907088" y="5103813"/>
          <p14:tracePt t="36219" x="5915025" y="5103813"/>
          <p14:tracePt t="36227" x="5915025" y="5095875"/>
          <p14:tracePt t="36235" x="5924550" y="5095875"/>
          <p14:tracePt t="36244" x="5932488" y="5095875"/>
          <p14:tracePt t="36251" x="5940425" y="5086350"/>
          <p14:tracePt t="36259" x="5949950" y="5086350"/>
          <p14:tracePt t="36275" x="5965825" y="5086350"/>
          <p14:tracePt t="36284" x="5965825" y="5078413"/>
          <p14:tracePt t="36300" x="5973763" y="5070475"/>
          <p14:tracePt t="36306" x="5991225" y="5060950"/>
          <p14:tracePt t="36316" x="5999163" y="5053013"/>
          <p14:tracePt t="36324" x="6016625" y="5037138"/>
          <p14:tracePt t="36331" x="6032500" y="5027613"/>
          <p14:tracePt t="36340" x="6057900" y="5002213"/>
          <p14:tracePt t="36347" x="6075363" y="4994275"/>
          <p14:tracePt t="36355" x="6108700" y="4978400"/>
          <p14:tracePt t="36363" x="6124575" y="4968875"/>
          <p14:tracePt t="36371" x="6142038" y="4953000"/>
          <p14:tracePt t="36379" x="6159500" y="4953000"/>
          <p14:tracePt t="36387" x="6167438" y="4943475"/>
          <p14:tracePt t="36403" x="6175375" y="4935538"/>
          <p14:tracePt t="36411" x="6183313" y="4935538"/>
          <p14:tracePt t="36428" x="6183313" y="4927600"/>
          <p14:tracePt t="36483" x="6183313" y="4919663"/>
          <p14:tracePt t="36676" x="6183313" y="4910138"/>
          <p14:tracePt t="36700" x="6183313" y="4902200"/>
          <p14:tracePt t="36709" x="6183313" y="4894263"/>
          <p14:tracePt t="36716" x="6192838" y="4894263"/>
          <p14:tracePt t="36725" x="6192838" y="4884738"/>
          <p14:tracePt t="36924" x="6192838" y="4876800"/>
          <p14:tracePt t="36948" x="6192838" y="4868863"/>
          <p14:tracePt t="36972" x="6192838" y="4860925"/>
          <p14:tracePt t="37012" x="6192838" y="4851400"/>
          <p14:tracePt t="37044" x="6192838" y="4843463"/>
          <p14:tracePt t="37060" x="6183313" y="4843463"/>
          <p14:tracePt t="37068" x="6183313" y="4835525"/>
          <p14:tracePt t="37084" x="6183313" y="4826000"/>
          <p14:tracePt t="37091" x="6175375" y="4826000"/>
          <p14:tracePt t="37100" x="6175375" y="4818063"/>
          <p14:tracePt t="37109" x="6175375" y="4810125"/>
          <p14:tracePt t="37125" x="6167438" y="4792663"/>
          <p14:tracePt t="37142" x="6167438" y="4784725"/>
          <p14:tracePt t="37148" x="6159500" y="4784725"/>
          <p14:tracePt t="37157" x="6159500" y="4776788"/>
          <p14:tracePt t="37164" x="6159500" y="4767263"/>
          <p14:tracePt t="37180" x="6159500" y="4759325"/>
          <p14:tracePt t="37188" x="6149975" y="4759325"/>
          <p14:tracePt t="37204" x="6149975" y="4751388"/>
          <p14:tracePt t="37212" x="6142038" y="4751388"/>
          <p14:tracePt t="37220" x="6142038" y="4743450"/>
          <p14:tracePt t="37228" x="6142038" y="4733925"/>
          <p14:tracePt t="37236" x="6134100" y="4733925"/>
          <p14:tracePt t="37252" x="6116638" y="4725988"/>
          <p14:tracePt t="37260" x="6116638" y="4718050"/>
          <p14:tracePt t="37268" x="6108700" y="4708525"/>
          <p14:tracePt t="37284" x="6100763" y="4700588"/>
          <p14:tracePt t="37308" x="6100763" y="4692650"/>
          <p14:tracePt t="37316" x="6100763" y="4684713"/>
          <p14:tracePt t="37325" x="6091238" y="4684713"/>
          <p14:tracePt t="37342" x="6091238" y="4675188"/>
          <p14:tracePt t="37348" x="6083300" y="4667250"/>
          <p14:tracePt t="37364" x="6083300" y="4659313"/>
          <p14:tracePt t="37372" x="6083300" y="4649788"/>
          <p14:tracePt t="37381" x="6083300" y="4641850"/>
          <p14:tracePt t="37388" x="6083300" y="4633913"/>
          <p14:tracePt t="37396" x="6083300" y="4624388"/>
          <p14:tracePt t="37404" x="6083300" y="4616450"/>
          <p14:tracePt t="37420" x="6083300" y="4600575"/>
          <p14:tracePt t="37436" x="6083300" y="4591050"/>
          <p14:tracePt t="37452" x="6083300" y="4583113"/>
          <p14:tracePt t="37460" x="6083300" y="4575175"/>
          <p14:tracePt t="37475" x="6083300" y="4565650"/>
          <p14:tracePt t="37500" x="6083300" y="4557713"/>
          <p14:tracePt t="37524" x="6083300" y="4549775"/>
          <p14:tracePt t="37541" x="6083300" y="4541838"/>
          <p14:tracePt t="37548" x="6083300" y="4532313"/>
          <p14:tracePt t="37564" x="6083300" y="4524375"/>
          <p14:tracePt t="37740" x="6091238" y="4524375"/>
          <p14:tracePt t="37780" x="6100763" y="4524375"/>
          <p14:tracePt t="37828" x="6108700" y="4532313"/>
          <p14:tracePt t="37837" x="6108700" y="4541838"/>
          <p14:tracePt t="37844" x="6124575" y="4575175"/>
          <p14:tracePt t="37852" x="6142038" y="4591050"/>
          <p14:tracePt t="37861" x="6149975" y="4608513"/>
          <p14:tracePt t="37868" x="6167438" y="4624388"/>
          <p14:tracePt t="37875" x="6167438" y="4641850"/>
          <p14:tracePt t="37884" x="6183313" y="4659313"/>
          <p14:tracePt t="37892" x="6183313" y="4667250"/>
          <p14:tracePt t="37900" x="6192838" y="4692650"/>
          <p14:tracePt t="37908" x="6208713" y="4708525"/>
          <p14:tracePt t="37916" x="6208713" y="4725988"/>
          <p14:tracePt t="37925" x="6226175" y="4751388"/>
          <p14:tracePt t="37931" x="6234113" y="4776788"/>
          <p14:tracePt t="37940" x="6242050" y="4810125"/>
          <p14:tracePt t="37947" x="6259513" y="4835525"/>
          <p14:tracePt t="37955" x="6267450" y="4860925"/>
          <p14:tracePt t="37963" x="6276975" y="4884738"/>
          <p14:tracePt t="37971" x="6284913" y="4927600"/>
          <p14:tracePt t="37979" x="6292850" y="4953000"/>
          <p14:tracePt t="37987" x="6310313" y="4978400"/>
          <p14:tracePt t="37995" x="6318250" y="5002213"/>
          <p14:tracePt t="38004" x="6326188" y="5019675"/>
          <p14:tracePt t="38011" x="6335713" y="5053013"/>
          <p14:tracePt t="38019" x="6343650" y="5070475"/>
          <p14:tracePt t="38028" x="6351588" y="5086350"/>
          <p14:tracePt t="38035" x="6359525" y="5103813"/>
          <p14:tracePt t="38043" x="6369050" y="5129213"/>
          <p14:tracePt t="38051" x="6376988" y="5145088"/>
          <p14:tracePt t="38059" x="6394450" y="5178425"/>
          <p14:tracePt t="38067" x="6402388" y="5203825"/>
          <p14:tracePt t="38075" x="6418263" y="5229225"/>
          <p14:tracePt t="38083" x="6435725" y="5262563"/>
          <p14:tracePt t="38092" x="6453188" y="5287963"/>
          <p14:tracePt t="38099" x="6469063" y="5313363"/>
          <p14:tracePt t="38106" x="6477000" y="5338763"/>
          <p14:tracePt t="38115" x="6477000" y="5356225"/>
          <p14:tracePt t="38123" x="6486525" y="5372100"/>
          <p14:tracePt t="38131" x="6486525" y="5380038"/>
          <p14:tracePt t="38140" x="6494463" y="5397500"/>
          <p14:tracePt t="38147" x="6494463" y="5405438"/>
          <p14:tracePt t="38155" x="6494463" y="5414963"/>
          <p14:tracePt t="38164" x="6494463" y="5422900"/>
          <p14:tracePt t="38171" x="6494463" y="5430838"/>
          <p14:tracePt t="38179" x="6502400" y="5430838"/>
          <p14:tracePt t="38187" x="6511925" y="5448300"/>
          <p14:tracePt t="38211" x="6511925" y="5456238"/>
          <p14:tracePt t="38235" x="6519863" y="5464175"/>
          <p14:tracePt t="38243" x="6519863" y="5473700"/>
          <p14:tracePt t="38259" x="6527800" y="5481638"/>
          <p14:tracePt t="38267" x="6535738" y="5489575"/>
          <p14:tracePt t="38275" x="6553200" y="5507038"/>
          <p14:tracePt t="38283" x="6553200" y="5522913"/>
          <p14:tracePt t="38291" x="6570663" y="5548313"/>
          <p14:tracePt t="38299" x="6578600" y="5556250"/>
          <p14:tracePt t="38307" x="6586538" y="5573713"/>
          <p14:tracePt t="38315" x="6594475" y="5591175"/>
          <p14:tracePt t="38331" x="6594475" y="5599113"/>
          <p14:tracePt t="38340" x="6604000" y="5599113"/>
          <p14:tracePt t="38347" x="6604000" y="5607050"/>
          <p14:tracePt t="38355" x="6604000" y="5614988"/>
          <p14:tracePt t="38379" x="6611938" y="5624513"/>
          <p14:tracePt t="38395" x="6619875" y="5632450"/>
          <p14:tracePt t="38428" x="6629400" y="5632450"/>
          <p14:tracePt t="38564" x="6611938" y="5614988"/>
          <p14:tracePt t="38571" x="6594475" y="5599113"/>
          <p14:tracePt t="38579" x="6578600" y="5581650"/>
          <p14:tracePt t="38588" x="6553200" y="5548313"/>
          <p14:tracePt t="38595" x="6535738" y="5532438"/>
          <p14:tracePt t="38603" x="6535738" y="5507038"/>
          <p14:tracePt t="38611" x="6535738" y="5481638"/>
          <p14:tracePt t="38619" x="6535738" y="5464175"/>
          <p14:tracePt t="38628" x="6545263" y="5448300"/>
          <p14:tracePt t="38683" x="6545263" y="5438775"/>
          <p14:tracePt t="38691" x="6527800" y="5430838"/>
          <p14:tracePt t="38699" x="6502400" y="5414963"/>
          <p14:tracePt t="38707" x="6486525" y="5405438"/>
          <p14:tracePt t="38724" x="6486525" y="5389563"/>
          <p14:tracePt t="38731" x="6486525" y="5364163"/>
          <p14:tracePt t="38740" x="6494463" y="5338763"/>
          <p14:tracePt t="38747" x="6502400" y="5321300"/>
          <p14:tracePt t="38755" x="6502400" y="5305425"/>
          <p14:tracePt t="38764" x="6511925" y="5280025"/>
          <p14:tracePt t="38772" x="6511925" y="5262563"/>
          <p14:tracePt t="38779" x="6511925" y="5237163"/>
          <p14:tracePt t="38788" x="6511925" y="5195888"/>
          <p14:tracePt t="38795" x="6502400" y="5137150"/>
          <p14:tracePt t="38803" x="6486525" y="5078413"/>
          <p14:tracePt t="38812" x="6477000" y="5011738"/>
          <p14:tracePt t="38820" x="6469063" y="4953000"/>
          <p14:tracePt t="38828" x="6461125" y="4894263"/>
          <p14:tracePt t="38835" x="6461125" y="4826000"/>
          <p14:tracePt t="38844" x="6461125" y="4784725"/>
          <p14:tracePt t="38851" x="6461125" y="4733925"/>
          <p14:tracePt t="38860" x="6461125" y="4692650"/>
          <p14:tracePt t="38867" x="6461125" y="4649788"/>
          <p14:tracePt t="38875" x="6461125" y="4600575"/>
          <p14:tracePt t="38884" x="6461125" y="4557713"/>
          <p14:tracePt t="38891" x="6461125" y="4516438"/>
          <p14:tracePt t="38899" x="6477000" y="4473575"/>
          <p14:tracePt t="38908" x="6477000" y="4432300"/>
          <p14:tracePt t="38915" x="6486525" y="4389438"/>
          <p14:tracePt t="38923" x="6486525" y="4356100"/>
          <p14:tracePt t="38931" x="6494463" y="4330700"/>
          <p14:tracePt t="38940" x="6494463" y="4306888"/>
          <p14:tracePt t="38948" x="6494463" y="4281488"/>
          <p14:tracePt t="38955" x="6494463" y="4256088"/>
          <p14:tracePt t="38963" x="6494463" y="4222750"/>
          <p14:tracePt t="38971" x="6494463" y="4189413"/>
          <p14:tracePt t="38979" x="6494463" y="4164013"/>
          <p14:tracePt t="38988" x="6494463" y="4138613"/>
          <p14:tracePt t="38995" x="6486525" y="4121150"/>
          <p14:tracePt t="39004" x="6486525" y="4105275"/>
          <p14:tracePt t="39011" x="6477000" y="4095750"/>
          <p14:tracePt t="39019" x="6477000" y="4087813"/>
          <p14:tracePt t="39028" x="6477000" y="4079875"/>
          <p14:tracePt t="39035" x="6477000" y="4071938"/>
          <p14:tracePt t="39044" x="6477000" y="4062413"/>
          <p14:tracePt t="39059" x="6477000" y="4054475"/>
          <p14:tracePt t="39067" x="6477000" y="4046538"/>
          <p14:tracePt t="39075" x="6477000" y="4037013"/>
          <p14:tracePt t="39090" x="6477000" y="4021138"/>
          <p14:tracePt t="39107" x="6469063" y="4011613"/>
          <p14:tracePt t="39452" x="6477000" y="4011613"/>
          <p14:tracePt t="39468" x="6486525" y="4021138"/>
          <p14:tracePt t="39476" x="6486525" y="4029075"/>
          <p14:tracePt t="39484" x="6502400" y="4046538"/>
          <p14:tracePt t="39500" x="6519863" y="4062413"/>
          <p14:tracePt t="39508" x="6519863" y="4079875"/>
          <p14:tracePt t="39516" x="6535738" y="4087813"/>
          <p14:tracePt t="39525" x="6545263" y="4105275"/>
          <p14:tracePt t="39532" x="6561138" y="4121150"/>
          <p14:tracePt t="39542" x="6570663" y="4130675"/>
          <p14:tracePt t="39548" x="6586538" y="4138613"/>
          <p14:tracePt t="39557" x="6586538" y="4154488"/>
          <p14:tracePt t="39564" x="6604000" y="4171950"/>
          <p14:tracePt t="39572" x="6604000" y="4179888"/>
          <p14:tracePt t="39580" x="6619875" y="4197350"/>
          <p14:tracePt t="39589" x="6629400" y="4205288"/>
          <p14:tracePt t="39596" x="6629400" y="4222750"/>
          <p14:tracePt t="39604" x="6637338" y="4238625"/>
          <p14:tracePt t="39613" x="6645275" y="4256088"/>
          <p14:tracePt t="39620" x="6645275" y="4264025"/>
          <p14:tracePt t="39629" x="6662738" y="4289425"/>
          <p14:tracePt t="39636" x="6670675" y="4306888"/>
          <p14:tracePt t="39644" x="6670675" y="4330700"/>
          <p14:tracePt t="39652" x="6688138" y="4356100"/>
          <p14:tracePt t="39676" x="6737350" y="4473575"/>
          <p14:tracePt t="39685" x="6754813" y="4498975"/>
          <p14:tracePt t="39691" x="6770688" y="4541838"/>
          <p14:tracePt t="39700" x="6788150" y="4575175"/>
          <p14:tracePt t="39708" x="6796088" y="4608513"/>
          <p14:tracePt t="39716" x="6821488" y="4633913"/>
          <p14:tracePt t="39725" x="6829425" y="4641850"/>
          <p14:tracePt t="39732" x="6829425" y="4667250"/>
          <p14:tracePt t="39740" x="6838950" y="4684713"/>
          <p14:tracePt t="39748" x="6846888" y="4692650"/>
          <p14:tracePt t="39756" x="6846888" y="4708525"/>
          <p14:tracePt t="39764" x="6854825" y="4718050"/>
          <p14:tracePt t="39772" x="6864350" y="4725988"/>
          <p14:tracePt t="39780" x="6864350" y="4743450"/>
          <p14:tracePt t="39788" x="6872288" y="4767263"/>
          <p14:tracePt t="39796" x="6888163" y="4784725"/>
          <p14:tracePt t="39804" x="6897688" y="4810125"/>
          <p14:tracePt t="39812" x="6923088" y="4851400"/>
          <p14:tracePt t="39820" x="6946900" y="4884738"/>
          <p14:tracePt t="39829" x="6972300" y="4927600"/>
          <p14:tracePt t="39836" x="6997700" y="4978400"/>
          <p14:tracePt t="39846" x="7005638" y="5002213"/>
          <p14:tracePt t="39852" x="7031038" y="5027613"/>
          <p14:tracePt t="39861" x="7040563" y="5053013"/>
          <p14:tracePt t="39868" x="7056438" y="5070475"/>
          <p14:tracePt t="39875" x="7064375" y="5095875"/>
          <p14:tracePt t="39884" x="7073900" y="5111750"/>
          <p14:tracePt t="39892" x="7081838" y="5119688"/>
          <p14:tracePt t="39900" x="7081838" y="5129213"/>
          <p14:tracePt t="39908" x="7089775" y="5145088"/>
          <p14:tracePt t="39916" x="7099300" y="5154613"/>
          <p14:tracePt t="39925" x="7107238" y="5170488"/>
          <p14:tracePt t="39932" x="7115175" y="5195888"/>
          <p14:tracePt t="39942" x="7123113" y="5213350"/>
          <p14:tracePt t="39948" x="7140575" y="5237163"/>
          <p14:tracePt t="39956" x="7158038" y="5254625"/>
          <p14:tracePt t="39964" x="7173913" y="5287963"/>
          <p14:tracePt t="39972" x="7191375" y="5313363"/>
          <p14:tracePt t="39980" x="7207250" y="5330825"/>
          <p14:tracePt t="39988" x="7216775" y="5356225"/>
          <p14:tracePt t="39997" x="7240588" y="5372100"/>
          <p14:tracePt t="40004" x="7250113" y="5389563"/>
          <p14:tracePt t="40013" x="7265988" y="5397500"/>
          <p14:tracePt t="40020" x="7283450" y="5422900"/>
          <p14:tracePt t="40029" x="7299325" y="5438775"/>
          <p14:tracePt t="40036" x="7324725" y="5456238"/>
          <p14:tracePt t="40046" x="7350125" y="5473700"/>
          <p14:tracePt t="40052" x="7367588" y="5489575"/>
          <p14:tracePt t="40061" x="7383463" y="5514975"/>
          <p14:tracePt t="40068" x="7416800" y="5540375"/>
          <p14:tracePt t="40076" x="7434263" y="5565775"/>
          <p14:tracePt t="40084" x="7451725" y="5581650"/>
          <p14:tracePt t="40092" x="7467600" y="5591175"/>
          <p14:tracePt t="40100" x="7485063" y="5614988"/>
          <p14:tracePt t="40109" x="7493000" y="5624513"/>
          <p14:tracePt t="40116" x="7500938" y="5632450"/>
          <p14:tracePt t="40125" x="7510463" y="5632450"/>
          <p14:tracePt t="40132" x="7518400" y="5649913"/>
          <p14:tracePt t="40142" x="7526338" y="5649913"/>
          <p14:tracePt t="40148" x="7534275" y="5657850"/>
          <p14:tracePt t="40156" x="7543800" y="5657850"/>
          <p14:tracePt t="40172" x="7551738" y="5665788"/>
          <p14:tracePt t="40188" x="7559675" y="5665788"/>
          <p14:tracePt t="40300" x="7559675" y="5649913"/>
          <p14:tracePt t="40308" x="7559675" y="5632450"/>
          <p14:tracePt t="40316" x="7551738" y="5607050"/>
          <p14:tracePt t="40325" x="7543800" y="5556250"/>
          <p14:tracePt t="40333" x="7526338" y="5514975"/>
          <p14:tracePt t="40342" x="7500938" y="5448300"/>
          <p14:tracePt t="40348" x="7493000" y="5405438"/>
          <p14:tracePt t="40356" x="7485063" y="5356225"/>
          <p14:tracePt t="40364" x="7485063" y="5321300"/>
          <p14:tracePt t="40372" x="7485063" y="5280025"/>
          <p14:tracePt t="40380" x="7485063" y="5229225"/>
          <p14:tracePt t="40388" x="7500938" y="5178425"/>
          <p14:tracePt t="40396" x="7500938" y="5162550"/>
          <p14:tracePt t="40404" x="7500938" y="5137150"/>
          <p14:tracePt t="40413" x="7500938" y="5119688"/>
          <p14:tracePt t="40420" x="7500938" y="5095875"/>
          <p14:tracePt t="40428" x="7500938" y="5070475"/>
          <p14:tracePt t="40436" x="7493000" y="5045075"/>
          <p14:tracePt t="40444" x="7475538" y="5002213"/>
          <p14:tracePt t="40453" x="7459663" y="4960938"/>
          <p14:tracePt t="40461" x="7434263" y="4910138"/>
          <p14:tracePt t="40469" x="7408863" y="4860925"/>
          <p14:tracePt t="40475" x="7392988" y="4810125"/>
          <p14:tracePt t="40484" x="7383463" y="4759325"/>
          <p14:tracePt t="40492" x="7383463" y="4718050"/>
          <p14:tracePt t="40500" x="7375525" y="4684713"/>
          <p14:tracePt t="40508" x="7367588" y="4633913"/>
          <p14:tracePt t="40516" x="7367588" y="4600575"/>
          <p14:tracePt t="40525" x="7358063" y="4557713"/>
          <p14:tracePt t="40532" x="7342188" y="4516438"/>
          <p14:tracePt t="40542" x="7334250" y="4473575"/>
          <p14:tracePt t="40548" x="7324725" y="4448175"/>
          <p14:tracePt t="40556" x="7324725" y="4424363"/>
          <p14:tracePt t="40564" x="7316788" y="4406900"/>
          <p14:tracePt t="40572" x="7308850" y="4381500"/>
          <p14:tracePt t="40580" x="7299325" y="4356100"/>
          <p14:tracePt t="40588" x="7291388" y="4330700"/>
          <p14:tracePt t="40596" x="7283450" y="4297363"/>
          <p14:tracePt t="40604" x="7265988" y="4264025"/>
          <p14:tracePt t="40613" x="7240588" y="4230688"/>
          <p14:tracePt t="40620" x="7224713" y="4205288"/>
          <p14:tracePt t="40629" x="7207250" y="4189413"/>
          <p14:tracePt t="40636" x="7199313" y="4171950"/>
          <p14:tracePt t="40646" x="7181850" y="4154488"/>
          <p14:tracePt t="40652" x="7173913" y="4146550"/>
          <p14:tracePt t="40661" x="7165975" y="4130675"/>
          <p14:tracePt t="40668" x="7148513" y="4113213"/>
          <p14:tracePt t="40677" x="7132638" y="4095750"/>
          <p14:tracePt t="40684" x="7123113" y="4087813"/>
          <p14:tracePt t="40692" x="7115175" y="4079875"/>
          <p14:tracePt t="40699" x="7107238" y="4071938"/>
          <p14:tracePt t="40707" x="7099300" y="4054475"/>
          <p14:tracePt t="40715" x="7081838" y="4037013"/>
          <p14:tracePt t="40724" x="7073900" y="4021138"/>
          <p14:tracePt t="40731" x="7056438" y="4003675"/>
          <p14:tracePt t="40739" x="7040563" y="3987800"/>
          <p14:tracePt t="40747" x="7023100" y="3962400"/>
          <p14:tracePt t="40755" x="7005638" y="3944938"/>
          <p14:tracePt t="40763" x="6989763" y="3937000"/>
          <p14:tracePt t="40771" x="6972300" y="3919538"/>
          <p14:tracePt t="40787" x="6964363" y="3903663"/>
          <p14:tracePt t="40795" x="6956425" y="3903663"/>
          <p14:tracePt t="40803" x="6946900" y="3894138"/>
          <p14:tracePt t="40811" x="6938963" y="3886200"/>
          <p14:tracePt t="40819" x="6931025" y="3886200"/>
          <p14:tracePt t="41100" x="6938963" y="3886200"/>
          <p14:tracePt t="41108" x="6956425" y="3886200"/>
          <p14:tracePt t="41116" x="6964363" y="3886200"/>
          <p14:tracePt t="41125" x="6972300" y="3894138"/>
          <p14:tracePt t="41141" x="6981825" y="3894138"/>
          <p14:tracePt t="41148" x="6981825" y="3903663"/>
          <p14:tracePt t="41156" x="6989763" y="3911600"/>
          <p14:tracePt t="41164" x="7005638" y="3929063"/>
          <p14:tracePt t="41172" x="7023100" y="3929063"/>
          <p14:tracePt t="41180" x="7040563" y="3952875"/>
          <p14:tracePt t="41189" x="7064375" y="3970338"/>
          <p14:tracePt t="41196" x="7089775" y="4003675"/>
          <p14:tracePt t="41205" x="7123113" y="4037013"/>
          <p14:tracePt t="41213" x="7148513" y="4071938"/>
          <p14:tracePt t="41220" x="7165975" y="4095750"/>
          <p14:tracePt t="41229" x="7191375" y="4130675"/>
          <p14:tracePt t="41236" x="7207250" y="4146550"/>
          <p14:tracePt t="41246" x="7232650" y="4179888"/>
          <p14:tracePt t="41252" x="7240588" y="4197350"/>
          <p14:tracePt t="41261" x="7275513" y="4213225"/>
          <p14:tracePt t="41268" x="7291388" y="4238625"/>
          <p14:tracePt t="41275" x="7316788" y="4248150"/>
          <p14:tracePt t="41284" x="7358063" y="4271963"/>
          <p14:tracePt t="41292" x="7383463" y="4289425"/>
          <p14:tracePt t="41300" x="7408863" y="4297363"/>
          <p14:tracePt t="41310" x="7434263" y="4322763"/>
          <p14:tracePt t="41316" x="7459663" y="4330700"/>
          <p14:tracePt t="41325" x="7493000" y="4356100"/>
          <p14:tracePt t="41332" x="7518400" y="4389438"/>
          <p14:tracePt t="41340" x="7585075" y="4432300"/>
          <p14:tracePt t="41348" x="7635875" y="4491038"/>
          <p14:tracePt t="41356" x="7710488" y="4557713"/>
          <p14:tracePt t="41364" x="7761288" y="4616450"/>
          <p14:tracePt t="41372" x="7812088" y="4675188"/>
          <p14:tracePt t="41380" x="7845425" y="4708525"/>
          <p14:tracePt t="41388" x="7870825" y="4751388"/>
          <p14:tracePt t="41396" x="7886700" y="4767263"/>
          <p14:tracePt t="41404" x="7912100" y="4792663"/>
          <p14:tracePt t="41413" x="7929563" y="4802188"/>
          <p14:tracePt t="41420" x="7954963" y="4826000"/>
          <p14:tracePt t="41428" x="7980363" y="4835525"/>
          <p14:tracePt t="41436" x="8004175" y="4843463"/>
          <p14:tracePt t="41446" x="8021638" y="4851400"/>
          <p14:tracePt t="41452" x="8029575" y="4860925"/>
          <p14:tracePt t="41462" x="8039100" y="4868863"/>
          <p14:tracePt t="41468" x="8047038" y="4876800"/>
          <p14:tracePt t="41475" x="8054975" y="4884738"/>
          <p14:tracePt t="41484" x="8062913" y="4884738"/>
          <p14:tracePt t="41492" x="8080375" y="4902200"/>
          <p14:tracePt t="41500" x="8088313" y="4919663"/>
          <p14:tracePt t="41509" x="8113713" y="4935538"/>
          <p14:tracePt t="41516" x="8131175" y="4968875"/>
          <p14:tracePt t="41525" x="8164513" y="4994275"/>
          <p14:tracePt t="41532" x="8189913" y="5027613"/>
          <p14:tracePt t="41542" x="8205788" y="5045075"/>
          <p14:tracePt t="41548" x="8215313" y="5053013"/>
          <p14:tracePt t="41556" x="8223250" y="5060950"/>
          <p14:tracePt t="41564" x="8223250" y="5070475"/>
          <p14:tracePt t="41581" x="8231188" y="5070475"/>
          <p14:tracePt t="41629" x="8239125" y="5070475"/>
          <p14:tracePt t="41692" x="8231188" y="5070475"/>
          <p14:tracePt t="41700" x="8223250" y="5053013"/>
          <p14:tracePt t="41708" x="8205788" y="5037138"/>
          <p14:tracePt t="41716" x="8197850" y="5027613"/>
          <p14:tracePt t="41725" x="8189913" y="5011738"/>
          <p14:tracePt t="41732" x="8180388" y="5011738"/>
          <p14:tracePt t="42020" x="8172450" y="5011738"/>
          <p14:tracePt t="42028" x="8172450" y="4994275"/>
          <p14:tracePt t="42036" x="8189913" y="4978400"/>
          <p14:tracePt t="42044" x="8205788" y="4953000"/>
          <p14:tracePt t="42052" x="8231188" y="4910138"/>
          <p14:tracePt t="42061" x="8248650" y="4884738"/>
          <p14:tracePt t="42068" x="8274050" y="4851400"/>
          <p14:tracePt t="42075" x="8281988" y="4826000"/>
          <p14:tracePt t="42084" x="8281988" y="4802188"/>
          <p14:tracePt t="42092" x="8281988" y="4759325"/>
          <p14:tracePt t="42100" x="8264525" y="4725988"/>
          <p14:tracePt t="42109" x="8239125" y="4675188"/>
          <p14:tracePt t="42116" x="8215313" y="4633913"/>
          <p14:tracePt t="42125" x="8189913" y="4591050"/>
          <p14:tracePt t="42132" x="8172450" y="4557713"/>
          <p14:tracePt t="42142" x="8147050" y="4524375"/>
          <p14:tracePt t="42148" x="8139113" y="4506913"/>
          <p14:tracePt t="42156" x="8131175" y="4491038"/>
          <p14:tracePt t="42164" x="8121650" y="4465638"/>
          <p14:tracePt t="42172" x="8113713" y="4440238"/>
          <p14:tracePt t="42180" x="8113713" y="4424363"/>
          <p14:tracePt t="42189" x="8105775" y="4398963"/>
          <p14:tracePt t="42196" x="8097838" y="4373563"/>
          <p14:tracePt t="42204" x="8088313" y="4356100"/>
          <p14:tracePt t="42212" x="8072438" y="4330700"/>
          <p14:tracePt t="42220" x="8054975" y="4297363"/>
          <p14:tracePt t="42229" x="8039100" y="4264025"/>
          <p14:tracePt t="42236" x="8013700" y="4230688"/>
          <p14:tracePt t="42245" x="7980363" y="4189413"/>
          <p14:tracePt t="42252" x="7945438" y="4154488"/>
          <p14:tracePt t="42261" x="7904163" y="4121150"/>
          <p14:tracePt t="42268" x="7870825" y="4079875"/>
          <p14:tracePt t="42275" x="7820025" y="4046538"/>
          <p14:tracePt t="42285" x="7769225" y="4011613"/>
          <p14:tracePt t="42292" x="7720013" y="3978275"/>
          <p14:tracePt t="42300" x="7661275" y="3944938"/>
          <p14:tracePt t="42309" x="7627938" y="3911600"/>
          <p14:tracePt t="42316" x="7577138" y="3886200"/>
          <p14:tracePt t="42325" x="7543800" y="3860800"/>
          <p14:tracePt t="42332" x="7518400" y="3844925"/>
          <p14:tracePt t="42341" x="7485063" y="3819525"/>
          <p14:tracePt t="42348" x="7459663" y="3802063"/>
          <p14:tracePt t="42356" x="7416800" y="3776663"/>
          <p14:tracePt t="42364" x="7383463" y="3752850"/>
          <p14:tracePt t="42372" x="7334250" y="3717925"/>
          <p14:tracePt t="42380" x="7258050" y="3694113"/>
          <p14:tracePt t="42388" x="7191375" y="3659188"/>
          <p14:tracePt t="42396" x="7115175" y="3625850"/>
          <p14:tracePt t="42404" x="7056438" y="3600450"/>
          <p14:tracePt t="42412" x="7023100" y="3592513"/>
          <p14:tracePt t="42421" x="6989763" y="3567113"/>
          <p14:tracePt t="42429" x="6981825" y="3559175"/>
          <p14:tracePt t="42436" x="6956425" y="3541713"/>
          <p14:tracePt t="42445" x="6946900" y="3533775"/>
          <p14:tracePt t="42452" x="6931025" y="3508375"/>
          <p14:tracePt t="42462" x="6897688" y="3500438"/>
          <p14:tracePt t="42468" x="6872288" y="3482975"/>
          <p14:tracePt t="42475" x="6829425" y="3459163"/>
          <p14:tracePt t="42484" x="6796088" y="3441700"/>
          <p14:tracePt t="42492" x="6754813" y="3433763"/>
          <p14:tracePt t="42500" x="6711950" y="3416300"/>
          <p14:tracePt t="42508" x="6653213" y="3398838"/>
          <p14:tracePt t="42516" x="6594475" y="3390900"/>
          <p14:tracePt t="42525" x="6545263" y="3382963"/>
          <p14:tracePt t="42532" x="6527800" y="3375025"/>
          <p14:tracePt t="42542" x="6519863" y="3375025"/>
          <p14:tracePt t="42620" x="6519863" y="3408363"/>
          <p14:tracePt t="42628" x="6519863" y="3441700"/>
          <p14:tracePt t="42636" x="6519863" y="3482975"/>
          <p14:tracePt t="42644" x="6511925" y="3525838"/>
          <p14:tracePt t="42652" x="6494463" y="3567113"/>
          <p14:tracePt t="42661" x="6486525" y="3600450"/>
          <p14:tracePt t="42668" x="6486525" y="3609975"/>
          <p14:tracePt t="42677" x="6486525" y="3625850"/>
          <p14:tracePt t="42684" x="6486525" y="3635375"/>
          <p14:tracePt t="42692" x="6486525" y="3643313"/>
          <p14:tracePt t="42708" x="6494463" y="3651250"/>
          <p14:tracePt t="42716" x="6502400" y="3659188"/>
          <p14:tracePt t="42725" x="6511925" y="3668713"/>
          <p14:tracePt t="42732" x="6519863" y="3694113"/>
          <p14:tracePt t="42741" x="6527800" y="3694113"/>
          <p14:tracePt t="42748" x="6535738" y="3702050"/>
          <p14:tracePt t="42756" x="6545263" y="3709988"/>
          <p14:tracePt t="42765" x="6553200" y="3709988"/>
          <p14:tracePt t="42772" x="6561138" y="3717925"/>
          <p14:tracePt t="42788" x="6578600" y="3717925"/>
          <p14:tracePt t="42797" x="6586538" y="3727450"/>
          <p14:tracePt t="42804" x="6604000" y="3735388"/>
          <p14:tracePt t="42812" x="6629400" y="3735388"/>
          <p14:tracePt t="42820" x="6653213" y="3743325"/>
          <p14:tracePt t="42828" x="6678613" y="3752850"/>
          <p14:tracePt t="42836" x="6704013" y="3752850"/>
          <p14:tracePt t="42845" x="6721475" y="3752850"/>
          <p14:tracePt t="42852" x="6737350" y="3752850"/>
          <p14:tracePt t="42868" x="6746875" y="3752850"/>
          <p14:tracePt t="42884" x="6754813" y="3752850"/>
          <p14:tracePt t="42893" x="6762750" y="3752850"/>
          <p14:tracePt t="42909" x="6770688" y="3752850"/>
          <p14:tracePt t="42925" x="6788150" y="3752850"/>
          <p14:tracePt t="42932" x="6788150" y="3743325"/>
          <p14:tracePt t="42941" x="6796088" y="3743325"/>
          <p14:tracePt t="42948" x="6821488" y="3743325"/>
          <p14:tracePt t="42956" x="6838950" y="3727450"/>
          <p14:tracePt t="42964" x="6864350" y="3717925"/>
          <p14:tracePt t="42972" x="6888163" y="3709988"/>
          <p14:tracePt t="42980" x="6913563" y="3694113"/>
          <p14:tracePt t="42988" x="6946900" y="3676650"/>
          <p14:tracePt t="42996" x="6997700" y="3651250"/>
          <p14:tracePt t="43004" x="7040563" y="3643313"/>
          <p14:tracePt t="43013" x="7081838" y="3625850"/>
          <p14:tracePt t="43020" x="7115175" y="3609975"/>
          <p14:tracePt t="43029" x="7148513" y="3600450"/>
          <p14:tracePt t="43035" x="7173913" y="3584575"/>
          <p14:tracePt t="43043" x="7191375" y="3584575"/>
          <p14:tracePt t="43051" x="7199313" y="3567113"/>
          <p14:tracePt t="43060" x="7216775" y="3567113"/>
          <p14:tracePt t="43067" x="7224713" y="3559175"/>
          <p14:tracePt t="43075" x="7240588" y="3551238"/>
          <p14:tracePt t="43083" x="7250113" y="3541713"/>
          <p14:tracePt t="43091" x="7258050" y="3525838"/>
          <p14:tracePt t="43099" x="7275513" y="3517900"/>
          <p14:tracePt t="43107" x="7291388" y="3500438"/>
          <p14:tracePt t="43115" x="7316788" y="3492500"/>
          <p14:tracePt t="43123" x="7342188" y="3482975"/>
          <p14:tracePt t="43131" x="7383463" y="3467100"/>
          <p14:tracePt t="43139" x="7416800" y="3459163"/>
          <p14:tracePt t="43147" x="7442200" y="3449638"/>
          <p14:tracePt t="43155" x="7475538" y="3433763"/>
          <p14:tracePt t="43163" x="7493000" y="3424238"/>
          <p14:tracePt t="43171" x="7510463" y="3416300"/>
          <p14:tracePt t="43179" x="7526338" y="3408363"/>
          <p14:tracePt t="43187" x="7534275" y="3398838"/>
          <p14:tracePt t="43196" x="7543800" y="3382963"/>
          <p14:tracePt t="43203" x="7559675" y="3382963"/>
          <p14:tracePt t="43211" x="7569200" y="3365500"/>
          <p14:tracePt t="43219" x="7585075" y="3365500"/>
          <p14:tracePt t="43228" x="7593013" y="3349625"/>
          <p14:tracePt t="43235" x="7602538" y="3340100"/>
          <p14:tracePt t="43243" x="7618413" y="3340100"/>
          <p14:tracePt t="43251" x="7627938" y="3324225"/>
          <p14:tracePt t="43259" x="7643813" y="3324225"/>
          <p14:tracePt t="43267" x="7651750" y="3316288"/>
          <p14:tracePt t="43275" x="7661275" y="3306763"/>
          <p14:tracePt t="43283" x="7677150" y="3306763"/>
          <p14:tracePt t="43291" x="7694613" y="3298825"/>
          <p14:tracePt t="43299" x="7710488" y="3281363"/>
          <p14:tracePt t="43307" x="7727950" y="3281363"/>
          <p14:tracePt t="43315" x="7761288" y="3273425"/>
          <p14:tracePt t="43323" x="7794625" y="3257550"/>
          <p14:tracePt t="43331" x="7827963" y="3240088"/>
          <p14:tracePt t="43339" x="7845425" y="3232150"/>
          <p14:tracePt t="43347" x="7870825" y="3222625"/>
          <p14:tracePt t="43355" x="7904163" y="3206750"/>
          <p14:tracePt t="43363" x="7921625" y="3198813"/>
          <p14:tracePt t="43371" x="7937500" y="3189288"/>
          <p14:tracePt t="43379" x="7962900" y="3181350"/>
          <p14:tracePt t="43387" x="7988300" y="3163888"/>
          <p14:tracePt t="43395" x="8004175" y="3155950"/>
          <p14:tracePt t="43403" x="8029575" y="3148013"/>
          <p14:tracePt t="43411" x="8054975" y="3130550"/>
          <p14:tracePt t="43419" x="8080375" y="3122613"/>
          <p14:tracePt t="43428" x="8088313" y="3114675"/>
          <p14:tracePt t="43435" x="8105775" y="3105150"/>
          <p14:tracePt t="43443" x="8121650" y="3105150"/>
          <p14:tracePt t="43451" x="8131175" y="3089275"/>
          <p14:tracePt t="43459" x="8147050" y="3081338"/>
          <p14:tracePt t="43467" x="8164513" y="3081338"/>
          <p14:tracePt t="43475" x="8172450" y="3071813"/>
          <p14:tracePt t="43483" x="8180388" y="3063875"/>
          <p14:tracePt t="43490" x="8189913" y="3063875"/>
          <p14:tracePt t="43500" x="8197850" y="3055938"/>
          <p14:tracePt t="43506" x="8205788" y="3046413"/>
          <p14:tracePt t="43516" x="8215313" y="3046413"/>
          <p14:tracePt t="43523" x="8223250" y="3046413"/>
          <p14:tracePt t="43531" x="8231188" y="3038475"/>
          <p14:tracePt t="43547" x="8248650" y="3038475"/>
          <p14:tracePt t="43555" x="8256588" y="3030538"/>
          <p14:tracePt t="43563" x="8264525" y="3022600"/>
          <p14:tracePt t="43571" x="8281988" y="3022600"/>
          <p14:tracePt t="43578" x="8297863" y="3013075"/>
          <p14:tracePt t="43587" x="8307388" y="3005138"/>
          <p14:tracePt t="43596" x="8323263" y="3005138"/>
          <p14:tracePt t="43603" x="8332788" y="3005138"/>
          <p14:tracePt t="43611" x="8340725" y="2997200"/>
          <p14:tracePt t="43619" x="8348663" y="2997200"/>
          <p14:tracePt t="43627" x="8348663" y="2987675"/>
          <p14:tracePt t="43635" x="8356600" y="2987675"/>
          <p14:tracePt t="43643" x="8366125" y="2987675"/>
          <p14:tracePt t="43659" x="8366125" y="2979738"/>
          <p14:tracePt t="43667" x="8374063" y="2979738"/>
          <p14:tracePt t="43675" x="8382000" y="2971800"/>
          <p14:tracePt t="43684" x="8391525" y="2963863"/>
          <p14:tracePt t="44284" x="8407400" y="2971800"/>
          <p14:tracePt t="44291" x="8407400" y="2979738"/>
          <p14:tracePt t="44300" x="8450263" y="2979738"/>
          <p14:tracePt t="44316" x="8450263" y="2971800"/>
          <p14:tracePt t="44325" x="8458200" y="2971800"/>
          <p14:tracePt t="44372" x="8466138" y="2971800"/>
          <p14:tracePt t="44380" x="8474075" y="2971800"/>
          <p14:tracePt t="44388" x="8483600" y="2971800"/>
          <p14:tracePt t="44396" x="8491538" y="2971800"/>
          <p14:tracePt t="44404" x="8509000" y="2971800"/>
          <p14:tracePt t="44413" x="8516938" y="2971800"/>
          <p14:tracePt t="44420" x="8532813" y="2971800"/>
          <p14:tracePt t="44428" x="8542338" y="2971800"/>
          <p14:tracePt t="44444" x="8558213" y="2971800"/>
          <p14:tracePt t="44452" x="8558213" y="2963863"/>
          <p14:tracePt t="44461" x="8567738" y="2954338"/>
          <p14:tracePt t="44485" x="8575675" y="2946400"/>
          <p14:tracePt t="44508" x="8583613" y="2946400"/>
          <p14:tracePt t="44516" x="8591550" y="2938463"/>
          <p14:tracePt t="44526" x="8601075" y="2928938"/>
          <p14:tracePt t="44541" x="8616950" y="2921000"/>
          <p14:tracePt t="44548" x="8626475" y="2905125"/>
          <p14:tracePt t="44556" x="8642350" y="2887663"/>
          <p14:tracePt t="44564" x="8659813" y="2870200"/>
          <p14:tracePt t="44572" x="8675688" y="2836863"/>
          <p14:tracePt t="44580" x="8693150" y="2811463"/>
          <p14:tracePt t="44588" x="8709025" y="2795588"/>
          <p14:tracePt t="44597" x="8726488" y="2762250"/>
          <p14:tracePt t="44604" x="8734425" y="2744788"/>
          <p14:tracePt t="44612" x="8743950" y="2727325"/>
          <p14:tracePt t="44620" x="8759825" y="2703513"/>
          <p14:tracePt t="44630" x="8777288" y="2686050"/>
          <p14:tracePt t="44636" x="8793163" y="2652713"/>
          <p14:tracePt t="44646" x="8810625" y="2627313"/>
          <p14:tracePt t="44652" x="8826500" y="2586038"/>
          <p14:tracePt t="44661" x="8861425" y="2560638"/>
          <p14:tracePt t="44668" x="8885238" y="2509838"/>
          <p14:tracePt t="44677" x="8910638" y="2459038"/>
          <p14:tracePt t="44684" x="8943975" y="2409825"/>
          <p14:tracePt t="44692" x="8978900" y="2359025"/>
          <p14:tracePt t="44700" x="9002713" y="2308225"/>
          <p14:tracePt t="44708" x="9020175" y="2266950"/>
          <p14:tracePt t="44717" x="9045575" y="2216150"/>
          <p14:tracePt t="44725" x="9070975" y="2165350"/>
          <p14:tracePt t="44733" x="9096375" y="2139950"/>
          <p14:tracePt t="44741" x="9112250" y="2098675"/>
          <p14:tracePt t="44748" x="9120188" y="2073275"/>
          <p14:tracePt t="44756" x="9137650" y="2047875"/>
          <p14:tracePt t="44764" x="9155113" y="2032000"/>
          <p14:tracePt t="44772" x="9163050" y="1997075"/>
          <p14:tracePt t="44781" x="9170988" y="1973263"/>
          <p14:tracePt t="44788" x="9188450" y="1947863"/>
          <p14:tracePt t="44796" x="9196388" y="1922463"/>
          <p14:tracePt t="44804" x="9213850" y="1879600"/>
          <p14:tracePt t="44813" x="9229725" y="1846263"/>
          <p14:tracePt t="44820" x="9247188" y="1804988"/>
          <p14:tracePt t="44830" x="9255125" y="1779588"/>
          <p14:tracePt t="44836" x="9272588" y="1738313"/>
          <p14:tracePt t="44844" x="9288463" y="1712913"/>
          <p14:tracePt t="44852" x="9296400" y="1687513"/>
          <p14:tracePt t="44858" x="9305925" y="1670050"/>
          <p14:tracePt t="44868" x="9313863" y="1644650"/>
          <p14:tracePt t="44875" x="9321800" y="1620838"/>
          <p14:tracePt t="44884" x="9339263" y="1595438"/>
          <p14:tracePt t="44892" x="9364663" y="1552575"/>
          <p14:tracePt t="44900" x="9372600" y="1527175"/>
          <p14:tracePt t="44909" x="9398000" y="1493838"/>
          <p14:tracePt t="44916" x="9413875" y="1452563"/>
          <p14:tracePt t="44925" x="9439275" y="1427163"/>
          <p14:tracePt t="44932" x="9448800" y="1384300"/>
          <p14:tracePt t="44940" x="9464675" y="1343025"/>
          <p14:tracePt t="44948" x="9472613" y="1309688"/>
          <p14:tracePt t="44956" x="9482138" y="1284288"/>
          <p14:tracePt t="44964" x="9490075" y="1258888"/>
          <p14:tracePt t="44972" x="9490075" y="1225550"/>
          <p14:tracePt t="44980" x="9490075" y="1208088"/>
          <p14:tracePt t="44988" x="9490075" y="1184275"/>
          <p14:tracePt t="44997" x="9498013" y="1158875"/>
          <p14:tracePt t="45004" x="9515475" y="1133475"/>
          <p14:tracePt t="45013" x="9523413" y="1108075"/>
          <p14:tracePt t="45020" x="9540875" y="1100138"/>
          <p14:tracePt t="45029" x="9540875" y="1082675"/>
          <p14:tracePt t="45036" x="9556750" y="1049338"/>
          <p14:tracePt t="45046" x="9566275" y="1016000"/>
          <p14:tracePt t="45052" x="9566275" y="1008063"/>
          <p14:tracePt t="45348" x="9548813" y="965200"/>
          <p14:tracePt t="45356" x="9490075" y="889000"/>
          <p14:tracePt t="45365" x="9423400" y="814388"/>
          <p14:tracePt t="45373" x="9364663" y="747713"/>
          <p14:tracePt t="45380" x="9339263" y="663575"/>
          <p14:tracePt t="45388" x="9321800" y="561975"/>
          <p14:tracePt t="45397" x="9321800" y="469900"/>
          <p14:tracePt t="45404" x="9321800" y="369888"/>
          <p14:tracePt t="45413" x="9331325" y="293688"/>
          <p14:tracePt t="45420" x="9331325" y="201613"/>
          <p14:tracePt t="45428" x="9339263" y="109538"/>
          <p14:tracePt t="45436" x="9339263" y="3333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176F-B204-4221-9124-D03FF23048D3}"/>
              </a:ext>
            </a:extLst>
          </p:cNvPr>
          <p:cNvSpPr>
            <a:spLocks noGrp="1"/>
          </p:cNvSpPr>
          <p:nvPr>
            <p:ph type="title"/>
          </p:nvPr>
        </p:nvSpPr>
        <p:spPr>
          <a:xfrm>
            <a:off x="839788" y="0"/>
            <a:ext cx="10515600" cy="668338"/>
          </a:xfrm>
        </p:spPr>
        <p:txBody>
          <a:bodyPr>
            <a:normAutofit/>
          </a:bodyPr>
          <a:lstStyle/>
          <a:p>
            <a:r>
              <a:rPr lang="en-US" sz="2800" b="1" dirty="0">
                <a:latin typeface="+mn-lt"/>
              </a:rPr>
              <a:t>The Magnetosphere</a:t>
            </a:r>
          </a:p>
        </p:txBody>
      </p:sp>
      <p:sp>
        <p:nvSpPr>
          <p:cNvPr id="3" name="Text Placeholder 2">
            <a:extLst>
              <a:ext uri="{FF2B5EF4-FFF2-40B4-BE49-F238E27FC236}">
                <a16:creationId xmlns:a16="http://schemas.microsoft.com/office/drawing/2014/main" id="{2076EB92-30D2-48B3-8B15-E3BDF54B8953}"/>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C2B80C22-B9D8-4960-BF55-321ADD31E9C2}"/>
              </a:ext>
            </a:extLst>
          </p:cNvPr>
          <p:cNvSpPr>
            <a:spLocks noGrp="1"/>
          </p:cNvSpPr>
          <p:nvPr>
            <p:ph type="body" sz="quarter" idx="3"/>
          </p:nvPr>
        </p:nvSpPr>
        <p:spPr/>
        <p:txBody>
          <a:bodyPr/>
          <a:lstStyle/>
          <a:p>
            <a:endParaRPr lang="en-US"/>
          </a:p>
        </p:txBody>
      </p:sp>
      <p:pic>
        <p:nvPicPr>
          <p:cNvPr id="10" name="Content Placeholder 9" descr="Diagram&#10;&#10;Description automatically generated">
            <a:extLst>
              <a:ext uri="{FF2B5EF4-FFF2-40B4-BE49-F238E27FC236}">
                <a16:creationId xmlns:a16="http://schemas.microsoft.com/office/drawing/2014/main" id="{6B9FB37F-4BAB-4FFD-973D-1279D4B15CC0}"/>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16543" y="2093119"/>
            <a:ext cx="6006565" cy="3990698"/>
          </a:xfrm>
        </p:spPr>
      </p:pic>
      <p:pic>
        <p:nvPicPr>
          <p:cNvPr id="16" name="Content Placeholder 15" descr="Diagram&#10;&#10;Description automatically generated">
            <a:extLst>
              <a:ext uri="{FF2B5EF4-FFF2-40B4-BE49-F238E27FC236}">
                <a16:creationId xmlns:a16="http://schemas.microsoft.com/office/drawing/2014/main" id="{8D88F836-95D2-4B12-87E5-D52B4522EFC8}"/>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1335" y="2334197"/>
            <a:ext cx="5977895" cy="3097636"/>
          </a:xfrm>
        </p:spPr>
      </p:pic>
      <p:pic>
        <p:nvPicPr>
          <p:cNvPr id="6" name="Audio 5">
            <a:hlinkClick r:id="" action="ppaction://media"/>
            <a:extLst>
              <a:ext uri="{FF2B5EF4-FFF2-40B4-BE49-F238E27FC236}">
                <a16:creationId xmlns:a16="http://schemas.microsoft.com/office/drawing/2014/main" id="{9F0EAE12-5203-4C01-BB87-ECF0F4E78D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0204837"/>
      </p:ext>
    </p:extLst>
  </p:cSld>
  <p:clrMapOvr>
    <a:masterClrMapping/>
  </p:clrMapOvr>
  <mc:AlternateContent xmlns:mc="http://schemas.openxmlformats.org/markup-compatibility/2006" xmlns:p14="http://schemas.microsoft.com/office/powerpoint/2010/main">
    <mc:Choice Requires="p14">
      <p:transition spd="slow" p14:dur="2000" advTm="27341"/>
    </mc:Choice>
    <mc:Fallback xmlns="">
      <p:transition spd="slow" advTm="2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27" x="1736725" y="3298825"/>
          <p14:tracePt t="1535" x="1728788" y="3306763"/>
          <p14:tracePt t="1551" x="1720850" y="3316288"/>
          <p14:tracePt t="1558" x="1720850" y="3324225"/>
          <p14:tracePt t="1583" x="1711325" y="3332163"/>
          <p14:tracePt t="1590" x="1703388" y="3332163"/>
          <p14:tracePt t="1599" x="1703388" y="3349625"/>
          <p14:tracePt t="1615" x="1695450" y="3357563"/>
          <p14:tracePt t="1623" x="1695450" y="3365500"/>
          <p14:tracePt t="1630" x="1695450" y="3375025"/>
          <p14:tracePt t="1637" x="1685925" y="3382963"/>
          <p14:tracePt t="1646" x="1685925" y="3390900"/>
          <p14:tracePt t="1655" x="1685925" y="3398838"/>
          <p14:tracePt t="1662" x="1685925" y="3408363"/>
          <p14:tracePt t="1671" x="1677988" y="3408363"/>
          <p14:tracePt t="1678" x="1670050" y="3424238"/>
          <p14:tracePt t="1694" x="1670050" y="3433763"/>
          <p14:tracePt t="1703" x="1662113" y="3441700"/>
          <p14:tracePt t="1710" x="1662113" y="3449638"/>
          <p14:tracePt t="1719" x="1662113" y="3467100"/>
          <p14:tracePt t="1727" x="1652588" y="3475038"/>
          <p14:tracePt t="1735" x="1652588" y="3482975"/>
          <p14:tracePt t="1743" x="1652588" y="3500438"/>
          <p14:tracePt t="1750" x="1652588" y="3517900"/>
          <p14:tracePt t="1759" x="1644650" y="3533775"/>
          <p14:tracePt t="1766" x="1644650" y="3541713"/>
          <p14:tracePt t="1775" x="1644650" y="3551238"/>
          <p14:tracePt t="1783" x="1636713" y="3559175"/>
          <p14:tracePt t="1790" x="1636713" y="3567113"/>
          <p14:tracePt t="1798" x="1636713" y="3576638"/>
          <p14:tracePt t="1806" x="1627188" y="3576638"/>
          <p14:tracePt t="1814" x="1627188" y="3584575"/>
          <p14:tracePt t="1823" x="1627188" y="3592513"/>
          <p14:tracePt t="1830" x="1627188" y="3600450"/>
          <p14:tracePt t="1837" x="1619250" y="3609975"/>
          <p14:tracePt t="1846" x="1619250" y="3617913"/>
          <p14:tracePt t="1854" x="1619250" y="3625850"/>
          <p14:tracePt t="1862" x="1611313" y="3635375"/>
          <p14:tracePt t="1871" x="1611313" y="3643313"/>
          <p14:tracePt t="1878" x="1611313" y="3659188"/>
          <p14:tracePt t="1890" x="1611313" y="3668713"/>
          <p14:tracePt t="1896" x="1603375" y="3676650"/>
          <p14:tracePt t="1902" x="1603375" y="3694113"/>
          <p14:tracePt t="1911" x="1593850" y="3702050"/>
          <p14:tracePt t="1919" x="1593850" y="3709988"/>
          <p14:tracePt t="1927" x="1593850" y="3717925"/>
          <p14:tracePt t="1934" x="1593850" y="3727450"/>
          <p14:tracePt t="1943" x="1585913" y="3735388"/>
          <p14:tracePt t="1950" x="1585913" y="3752850"/>
          <p14:tracePt t="1958" x="1577975" y="3768725"/>
          <p14:tracePt t="1966" x="1577975" y="3776663"/>
          <p14:tracePt t="1974" x="1577975" y="3794125"/>
          <p14:tracePt t="1982" x="1568450" y="3819525"/>
          <p14:tracePt t="1990" x="1568450" y="3827463"/>
          <p14:tracePt t="1998" x="1560513" y="3844925"/>
          <p14:tracePt t="2007" x="1560513" y="3860800"/>
          <p14:tracePt t="2014" x="1552575" y="3878263"/>
          <p14:tracePt t="2021" x="1552575" y="3886200"/>
          <p14:tracePt t="2038" x="1552575" y="3903663"/>
          <p14:tracePt t="2046" x="1544638" y="3903663"/>
          <p14:tracePt t="2055" x="1544638" y="3911600"/>
          <p14:tracePt t="2062" x="1544638" y="3919538"/>
          <p14:tracePt t="2071" x="1535113" y="3929063"/>
          <p14:tracePt t="2078" x="1535113" y="3937000"/>
          <p14:tracePt t="2088" x="1527175" y="3937000"/>
          <p14:tracePt t="2095" x="1527175" y="3944938"/>
          <p14:tracePt t="2103" x="1527175" y="3952875"/>
          <p14:tracePt t="2110" x="1527175" y="3962400"/>
          <p14:tracePt t="2118" x="1527175" y="3970338"/>
          <p14:tracePt t="2126" x="1527175" y="3978275"/>
          <p14:tracePt t="2134" x="1527175" y="3987800"/>
          <p14:tracePt t="2150" x="1527175" y="4003675"/>
          <p14:tracePt t="2158" x="1519238" y="4003675"/>
          <p14:tracePt t="2166" x="1519238" y="4011613"/>
          <p14:tracePt t="2174" x="1519238" y="4029075"/>
          <p14:tracePt t="2183" x="1519238" y="4037013"/>
          <p14:tracePt t="2190" x="1509713" y="4046538"/>
          <p14:tracePt t="2198" x="1509713" y="4062413"/>
          <p14:tracePt t="2206" x="1501775" y="4071938"/>
          <p14:tracePt t="2214" x="1501775" y="4087813"/>
          <p14:tracePt t="2223" x="1501775" y="4095750"/>
          <p14:tracePt t="2230" x="1501775" y="4113213"/>
          <p14:tracePt t="2238" x="1501775" y="4121150"/>
          <p14:tracePt t="2246" x="1501775" y="4138613"/>
          <p14:tracePt t="2255" x="1501775" y="4146550"/>
          <p14:tracePt t="2262" x="1501775" y="4164013"/>
          <p14:tracePt t="2272" x="1501775" y="4171950"/>
          <p14:tracePt t="2278" x="1501775" y="4189413"/>
          <p14:tracePt t="2288" x="1501775" y="4197350"/>
          <p14:tracePt t="2294" x="1501775" y="4222750"/>
          <p14:tracePt t="2303" x="1501775" y="4230688"/>
          <p14:tracePt t="2310" x="1501775" y="4248150"/>
          <p14:tracePt t="2319" x="1501775" y="4264025"/>
          <p14:tracePt t="2327" x="1501775" y="4281488"/>
          <p14:tracePt t="2335" x="1501775" y="4289425"/>
          <p14:tracePt t="2342" x="1501775" y="4297363"/>
          <p14:tracePt t="2350" x="1501775" y="4306888"/>
          <p14:tracePt t="2358" x="1509713" y="4322763"/>
          <p14:tracePt t="2366" x="1509713" y="4330700"/>
          <p14:tracePt t="2375" x="1509713" y="4340225"/>
          <p14:tracePt t="2383" x="1519238" y="4356100"/>
          <p14:tracePt t="2390" x="1527175" y="4365625"/>
          <p14:tracePt t="2398" x="1527175" y="4381500"/>
          <p14:tracePt t="2406" x="1535113" y="4398963"/>
          <p14:tracePt t="2414" x="1552575" y="4406900"/>
          <p14:tracePt t="2423" x="1552575" y="4414838"/>
          <p14:tracePt t="2430" x="1560513" y="4424363"/>
          <p14:tracePt t="2437" x="1560513" y="4432300"/>
          <p14:tracePt t="2446" x="1568450" y="4440238"/>
          <p14:tracePt t="2462" x="1577975" y="4448175"/>
          <p14:tracePt t="2471" x="1577975" y="4457700"/>
          <p14:tracePt t="2478" x="1577975" y="4465638"/>
          <p14:tracePt t="2487" x="1585913" y="4473575"/>
          <p14:tracePt t="2494" x="1593850" y="4491038"/>
          <p14:tracePt t="2503" x="1611313" y="4516438"/>
          <p14:tracePt t="2510" x="1627188" y="4541838"/>
          <p14:tracePt t="2519" x="1670050" y="4565650"/>
          <p14:tracePt t="2527" x="1720850" y="4600575"/>
          <p14:tracePt t="2534" x="1779588" y="4624388"/>
          <p14:tracePt t="2542" x="1828800" y="4659313"/>
          <p14:tracePt t="2551" x="1871663" y="4684713"/>
          <p14:tracePt t="2558" x="1887538" y="4692650"/>
          <p14:tracePt t="2566" x="1905000" y="4708525"/>
          <p14:tracePt t="2575" x="1905000" y="4733925"/>
          <p14:tracePt t="2582" x="1912938" y="4743450"/>
          <p14:tracePt t="2590" x="1930400" y="4759325"/>
          <p14:tracePt t="2598" x="1930400" y="4776788"/>
          <p14:tracePt t="2606" x="1946275" y="4802188"/>
          <p14:tracePt t="2614" x="1963738" y="4818063"/>
          <p14:tracePt t="2623" x="1979613" y="4826000"/>
          <p14:tracePt t="2630" x="2005013" y="4843463"/>
          <p14:tracePt t="2637" x="2030413" y="4860925"/>
          <p14:tracePt t="2646" x="2047875" y="4868863"/>
          <p14:tracePt t="2655" x="2073275" y="4876800"/>
          <p14:tracePt t="2662" x="2089150" y="4884738"/>
          <p14:tracePt t="2671" x="2097088" y="4894263"/>
          <p14:tracePt t="2679" x="2106613" y="4902200"/>
          <p14:tracePt t="2687" x="2106613" y="4910138"/>
          <p14:tracePt t="2694" x="2114550" y="4919663"/>
          <p14:tracePt t="2703" x="2132013" y="4927600"/>
          <p14:tracePt t="2710" x="2147888" y="4935538"/>
          <p14:tracePt t="2718" x="2173288" y="4953000"/>
          <p14:tracePt t="2727" x="2198688" y="4960938"/>
          <p14:tracePt t="2734" x="2239963" y="4968875"/>
          <p14:tracePt t="2743" x="2273300" y="4978400"/>
          <p14:tracePt t="2750" x="2298700" y="4986338"/>
          <p14:tracePt t="2759" x="2324100" y="4994275"/>
          <p14:tracePt t="2766" x="2341563" y="5002213"/>
          <p14:tracePt t="2774" x="2357438" y="5011738"/>
          <p14:tracePt t="2782" x="2366963" y="5027613"/>
          <p14:tracePt t="2791" x="2382838" y="5037138"/>
          <p14:tracePt t="2798" x="2390775" y="5045075"/>
          <p14:tracePt t="2808" x="2416175" y="5060950"/>
          <p14:tracePt t="2814" x="2433638" y="5070475"/>
          <p14:tracePt t="2822" x="2459038" y="5078413"/>
          <p14:tracePt t="2830" x="2484438" y="5086350"/>
          <p14:tracePt t="2837" x="2500313" y="5095875"/>
          <p14:tracePt t="2846" x="2525713" y="5103813"/>
          <p14:tracePt t="2855" x="2543175" y="5103813"/>
          <p14:tracePt t="2862" x="2576513" y="5111750"/>
          <p14:tracePt t="2876" x="2592388" y="5111750"/>
          <p14:tracePt t="2879" x="2609850" y="5119688"/>
          <p14:tracePt t="2888" x="2625725" y="5119688"/>
          <p14:tracePt t="2895" x="2635250" y="5129213"/>
          <p14:tracePt t="2903" x="2651125" y="5137150"/>
          <p14:tracePt t="2910" x="2660650" y="5145088"/>
          <p14:tracePt t="2918" x="2676525" y="5145088"/>
          <p14:tracePt t="2927" x="2684463" y="5154613"/>
          <p14:tracePt t="2934" x="2693988" y="5162550"/>
          <p14:tracePt t="2943" x="2709863" y="5162550"/>
          <p14:tracePt t="2951" x="2727325" y="5162550"/>
          <p14:tracePt t="2959" x="2752725" y="5162550"/>
          <p14:tracePt t="2966" x="2768600" y="5162550"/>
          <p14:tracePt t="2974" x="2786063" y="5162550"/>
          <p14:tracePt t="2981" x="2811463" y="5162550"/>
          <p14:tracePt t="2989" x="2819400" y="5170488"/>
          <p14:tracePt t="2998" x="2836863" y="5170488"/>
          <p14:tracePt t="3006" x="2844800" y="5170488"/>
          <p14:tracePt t="3013" x="2852738" y="5178425"/>
          <p14:tracePt t="3022" x="2860675" y="5178425"/>
          <p14:tracePt t="3038" x="2870200" y="5178425"/>
          <p14:tracePt t="3053" x="2878138" y="5178425"/>
          <p14:tracePt t="3078" x="2895600" y="5178425"/>
          <p14:tracePt t="3087" x="2903538" y="5170488"/>
          <p14:tracePt t="3094" x="2928938" y="5170488"/>
          <p14:tracePt t="3101" x="2944813" y="5170488"/>
          <p14:tracePt t="3110" x="2962275" y="5162550"/>
          <p14:tracePt t="3118" x="2970213" y="5154613"/>
          <p14:tracePt t="3125" x="2995613" y="5145088"/>
          <p14:tracePt t="3134" x="3003550" y="5145088"/>
          <p14:tracePt t="3142" x="3003550" y="5137150"/>
          <p14:tracePt t="3149" x="3021013" y="5137150"/>
          <p14:tracePt t="3158" x="3021013" y="5129213"/>
          <p14:tracePt t="3166" x="3021013" y="5119688"/>
          <p14:tracePt t="3173" x="3028950" y="5111750"/>
          <p14:tracePt t="3190" x="3036888" y="5103813"/>
          <p14:tracePt t="3197" x="3046413" y="5095875"/>
          <p14:tracePt t="3206" x="3054350" y="5086350"/>
          <p14:tracePt t="3214" x="3062288" y="5078413"/>
          <p14:tracePt t="3222" x="3079750" y="5078413"/>
          <p14:tracePt t="3230" x="3087688" y="5070475"/>
          <p14:tracePt t="3239" x="3095625" y="5060950"/>
          <p14:tracePt t="3245" x="3105150" y="5060950"/>
          <p14:tracePt t="3253" x="3113088" y="5053013"/>
          <p14:tracePt t="3262" x="3121025" y="5053013"/>
          <p14:tracePt t="3278" x="3121025" y="5045075"/>
          <p14:tracePt t="3294" x="3130550" y="5037138"/>
          <p14:tracePt t="3309" x="3138488" y="5027613"/>
          <p14:tracePt t="3326" x="3146425" y="5019675"/>
          <p14:tracePt t="3341" x="3163888" y="5002213"/>
          <p14:tracePt t="3349" x="3171825" y="5002213"/>
          <p14:tracePt t="3358" x="3179763" y="4994275"/>
          <p14:tracePt t="3366" x="3197225" y="4986338"/>
          <p14:tracePt t="3382" x="3205163" y="4978400"/>
          <p14:tracePt t="3398" x="3205163" y="4968875"/>
          <p14:tracePt t="3406" x="3213100" y="4960938"/>
          <p14:tracePt t="3414" x="3222625" y="4960938"/>
          <p14:tracePt t="3422" x="3222625" y="4953000"/>
          <p14:tracePt t="3430" x="3230563" y="4953000"/>
          <p14:tracePt t="3438" x="3230563" y="4943475"/>
          <p14:tracePt t="3446" x="3238500" y="4943475"/>
          <p14:tracePt t="3462" x="3238500" y="4935538"/>
          <p14:tracePt t="3470" x="3238500" y="4927600"/>
          <p14:tracePt t="3478" x="3248025" y="4927600"/>
          <p14:tracePt t="3495" x="3248025" y="4919663"/>
          <p14:tracePt t="3502" x="3255963" y="4919663"/>
          <p14:tracePt t="3509" x="3255963" y="4910138"/>
          <p14:tracePt t="3518" x="3255963" y="4902200"/>
          <p14:tracePt t="3525" x="3271838" y="4894263"/>
          <p14:tracePt t="3534" x="3271838" y="4876800"/>
          <p14:tracePt t="3542" x="3289300" y="4868863"/>
          <p14:tracePt t="3550" x="3289300" y="4851400"/>
          <p14:tracePt t="3558" x="3297238" y="4851400"/>
          <p14:tracePt t="3566" x="3306763" y="4843463"/>
          <p14:tracePt t="3573" x="3306763" y="4835525"/>
          <p14:tracePt t="3582" x="3306763" y="4826000"/>
          <p14:tracePt t="3590" x="3314700" y="4818063"/>
          <p14:tracePt t="3598" x="3314700" y="4810125"/>
          <p14:tracePt t="3606" x="3314700" y="4802188"/>
          <p14:tracePt t="3613" x="3322638" y="4784725"/>
          <p14:tracePt t="3622" x="3330575" y="4776788"/>
          <p14:tracePt t="3629" x="3330575" y="4767263"/>
          <p14:tracePt t="3639" x="3340100" y="4751388"/>
          <p14:tracePt t="3646" x="3355975" y="4743450"/>
          <p14:tracePt t="3653" x="3355975" y="4725988"/>
          <p14:tracePt t="3662" x="3355975" y="4708525"/>
          <p14:tracePt t="3670" x="3365500" y="4700588"/>
          <p14:tracePt t="3678" x="3365500" y="4692650"/>
          <p14:tracePt t="3687" x="3365500" y="4675188"/>
          <p14:tracePt t="3695" x="3365500" y="4659313"/>
          <p14:tracePt t="3702" x="3365500" y="4641850"/>
          <p14:tracePt t="3710" x="3365500" y="4633913"/>
          <p14:tracePt t="3718" x="3365500" y="4616450"/>
          <p14:tracePt t="3726" x="3373438" y="4600575"/>
          <p14:tracePt t="3735" x="3373438" y="4591050"/>
          <p14:tracePt t="3743" x="3373438" y="4583113"/>
          <p14:tracePt t="3751" x="3373438" y="4565650"/>
          <p14:tracePt t="3759" x="3381375" y="4557713"/>
          <p14:tracePt t="3767" x="3389313" y="4549775"/>
          <p14:tracePt t="3775" x="3389313" y="4541838"/>
          <p14:tracePt t="3782" x="3389313" y="4532313"/>
          <p14:tracePt t="3791" x="3389313" y="4524375"/>
          <p14:tracePt t="3798" x="3389313" y="4506913"/>
          <p14:tracePt t="3806" x="3389313" y="4491038"/>
          <p14:tracePt t="3814" x="3389313" y="4473575"/>
          <p14:tracePt t="3822" x="3389313" y="4465638"/>
          <p14:tracePt t="3830" x="3389313" y="4440238"/>
          <p14:tracePt t="3838" x="3389313" y="4424363"/>
          <p14:tracePt t="3846" x="3398838" y="4398963"/>
          <p14:tracePt t="3854" x="3406775" y="4381500"/>
          <p14:tracePt t="3862" x="3406775" y="4373563"/>
          <p14:tracePt t="3871" x="3414713" y="4348163"/>
          <p14:tracePt t="3878" x="3414713" y="4330700"/>
          <p14:tracePt t="3891" x="3414713" y="4314825"/>
          <p14:tracePt t="3895" x="3414713" y="4297363"/>
          <p14:tracePt t="3901" x="3414713" y="4281488"/>
          <p14:tracePt t="3911" x="3414713" y="4264025"/>
          <p14:tracePt t="3918" x="3424238" y="4248150"/>
          <p14:tracePt t="3927" x="3432175" y="4230688"/>
          <p14:tracePt t="3934" x="3432175" y="4213225"/>
          <p14:tracePt t="3943" x="3432175" y="4205288"/>
          <p14:tracePt t="3950" x="3440113" y="4189413"/>
          <p14:tracePt t="3959" x="3448050" y="4171950"/>
          <p14:tracePt t="3966" x="3448050" y="4154488"/>
          <p14:tracePt t="3974" x="3448050" y="4146550"/>
          <p14:tracePt t="3982" x="3448050" y="4138613"/>
          <p14:tracePt t="3990" x="3457575" y="4121150"/>
          <p14:tracePt t="3998" x="3457575" y="4105275"/>
          <p14:tracePt t="4006" x="3457575" y="4095750"/>
          <p14:tracePt t="4014" x="3465513" y="4079875"/>
          <p14:tracePt t="4021" x="3473450" y="4054475"/>
          <p14:tracePt t="4030" x="3473450" y="4037013"/>
          <p14:tracePt t="4038" x="3482975" y="4021138"/>
          <p14:tracePt t="4046" x="3490913" y="3995738"/>
          <p14:tracePt t="4055" x="3498850" y="3978275"/>
          <p14:tracePt t="4062" x="3498850" y="3952875"/>
          <p14:tracePt t="4071" x="3516313" y="3929063"/>
          <p14:tracePt t="4078" x="3524250" y="3911600"/>
          <p14:tracePt t="4088" x="3524250" y="3886200"/>
          <p14:tracePt t="4095" x="3541713" y="3870325"/>
          <p14:tracePt t="4103" x="3549650" y="3852863"/>
          <p14:tracePt t="4110" x="3549650" y="3827463"/>
          <p14:tracePt t="4119" x="3557588" y="3802063"/>
          <p14:tracePt t="4126" x="3557588" y="3776663"/>
          <p14:tracePt t="4134" x="3565525" y="3752850"/>
          <p14:tracePt t="4142" x="3565525" y="3717925"/>
          <p14:tracePt t="4150" x="3565525" y="3684588"/>
          <p14:tracePt t="4159" x="3565525" y="3659188"/>
          <p14:tracePt t="4167" x="3575050" y="3625850"/>
          <p14:tracePt t="4174" x="3575050" y="3600450"/>
          <p14:tracePt t="4182" x="3582988" y="3584575"/>
          <p14:tracePt t="4190" x="3582988" y="3559175"/>
          <p14:tracePt t="4198" x="3582988" y="3541713"/>
          <p14:tracePt t="4206" x="3582988" y="3525838"/>
          <p14:tracePt t="4214" x="3582988" y="3500438"/>
          <p14:tracePt t="4221" x="3582988" y="3482975"/>
          <p14:tracePt t="4230" x="3582988" y="3467100"/>
          <p14:tracePt t="4238" x="3582988" y="3441700"/>
          <p14:tracePt t="4246" x="3582988" y="3424238"/>
          <p14:tracePt t="4255" x="3575050" y="3408363"/>
          <p14:tracePt t="4262" x="3565525" y="3382963"/>
          <p14:tracePt t="4272" x="3557588" y="3375025"/>
          <p14:tracePt t="4278" x="3549650" y="3357563"/>
          <p14:tracePt t="4288" x="3549650" y="3349625"/>
          <p14:tracePt t="4294" x="3541713" y="3332163"/>
          <p14:tracePt t="4302" x="3541713" y="3316288"/>
          <p14:tracePt t="4311" x="3532188" y="3306763"/>
          <p14:tracePt t="4319" x="3532188" y="3298825"/>
          <p14:tracePt t="4326" x="3524250" y="3290888"/>
          <p14:tracePt t="4334" x="3524250" y="3273425"/>
          <p14:tracePt t="4342" x="3506788" y="3257550"/>
          <p14:tracePt t="4350" x="3506788" y="3248025"/>
          <p14:tracePt t="4358" x="3490913" y="3232150"/>
          <p14:tracePt t="4366" x="3482975" y="3214688"/>
          <p14:tracePt t="4374" x="3473450" y="3198813"/>
          <p14:tracePt t="4382" x="3465513" y="3189288"/>
          <p14:tracePt t="4390" x="3457575" y="3163888"/>
          <p14:tracePt t="4399" x="3440113" y="3155950"/>
          <p14:tracePt t="4407" x="3440113" y="3140075"/>
          <p14:tracePt t="4414" x="3424238" y="3122613"/>
          <p14:tracePt t="4421" x="3414713" y="3114675"/>
          <p14:tracePt t="4430" x="3398838" y="3105150"/>
          <p14:tracePt t="4437" x="3389313" y="3089275"/>
          <p14:tracePt t="4446" x="3381375" y="3081338"/>
          <p14:tracePt t="4455" x="3373438" y="3055938"/>
          <p14:tracePt t="4462" x="3348038" y="3046413"/>
          <p14:tracePt t="4471" x="3340100" y="3038475"/>
          <p14:tracePt t="4479" x="3322638" y="3022600"/>
          <p14:tracePt t="4488" x="3306763" y="3013075"/>
          <p14:tracePt t="4494" x="3297238" y="2997200"/>
          <p14:tracePt t="4502" x="3289300" y="2997200"/>
          <p14:tracePt t="4510" x="3271838" y="2979738"/>
          <p14:tracePt t="4518" x="3263900" y="2971800"/>
          <p14:tracePt t="4526" x="3248025" y="2954338"/>
          <p14:tracePt t="4534" x="3238500" y="2946400"/>
          <p14:tracePt t="4543" x="3222625" y="2928938"/>
          <p14:tracePt t="4551" x="3205163" y="2921000"/>
          <p14:tracePt t="4559" x="3189288" y="2905125"/>
          <p14:tracePt t="4567" x="3171825" y="2895600"/>
          <p14:tracePt t="4574" x="3154363" y="2879725"/>
          <p14:tracePt t="4582" x="3138488" y="2879725"/>
          <p14:tracePt t="4590" x="3130550" y="2870200"/>
          <p14:tracePt t="4598" x="3113088" y="2862263"/>
          <p14:tracePt t="4607" x="3105150" y="2854325"/>
          <p14:tracePt t="4614" x="3095625" y="2846388"/>
          <p14:tracePt t="4623" x="3079750" y="2846388"/>
          <p14:tracePt t="4630" x="3071813" y="2836863"/>
          <p14:tracePt t="4637" x="3062288" y="2828925"/>
          <p14:tracePt t="4646" x="3054350" y="2828925"/>
          <p14:tracePt t="4654" x="3036888" y="2820988"/>
          <p14:tracePt t="4662" x="3028950" y="2811463"/>
          <p14:tracePt t="4672" x="3013075" y="2811463"/>
          <p14:tracePt t="4678" x="2995613" y="2795588"/>
          <p14:tracePt t="4688" x="2970213" y="2795588"/>
          <p14:tracePt t="4695" x="2954338" y="2795588"/>
          <p14:tracePt t="4703" x="2936875" y="2786063"/>
          <p14:tracePt t="4710" x="2919413" y="2778125"/>
          <p14:tracePt t="4719" x="2903538" y="2778125"/>
          <p14:tracePt t="4726" x="2886075" y="2770188"/>
          <p14:tracePt t="4735" x="2878138" y="2770188"/>
          <p14:tracePt t="4743" x="2852738" y="2762250"/>
          <p14:tracePt t="4750" x="2844800" y="2762250"/>
          <p14:tracePt t="4758" x="2827338" y="2752725"/>
          <p14:tracePt t="4767" x="2819400" y="2744788"/>
          <p14:tracePt t="4774" x="2794000" y="2744788"/>
          <p14:tracePt t="4782" x="2778125" y="2744788"/>
          <p14:tracePt t="4790" x="2760663" y="2736850"/>
          <p14:tracePt t="4798" x="2743200" y="2736850"/>
          <p14:tracePt t="4806" x="2719388" y="2736850"/>
          <p14:tracePt t="4814" x="2701925" y="2727325"/>
          <p14:tracePt t="4823" x="2676525" y="2727325"/>
          <p14:tracePt t="4830" x="2660650" y="2727325"/>
          <p14:tracePt t="4837" x="2635250" y="2727325"/>
          <p14:tracePt t="4846" x="2609850" y="2727325"/>
          <p14:tracePt t="4855" x="2592388" y="2727325"/>
          <p14:tracePt t="4862" x="2576513" y="2727325"/>
          <p14:tracePt t="4871" x="2559050" y="2727325"/>
          <p14:tracePt t="4888" x="2533650" y="2719388"/>
          <p14:tracePt t="4894" x="2517775" y="2719388"/>
          <p14:tracePt t="4902" x="2500313" y="2719388"/>
          <p14:tracePt t="4911" x="2484438" y="2719388"/>
          <p14:tracePt t="4918" x="2459038" y="2719388"/>
          <p14:tracePt t="4926" x="2425700" y="2719388"/>
          <p14:tracePt t="4934" x="2390775" y="2719388"/>
          <p14:tracePt t="4943" x="2341563" y="2719388"/>
          <p14:tracePt t="4950" x="2324100" y="2719388"/>
          <p14:tracePt t="4959" x="2290763" y="2719388"/>
          <p14:tracePt t="4966" x="2257425" y="2719388"/>
          <p14:tracePt t="4975" x="2232025" y="2719388"/>
          <p14:tracePt t="4983" x="2214563" y="2719388"/>
          <p14:tracePt t="4990" x="2206625" y="2719388"/>
          <p14:tracePt t="4999" x="2198688" y="2719388"/>
          <p14:tracePt t="5005" x="2181225" y="2719388"/>
          <p14:tracePt t="5014" x="2173288" y="2719388"/>
          <p14:tracePt t="5030" x="2155825" y="2719388"/>
          <p14:tracePt t="5038" x="2132013" y="2727325"/>
          <p14:tracePt t="5046" x="2114550" y="2736850"/>
          <p14:tracePt t="5054" x="2097088" y="2736850"/>
          <p14:tracePt t="5062" x="2073275" y="2752725"/>
          <p14:tracePt t="5071" x="2047875" y="2762250"/>
          <p14:tracePt t="5079" x="2030413" y="2762250"/>
          <p14:tracePt t="5086" x="2005013" y="2778125"/>
          <p14:tracePt t="5095" x="1989138" y="2778125"/>
          <p14:tracePt t="5103" x="1979613" y="2786063"/>
          <p14:tracePt t="5110" x="1971675" y="2786063"/>
          <p14:tracePt t="5127" x="1963738" y="2795588"/>
          <p14:tracePt t="5134" x="1955800" y="2795588"/>
          <p14:tracePt t="5142" x="1946275" y="2795588"/>
          <p14:tracePt t="5150" x="1946275" y="2803525"/>
          <p14:tracePt t="5159" x="1938338" y="2811463"/>
          <p14:tracePt t="5166" x="1930400" y="2811463"/>
          <p14:tracePt t="5175" x="1920875" y="2828925"/>
          <p14:tracePt t="5182" x="1897063" y="2836863"/>
          <p14:tracePt t="5190" x="1879600" y="2854325"/>
          <p14:tracePt t="5198" x="1862138" y="2870200"/>
          <p14:tracePt t="5208" x="1828800" y="2887663"/>
          <p14:tracePt t="5214" x="1812925" y="2895600"/>
          <p14:tracePt t="5223" x="1795463" y="2913063"/>
          <p14:tracePt t="5230" x="1787525" y="2913063"/>
          <p14:tracePt t="5237" x="1770063" y="2928938"/>
          <p14:tracePt t="5246" x="1762125" y="2928938"/>
          <p14:tracePt t="5255" x="1754188" y="2938463"/>
          <p14:tracePt t="5263" x="1754188" y="2946400"/>
          <p14:tracePt t="5271" x="1744663" y="2954338"/>
          <p14:tracePt t="5278" x="1736725" y="2963863"/>
          <p14:tracePt t="5287" x="1736725" y="2971800"/>
          <p14:tracePt t="5295" x="1720850" y="2997200"/>
          <p14:tracePt t="5303" x="1711325" y="3013075"/>
          <p14:tracePt t="5310" x="1695450" y="3030538"/>
          <p14:tracePt t="5319" x="1670050" y="3055938"/>
          <p14:tracePt t="5327" x="1644650" y="3081338"/>
          <p14:tracePt t="5335" x="1627188" y="3097213"/>
          <p14:tracePt t="5343" x="1611313" y="3122613"/>
          <p14:tracePt t="5350" x="1593850" y="3148013"/>
          <p14:tracePt t="5358" x="1568450" y="3173413"/>
          <p14:tracePt t="5366" x="1560513" y="3198813"/>
          <p14:tracePt t="5375" x="1544638" y="3222625"/>
          <p14:tracePt t="5382" x="1535113" y="3248025"/>
          <p14:tracePt t="5390" x="1519238" y="3265488"/>
          <p14:tracePt t="5398" x="1509713" y="3290888"/>
          <p14:tracePt t="5407" x="1501775" y="3316288"/>
          <p14:tracePt t="5414" x="1493838" y="3340100"/>
          <p14:tracePt t="5421" x="1493838" y="3349625"/>
          <p14:tracePt t="5430" x="1485900" y="3375025"/>
          <p14:tracePt t="5437" x="1476375" y="3390900"/>
          <p14:tracePt t="5446" x="1476375" y="3408363"/>
          <p14:tracePt t="5454" x="1468438" y="3433763"/>
          <p14:tracePt t="5462" x="1468438" y="3459163"/>
          <p14:tracePt t="5471" x="1460500" y="3482975"/>
          <p14:tracePt t="5478" x="1450975" y="3508375"/>
          <p14:tracePt t="5487" x="1443038" y="3533775"/>
          <p14:tracePt t="5495" x="1443038" y="3567113"/>
          <p14:tracePt t="5503" x="1435100" y="3592513"/>
          <p14:tracePt t="5510" x="1435100" y="3617913"/>
          <p14:tracePt t="5518" x="1435100" y="3643313"/>
          <p14:tracePt t="5527" x="1435100" y="3668713"/>
          <p14:tracePt t="5535" x="1435100" y="3694113"/>
          <p14:tracePt t="5543" x="1435100" y="3727450"/>
          <p14:tracePt t="5550" x="1443038" y="3752850"/>
          <p14:tracePt t="5559" x="1460500" y="3794125"/>
          <p14:tracePt t="5566" x="1468438" y="3819525"/>
          <p14:tracePt t="5574" x="1493838" y="3852863"/>
          <p14:tracePt t="5582" x="1509713" y="3878263"/>
          <p14:tracePt t="5590" x="1519238" y="3903663"/>
          <p14:tracePt t="5598" x="1535113" y="3937000"/>
          <p14:tracePt t="5607" x="1560513" y="3970338"/>
          <p14:tracePt t="5614" x="1568450" y="4003675"/>
          <p14:tracePt t="5621" x="1593850" y="4021138"/>
          <p14:tracePt t="5631" x="1619250" y="4062413"/>
          <p14:tracePt t="5637" x="1636713" y="4087813"/>
          <p14:tracePt t="5647" x="1662113" y="4121150"/>
          <p14:tracePt t="5655" x="1685925" y="4154488"/>
          <p14:tracePt t="5662" x="1711325" y="4189413"/>
          <p14:tracePt t="5671" x="1728788" y="4205288"/>
          <p14:tracePt t="5679" x="1744663" y="4230688"/>
          <p14:tracePt t="5687" x="1762125" y="4264025"/>
          <p14:tracePt t="5695" x="1779588" y="4289425"/>
          <p14:tracePt t="5702" x="1803400" y="4322763"/>
          <p14:tracePt t="5710" x="1838325" y="4340225"/>
          <p14:tracePt t="5719" x="1862138" y="4365625"/>
          <p14:tracePt t="5727" x="1905000" y="4398963"/>
          <p14:tracePt t="5734" x="1955800" y="4424363"/>
          <p14:tracePt t="5743" x="1989138" y="4432300"/>
          <p14:tracePt t="5750" x="2030413" y="4457700"/>
          <p14:tracePt t="5758" x="2073275" y="4483100"/>
          <p14:tracePt t="5766" x="2081213" y="4491038"/>
          <p14:tracePt t="5775" x="2089150" y="4498975"/>
          <p14:tracePt t="5782" x="2089150" y="4506913"/>
          <p14:tracePt t="5790" x="2097088" y="4506913"/>
          <p14:tracePt t="5798" x="2106613" y="4516438"/>
          <p14:tracePt t="5806" x="2114550" y="4516438"/>
          <p14:tracePt t="5814" x="2132013" y="4524375"/>
          <p14:tracePt t="5823" x="2139950" y="4532313"/>
          <p14:tracePt t="5830" x="2155825" y="4541838"/>
          <p14:tracePt t="5838" x="2181225" y="4541838"/>
          <p14:tracePt t="5847" x="2206625" y="4549775"/>
          <p14:tracePt t="5855" x="2239963" y="4557713"/>
          <p14:tracePt t="5863" x="2273300" y="4565650"/>
          <p14:tracePt t="5873" x="2332038" y="4565650"/>
          <p14:tracePt t="5889" x="2459038" y="4575175"/>
          <p14:tracePt t="5896" x="2517775" y="4583113"/>
          <p14:tracePt t="5902" x="2584450" y="4591050"/>
          <p14:tracePt t="5910" x="2617788" y="4608513"/>
          <p14:tracePt t="5919" x="2668588" y="4608513"/>
          <p14:tracePt t="5926" x="2701925" y="4616450"/>
          <p14:tracePt t="5934" x="2727325" y="4624388"/>
          <p14:tracePt t="5943" x="2778125" y="4641850"/>
          <p14:tracePt t="5951" x="2811463" y="4649788"/>
          <p14:tracePt t="5959" x="2860675" y="4659313"/>
          <p14:tracePt t="5966" x="2919413" y="4667250"/>
          <p14:tracePt t="5974" x="2978150" y="4675188"/>
          <p14:tracePt t="5982" x="3046413" y="4675188"/>
          <p14:tracePt t="5990" x="3113088" y="4684713"/>
          <p14:tracePt t="5999" x="3189288" y="4684713"/>
          <p14:tracePt t="6005" x="3271838" y="4684713"/>
          <p14:tracePt t="6014" x="3348038" y="4692650"/>
          <p14:tracePt t="6021" x="3414713" y="4692650"/>
          <p14:tracePt t="6030" x="3490913" y="4692650"/>
          <p14:tracePt t="6037" x="3565525" y="4700588"/>
          <p14:tracePt t="6047" x="3641725" y="4700588"/>
          <p14:tracePt t="6055" x="3708400" y="4708525"/>
          <p14:tracePt t="6062" x="3800475" y="4718050"/>
          <p14:tracePt t="6072" x="3876675" y="4718050"/>
          <p14:tracePt t="6078" x="3968750" y="4725988"/>
          <p14:tracePt t="6088" x="4044950" y="4725988"/>
          <p14:tracePt t="6095" x="4137025" y="4733925"/>
          <p14:tracePt t="6102" x="4229100" y="4733925"/>
          <p14:tracePt t="6111" x="4305300" y="4733925"/>
          <p14:tracePt t="6119" x="4371975" y="4733925"/>
          <p14:tracePt t="6126" x="4438650" y="4733925"/>
          <p14:tracePt t="6134" x="4505325" y="4733925"/>
          <p14:tracePt t="6143" x="4564063" y="4733925"/>
          <p14:tracePt t="6150" x="4622800" y="4725988"/>
          <p14:tracePt t="6158" x="4673600" y="4725988"/>
          <p14:tracePt t="6166" x="4732338" y="4718050"/>
          <p14:tracePt t="6174" x="4775200" y="4708525"/>
          <p14:tracePt t="6182" x="4816475" y="4708525"/>
          <p14:tracePt t="6190" x="4849813" y="4700588"/>
          <p14:tracePt t="6198" x="4892675" y="4692650"/>
          <p14:tracePt t="6206" x="4941888" y="4684713"/>
          <p14:tracePt t="6214" x="4984750" y="4667250"/>
          <p14:tracePt t="6220" x="5043488" y="4659313"/>
          <p14:tracePt t="6229" x="5102225" y="4649788"/>
          <p14:tracePt t="6238" x="5168900" y="4641850"/>
          <p14:tracePt t="6245" x="5227638" y="4641850"/>
          <p14:tracePt t="6252" x="5286375" y="4633913"/>
          <p14:tracePt t="6261" x="5345113" y="4624388"/>
          <p14:tracePt t="6269" x="5386388" y="4616450"/>
          <p14:tracePt t="6278" x="5437188" y="4608513"/>
          <p14:tracePt t="6286" x="5487988" y="4591050"/>
          <p14:tracePt t="6293" x="5529263" y="4575175"/>
          <p14:tracePt t="6301" x="5605463" y="4557713"/>
          <p14:tracePt t="6309" x="5689600" y="4524375"/>
          <p14:tracePt t="6317" x="5756275" y="4498975"/>
          <p14:tracePt t="6325" x="5822950" y="4465638"/>
          <p14:tracePt t="6333" x="5881688" y="4440238"/>
          <p14:tracePt t="6341" x="5949950" y="4414838"/>
          <p14:tracePt t="6349" x="5999163" y="4389438"/>
          <p14:tracePt t="6357" x="6032500" y="4373563"/>
          <p14:tracePt t="6366" x="6091238" y="4356100"/>
          <p14:tracePt t="6374" x="6149975" y="4340225"/>
          <p14:tracePt t="6381" x="6218238" y="4322763"/>
          <p14:tracePt t="6389" x="6300788" y="4306888"/>
          <p14:tracePt t="6398" x="6394450" y="4289425"/>
          <p14:tracePt t="6406" x="6469063" y="4264025"/>
          <p14:tracePt t="6414" x="6545263" y="4238625"/>
          <p14:tracePt t="6422" x="6594475" y="4213225"/>
          <p14:tracePt t="6429" x="6611938" y="4179888"/>
          <p14:tracePt t="6438" x="6611938" y="4154488"/>
          <p14:tracePt t="6445" x="6611938" y="4138613"/>
          <p14:tracePt t="6702" x="6594475" y="4146550"/>
          <p14:tracePt t="6711" x="6570663" y="4197350"/>
          <p14:tracePt t="6718" x="6570663" y="4213225"/>
          <p14:tracePt t="6727" x="6594475" y="4222750"/>
          <p14:tracePt t="6734" x="6637338" y="4238625"/>
          <p14:tracePt t="6742" x="6721475" y="4264025"/>
          <p14:tracePt t="6751" x="6813550" y="4306888"/>
          <p14:tracePt t="6759" x="6946900" y="4356100"/>
          <p14:tracePt t="6766" x="7073900" y="4406900"/>
          <p14:tracePt t="6774" x="7158038" y="4457700"/>
          <p14:tracePt t="6782" x="7224713" y="4498975"/>
          <p14:tracePt t="6791" x="7275513" y="4524375"/>
          <p14:tracePt t="6798" x="7334250" y="4532313"/>
          <p14:tracePt t="6807" x="7383463" y="4549775"/>
          <p14:tracePt t="6814" x="7426325" y="4557713"/>
          <p14:tracePt t="6821" x="7510463" y="4583113"/>
          <p14:tracePt t="6830" x="7577138" y="4591050"/>
          <p14:tracePt t="6838" x="7661275" y="4608513"/>
          <p14:tracePt t="6846" x="7735888" y="4616450"/>
          <p14:tracePt t="6854" x="7837488" y="4624388"/>
          <p14:tracePt t="6862" x="7921625" y="4633913"/>
          <p14:tracePt t="6872" x="7980363" y="4641850"/>
          <p14:tracePt t="6879" x="8021638" y="4649788"/>
          <p14:tracePt t="6890" x="8072438" y="4659313"/>
          <p14:tracePt t="6895" x="8097838" y="4667250"/>
          <p14:tracePt t="6902" x="8121650" y="4684713"/>
          <p14:tracePt t="6911" x="8156575" y="4692650"/>
          <p14:tracePt t="6919" x="8180388" y="4708525"/>
          <p14:tracePt t="6927" x="8197850" y="4718050"/>
          <p14:tracePt t="6934" x="8215313" y="4725988"/>
          <p14:tracePt t="6942" x="8231188" y="4725988"/>
          <p14:tracePt t="6950" x="8231188" y="4733925"/>
          <p14:tracePt t="6959" x="8239125" y="4733925"/>
          <p14:tracePt t="6990" x="8248650" y="4733925"/>
          <p14:tracePt t="6998" x="8264525" y="4725988"/>
          <p14:tracePt t="7006" x="8307388" y="4725988"/>
          <p14:tracePt t="7014" x="8348663" y="4725988"/>
          <p14:tracePt t="7021" x="8399463" y="4725988"/>
          <p14:tracePt t="7030" x="8432800" y="4725988"/>
          <p14:tracePt t="7038" x="8440738" y="4725988"/>
          <p14:tracePt t="7046" x="8440738" y="4718050"/>
          <p14:tracePt t="7062" x="8440738" y="4708525"/>
          <p14:tracePt t="7071" x="8424863" y="4700588"/>
          <p14:tracePt t="7079" x="8415338" y="4692650"/>
          <p14:tracePt t="7088" x="8407400" y="4692650"/>
          <p14:tracePt t="7095" x="8399463" y="4684713"/>
          <p14:tracePt t="7110" x="8399463" y="4675188"/>
          <p14:tracePt t="7119" x="8391525" y="4675188"/>
          <p14:tracePt t="7135" x="8382000" y="4667250"/>
          <p14:tracePt t="7142" x="8374063" y="4659313"/>
          <p14:tracePt t="7151" x="8366125" y="4659313"/>
          <p14:tracePt t="7159" x="8356600" y="4649788"/>
          <p14:tracePt t="7174" x="8348663" y="4649788"/>
          <p14:tracePt t="7182" x="8340725" y="4649788"/>
          <p14:tracePt t="7190" x="8340725" y="4641850"/>
          <p14:tracePt t="7198" x="8332788" y="4641850"/>
          <p14:tracePt t="7215" x="8323263" y="4633913"/>
          <p14:tracePt t="7221" x="8307388" y="4624388"/>
          <p14:tracePt t="7230" x="8297863" y="4624388"/>
          <p14:tracePt t="7237" x="8274050" y="4624388"/>
          <p14:tracePt t="7247" x="8256588" y="4616450"/>
          <p14:tracePt t="7255" x="8239125" y="4608513"/>
          <p14:tracePt t="7263" x="8231188" y="4608513"/>
          <p14:tracePt t="7271" x="8223250" y="4608513"/>
          <p14:tracePt t="7310" x="8223250" y="4600575"/>
          <p14:tracePt t="7334" x="8223250" y="4591050"/>
          <p14:tracePt t="7366" x="8223250" y="4583113"/>
          <p14:tracePt t="7374" x="8239125" y="4583113"/>
          <p14:tracePt t="7382" x="8264525" y="4583113"/>
          <p14:tracePt t="7390" x="8307388" y="4575175"/>
          <p14:tracePt t="7398" x="8374063" y="4575175"/>
          <p14:tracePt t="7406" x="8458200" y="4575175"/>
          <p14:tracePt t="7414" x="8542338" y="4575175"/>
          <p14:tracePt t="7421" x="8634413" y="4575175"/>
          <p14:tracePt t="7430" x="8701088" y="4565650"/>
          <p14:tracePt t="7439" x="8759825" y="4565650"/>
          <p14:tracePt t="7446" x="8777288" y="4557713"/>
          <p14:tracePt t="7454" x="8785225" y="4557713"/>
          <p14:tracePt t="7606" x="8785225" y="4549775"/>
          <p14:tracePt t="7614" x="8777288" y="4549775"/>
          <p14:tracePt t="7621" x="8751888" y="4549775"/>
          <p14:tracePt t="7630" x="8693150" y="4549775"/>
          <p14:tracePt t="7638" x="8650288" y="4541838"/>
          <p14:tracePt t="7646" x="8609013" y="4541838"/>
          <p14:tracePt t="7654" x="8575675" y="4524375"/>
          <p14:tracePt t="7663" x="8550275" y="4516438"/>
          <p14:tracePt t="7672" x="8524875" y="4498975"/>
          <p14:tracePt t="7678" x="8499475" y="4473575"/>
          <p14:tracePt t="7688" x="8458200" y="4432300"/>
          <p14:tracePt t="7695" x="8424863" y="4381500"/>
          <p14:tracePt t="7702" x="8382000" y="4330700"/>
          <p14:tracePt t="7710" x="8356600" y="4281488"/>
          <p14:tracePt t="7718" x="8323263" y="4230688"/>
          <p14:tracePt t="7726" x="8289925" y="4189413"/>
          <p14:tracePt t="7734" x="8248650" y="4146550"/>
          <p14:tracePt t="7742" x="8197850" y="4113213"/>
          <p14:tracePt t="7750" x="8164513" y="4095750"/>
          <p14:tracePt t="7759" x="8121650" y="4071938"/>
          <p14:tracePt t="7766" x="8072438" y="4054475"/>
          <p14:tracePt t="7774" x="8047038" y="4046538"/>
          <p14:tracePt t="7782" x="8021638" y="4029075"/>
          <p14:tracePt t="7791" x="8004175" y="4029075"/>
          <p14:tracePt t="7798" x="7996238" y="4029075"/>
          <p14:tracePt t="7807" x="7988300" y="4029075"/>
          <p14:tracePt t="7878" x="7988300" y="4021138"/>
          <p14:tracePt t="8030" x="7996238" y="4021138"/>
          <p14:tracePt t="8079" x="8004175" y="4021138"/>
          <p14:tracePt t="8102" x="8004175" y="4011613"/>
          <p14:tracePt t="8118" x="8013700" y="4011613"/>
          <p14:tracePt t="8134" x="8029575" y="4011613"/>
          <p14:tracePt t="8143" x="8054975" y="4011613"/>
          <p14:tracePt t="8150" x="8088313" y="4011613"/>
          <p14:tracePt t="8158" x="8139113" y="4011613"/>
          <p14:tracePt t="8166" x="8189913" y="4011613"/>
          <p14:tracePt t="8175" x="8248650" y="4011613"/>
          <p14:tracePt t="8182" x="8323263" y="4011613"/>
          <p14:tracePt t="8190" x="8366125" y="4011613"/>
          <p14:tracePt t="8198" x="8399463" y="4011613"/>
          <p14:tracePt t="8206" x="8415338" y="4003675"/>
          <p14:tracePt t="8214" x="8415338" y="3995738"/>
          <p14:tracePt t="8565" x="8415338" y="3987800"/>
          <p14:tracePt t="8573" x="8407400" y="3978275"/>
          <p14:tracePt t="8581" x="8399463" y="3962400"/>
          <p14:tracePt t="8590" x="8391525" y="3944938"/>
          <p14:tracePt t="8597" x="8374063" y="3919538"/>
          <p14:tracePt t="8605" x="8366125" y="3903663"/>
          <p14:tracePt t="8613" x="8366125" y="3878263"/>
          <p14:tracePt t="8621" x="8348663" y="3844925"/>
          <p14:tracePt t="8629" x="8340725" y="3827463"/>
          <p14:tracePt t="8637" x="8332788" y="3802063"/>
          <p14:tracePt t="8645" x="8323263" y="3768725"/>
          <p14:tracePt t="8652" x="8315325" y="3727450"/>
          <p14:tracePt t="8661" x="8289925" y="3702050"/>
          <p14:tracePt t="8669" x="8281988" y="3668713"/>
          <p14:tracePt t="8677" x="8264525" y="3643313"/>
          <p14:tracePt t="8685" x="8248650" y="3617913"/>
          <p14:tracePt t="8693" x="8231188" y="3584575"/>
          <p14:tracePt t="8701" x="8223250" y="3559175"/>
          <p14:tracePt t="8709" x="8205788" y="3541713"/>
          <p14:tracePt t="8719" x="8205788" y="3517900"/>
          <p14:tracePt t="8725" x="8205788" y="3500438"/>
          <p14:tracePt t="8733" x="8197850" y="3475038"/>
          <p14:tracePt t="8741" x="8189913" y="3459163"/>
          <p14:tracePt t="8749" x="8189913" y="3433763"/>
          <p14:tracePt t="8757" x="8180388" y="3408363"/>
          <p14:tracePt t="8765" x="8172450" y="3390900"/>
          <p14:tracePt t="8773" x="8164513" y="3375025"/>
          <p14:tracePt t="8781" x="8156575" y="3357563"/>
          <p14:tracePt t="8789" x="8139113" y="3332163"/>
          <p14:tracePt t="8798" x="8131175" y="3324225"/>
          <p14:tracePt t="8805" x="8121650" y="3316288"/>
          <p14:tracePt t="8821" x="8121650" y="3306763"/>
          <p14:tracePt t="8829" x="8113713" y="3306763"/>
          <p14:tracePt t="8861" x="8105775" y="3298825"/>
          <p14:tracePt t="8877" x="8105775" y="3290888"/>
          <p14:tracePt t="8885" x="8105775" y="3281363"/>
          <p14:tracePt t="8893" x="8105775" y="3273425"/>
          <p14:tracePt t="8901" x="8105775" y="3265488"/>
          <p14:tracePt t="8917" x="8105775" y="3257550"/>
          <p14:tracePt t="8925" x="8105775" y="3248025"/>
          <p14:tracePt t="8957" x="8097838" y="3240088"/>
          <p14:tracePt t="9254" x="8121650" y="3240088"/>
          <p14:tracePt t="9262" x="8172450" y="3240088"/>
          <p14:tracePt t="9271" x="8248650" y="3240088"/>
          <p14:tracePt t="9279" x="8348663" y="3240088"/>
          <p14:tracePt t="9287" x="8483600" y="3240088"/>
          <p14:tracePt t="9295" x="8675688" y="3240088"/>
          <p14:tracePt t="9302" x="8843963" y="3232150"/>
          <p14:tracePt t="9310" x="8943975" y="3214688"/>
          <p14:tracePt t="9319" x="9012238" y="3206750"/>
          <p14:tracePt t="9327" x="9028113" y="3206750"/>
          <p14:tracePt t="9398" x="9020175" y="3206750"/>
          <p14:tracePt t="9983" x="9020175" y="3198813"/>
          <p14:tracePt t="10054" x="9020175" y="3189288"/>
          <p14:tracePt t="10063" x="9020175" y="3181350"/>
          <p14:tracePt t="10072" x="9020175" y="3173413"/>
          <p14:tracePt t="10079" x="9020175" y="3163888"/>
          <p14:tracePt t="10087" x="9012238" y="3148013"/>
          <p14:tracePt t="10094" x="9012238" y="3130550"/>
          <p14:tracePt t="10102" x="9002713" y="3130550"/>
          <p14:tracePt t="10110" x="9002713" y="3122613"/>
          <p14:tracePt t="10119" x="9002713" y="3114675"/>
          <p14:tracePt t="10166" x="8994775" y="3114675"/>
          <p14:tracePt t="10190" x="8994775" y="3105150"/>
          <p14:tracePt t="10198" x="8994775" y="3097213"/>
          <p14:tracePt t="10206" x="8994775" y="3089275"/>
          <p14:tracePt t="10214" x="8994775" y="3081338"/>
          <p14:tracePt t="10221" x="8994775" y="3071813"/>
          <p14:tracePt t="10238" x="8994775" y="3063875"/>
          <p14:tracePt t="10255" x="8994775" y="3055938"/>
          <p14:tracePt t="10279" x="9002713" y="3055938"/>
          <p14:tracePt t="10407" x="9012238" y="3055938"/>
          <p14:tracePt t="10414" x="9020175" y="3055938"/>
          <p14:tracePt t="10431" x="9028113" y="3055938"/>
          <p14:tracePt t="10438" x="9037638" y="3055938"/>
          <p14:tracePt t="10446" x="9045575" y="3055938"/>
          <p14:tracePt t="10462" x="9053513" y="3055938"/>
          <p14:tracePt t="10471" x="9061450" y="3055938"/>
          <p14:tracePt t="10479" x="9070975" y="3055938"/>
          <p14:tracePt t="10487" x="9086850" y="3063875"/>
          <p14:tracePt t="10495" x="9120188" y="3071813"/>
          <p14:tracePt t="10503" x="9155113" y="3081338"/>
          <p14:tracePt t="10510" x="9196388" y="3089275"/>
          <p14:tracePt t="10518" x="9247188" y="3089275"/>
          <p14:tracePt t="10526" x="9296400" y="3097213"/>
          <p14:tracePt t="10534" x="9331325" y="3097213"/>
          <p14:tracePt t="10542" x="9364663" y="3097213"/>
          <p14:tracePt t="10550" x="9380538" y="3097213"/>
          <p14:tracePt t="10558" x="9390063" y="3097213"/>
          <p14:tracePt t="10566" x="9398000" y="3097213"/>
          <p14:tracePt t="10574" x="9405938" y="3097213"/>
          <p14:tracePt t="10582" x="9413875" y="3097213"/>
          <p14:tracePt t="10590" x="9431338" y="3097213"/>
          <p14:tracePt t="10598" x="9431338" y="3105150"/>
          <p14:tracePt t="10606" x="9448800" y="3114675"/>
          <p14:tracePt t="10614" x="9456738" y="3114675"/>
          <p14:tracePt t="10621" x="9482138" y="3122613"/>
          <p14:tracePt t="10630" x="9490075" y="3130550"/>
          <p14:tracePt t="10638" x="9507538" y="3140075"/>
          <p14:tracePt t="10646" x="9531350" y="3155950"/>
          <p14:tracePt t="10654" x="9548813" y="3155950"/>
          <p14:tracePt t="10662" x="9556750" y="3163888"/>
          <p14:tracePt t="10670" x="9566275" y="3163888"/>
          <p14:tracePt t="10678" x="9590088" y="3163888"/>
          <p14:tracePt t="10685" x="9599613" y="3163888"/>
          <p14:tracePt t="10701" x="9615488" y="3163888"/>
          <p14:tracePt t="10709" x="9625013" y="3163888"/>
          <p14:tracePt t="10718" x="9632950" y="3163888"/>
          <p14:tracePt t="10726" x="9640888" y="3163888"/>
          <p14:tracePt t="10734" x="9658350" y="3163888"/>
          <p14:tracePt t="10742" x="9674225" y="3173413"/>
          <p14:tracePt t="10749" x="9683750" y="3181350"/>
          <p14:tracePt t="10758" x="9699625" y="3189288"/>
          <p14:tracePt t="10766" x="9707563" y="3198813"/>
          <p14:tracePt t="10775" x="9717088" y="3198813"/>
          <p14:tracePt t="10782" x="9732963" y="3206750"/>
          <p14:tracePt t="10798" x="9750425" y="3206750"/>
          <p14:tracePt t="10806" x="9758363" y="3206750"/>
          <p14:tracePt t="10814" x="9775825" y="3206750"/>
          <p14:tracePt t="10822" x="9801225" y="3206750"/>
          <p14:tracePt t="10830" x="9817100" y="3198813"/>
          <p14:tracePt t="10839" x="9834563" y="3189288"/>
          <p14:tracePt t="10846" x="9842500" y="3181350"/>
          <p14:tracePt t="10855" x="9850438" y="3181350"/>
          <p14:tracePt t="10863" x="9859963" y="3181350"/>
          <p14:tracePt t="10889" x="9867900" y="3181350"/>
          <p14:tracePt t="10895" x="9875838" y="3181350"/>
          <p14:tracePt t="10902" x="9875838" y="3189288"/>
          <p14:tracePt t="10911" x="9875838" y="3198813"/>
          <p14:tracePt t="10918" x="9883775" y="3206750"/>
          <p14:tracePt t="10927" x="9893300" y="3222625"/>
          <p14:tracePt t="10934" x="9893300" y="3232150"/>
          <p14:tracePt t="11007" x="9883775" y="3232150"/>
          <p14:tracePt t="11030" x="9883775" y="3240088"/>
          <p14:tracePt t="11054" x="9875838" y="3248025"/>
          <p14:tracePt t="11102" x="9875838" y="3240088"/>
          <p14:tracePt t="11111" x="9867900" y="3240088"/>
          <p14:tracePt t="11119" x="9859963" y="3232150"/>
          <p14:tracePt t="11126" x="9859963" y="3222625"/>
          <p14:tracePt t="11134" x="9850438" y="3214688"/>
          <p14:tracePt t="11142" x="9842500" y="3206750"/>
          <p14:tracePt t="11158" x="9834563" y="3206750"/>
          <p14:tracePt t="11190" x="9825038" y="3206750"/>
          <p14:tracePt t="11198" x="9825038" y="3198813"/>
          <p14:tracePt t="11206" x="9817100" y="3198813"/>
          <p14:tracePt t="11230" x="9809163" y="3198813"/>
          <p14:tracePt t="11246" x="9801225" y="3198813"/>
          <p14:tracePt t="11255" x="9791700" y="3189288"/>
          <p14:tracePt t="11263" x="9766300" y="3181350"/>
          <p14:tracePt t="11271" x="9758363" y="3181350"/>
          <p14:tracePt t="11279" x="9750425" y="3173413"/>
          <p14:tracePt t="11287" x="9742488" y="3173413"/>
          <p14:tracePt t="11295" x="9732963" y="3173413"/>
          <p14:tracePt t="11318" x="9725025" y="3173413"/>
          <p14:tracePt t="11342" x="9717088" y="3173413"/>
          <p14:tracePt t="11358" x="9707563" y="3173413"/>
          <p14:tracePt t="11374" x="9691688" y="3181350"/>
          <p14:tracePt t="11390" x="9683750" y="3181350"/>
          <p14:tracePt t="11398" x="9666288" y="3181350"/>
          <p14:tracePt t="11406" x="9666288" y="3189288"/>
          <p14:tracePt t="11414" x="9648825" y="3198813"/>
          <p14:tracePt t="11421" x="9640888" y="3214688"/>
          <p14:tracePt t="11430" x="9615488" y="3222625"/>
          <p14:tracePt t="11438" x="9590088" y="3240088"/>
          <p14:tracePt t="11447" x="9556750" y="3257550"/>
          <p14:tracePt t="11455" x="9515475" y="3273425"/>
          <p14:tracePt t="11463" x="9482138" y="3273425"/>
          <p14:tracePt t="11471" x="9456738" y="3273425"/>
          <p14:tracePt t="11478" x="9431338" y="3273425"/>
          <p14:tracePt t="11487" x="9413875" y="3273425"/>
          <p14:tracePt t="11495" x="9398000" y="3273425"/>
          <p14:tracePt t="11502" x="9390063" y="3273425"/>
          <p14:tracePt t="11511" x="9372600" y="3273425"/>
          <p14:tracePt t="11542" x="9364663" y="3281363"/>
          <p14:tracePt t="11550" x="9355138" y="3290888"/>
          <p14:tracePt t="11558" x="9347200" y="3298825"/>
          <p14:tracePt t="11566" x="9321800" y="3316288"/>
          <p14:tracePt t="11575" x="9296400" y="3332163"/>
          <p14:tracePt t="11582" x="9263063" y="3349625"/>
          <p14:tracePt t="11591" x="9221788" y="3375025"/>
          <p14:tracePt t="11598" x="9170988" y="3382963"/>
          <p14:tracePt t="11608" x="9137650" y="3398838"/>
          <p14:tracePt t="11614" x="9096375" y="3408363"/>
          <p14:tracePt t="11621" x="9078913" y="3408363"/>
          <p14:tracePt t="11638" x="9070975" y="3408363"/>
          <p14:tracePt t="11663" x="9061450" y="3408363"/>
          <p14:tracePt t="11679" x="9053513" y="3416300"/>
          <p14:tracePt t="11702" x="9045575" y="3416300"/>
          <p14:tracePt t="11710" x="9037638" y="3433763"/>
          <p14:tracePt t="11718" x="9028113" y="3441700"/>
          <p14:tracePt t="11726" x="9002713" y="3459163"/>
          <p14:tracePt t="11734" x="8986838" y="3467100"/>
          <p14:tracePt t="11742" x="8961438" y="3482975"/>
          <p14:tracePt t="11750" x="8920163" y="3500438"/>
          <p14:tracePt t="11758" x="8885238" y="3508375"/>
          <p14:tracePt t="11766" x="8843963" y="3525838"/>
          <p14:tracePt t="11775" x="8826500" y="3533775"/>
          <p14:tracePt t="11782" x="8818563" y="3533775"/>
          <p14:tracePt t="11798" x="8810625" y="3533775"/>
          <p14:tracePt t="11822" x="8810625" y="3541713"/>
          <p14:tracePt t="11830" x="8802688" y="3541713"/>
          <p14:tracePt t="11839" x="8802688" y="3551238"/>
          <p14:tracePt t="11846" x="8793163" y="3551238"/>
          <p14:tracePt t="11855" x="8785225" y="3559175"/>
          <p14:tracePt t="11863" x="8777288" y="3567113"/>
          <p14:tracePt t="11872" x="8759825" y="3576638"/>
          <p14:tracePt t="11889" x="8734425" y="3592513"/>
          <p14:tracePt t="11897" x="8718550" y="3609975"/>
          <p14:tracePt t="11902" x="8701088" y="3617913"/>
          <p14:tracePt t="11911" x="8685213" y="3635375"/>
          <p14:tracePt t="11919" x="8675688" y="3643313"/>
          <p14:tracePt t="11926" x="8667750" y="3651250"/>
          <p14:tracePt t="11935" x="8659813" y="3659188"/>
          <p14:tracePt t="11943" x="8650288" y="3668713"/>
          <p14:tracePt t="11950" x="8650288" y="3676650"/>
          <p14:tracePt t="11958" x="8642350" y="3684588"/>
          <p14:tracePt t="11966" x="8634413" y="3709988"/>
          <p14:tracePt t="11974" x="8634413" y="3727450"/>
          <p14:tracePt t="11982" x="8616950" y="3752850"/>
          <p14:tracePt t="11991" x="8609013" y="3768725"/>
          <p14:tracePt t="11998" x="8591550" y="3802063"/>
          <p14:tracePt t="12005" x="8575675" y="3827463"/>
          <p14:tracePt t="12014" x="8567738" y="3852863"/>
          <p14:tracePt t="12022" x="8542338" y="3870325"/>
          <p14:tracePt t="12030" x="8532813" y="3903663"/>
          <p14:tracePt t="12038" x="8516938" y="3919538"/>
          <p14:tracePt t="12047" x="8509000" y="3944938"/>
          <p14:tracePt t="12055" x="8499475" y="3970338"/>
          <p14:tracePt t="12063" x="8491538" y="3987800"/>
          <p14:tracePt t="12071" x="8483600" y="4029075"/>
          <p14:tracePt t="12078" x="8483600" y="4054475"/>
          <p14:tracePt t="12087" x="8483600" y="4079875"/>
          <p14:tracePt t="12095" x="8483600" y="4105275"/>
          <p14:tracePt t="12102" x="8483600" y="4130675"/>
          <p14:tracePt t="12110" x="8483600" y="4164013"/>
          <p14:tracePt t="12119" x="8491538" y="4179888"/>
          <p14:tracePt t="12127" x="8499475" y="4197350"/>
          <p14:tracePt t="12134" x="8499475" y="4222750"/>
          <p14:tracePt t="12143" x="8509000" y="4248150"/>
          <p14:tracePt t="12150" x="8516938" y="4264025"/>
          <p14:tracePt t="12158" x="8524875" y="4289425"/>
          <p14:tracePt t="12166" x="8532813" y="4314825"/>
          <p14:tracePt t="12175" x="8550275" y="4348163"/>
          <p14:tracePt t="12182" x="8567738" y="4373563"/>
          <p14:tracePt t="12191" x="8575675" y="4389438"/>
          <p14:tracePt t="12198" x="8583613" y="4414838"/>
          <p14:tracePt t="12208" x="8591550" y="4432300"/>
          <p14:tracePt t="12214" x="8609013" y="4457700"/>
          <p14:tracePt t="12221" x="8616950" y="4465638"/>
          <p14:tracePt t="12230" x="8626475" y="4473575"/>
          <p14:tracePt t="12246" x="8626475" y="4483100"/>
          <p14:tracePt t="12255" x="8634413" y="4483100"/>
          <p14:tracePt t="12262" x="8634413" y="4491038"/>
          <p14:tracePt t="12278" x="8642350" y="4506913"/>
          <p14:tracePt t="12287" x="8642350" y="4516438"/>
          <p14:tracePt t="12295" x="8650288" y="4532313"/>
          <p14:tracePt t="12302" x="8667750" y="4557713"/>
          <p14:tracePt t="12310" x="8685213" y="4583113"/>
          <p14:tracePt t="12318" x="8701088" y="4608513"/>
          <p14:tracePt t="12327" x="8734425" y="4633913"/>
          <p14:tracePt t="12334" x="8751888" y="4641850"/>
          <p14:tracePt t="12342" x="8767763" y="4659313"/>
          <p14:tracePt t="12350" x="8793163" y="4667250"/>
          <p14:tracePt t="12358" x="8802688" y="4667250"/>
          <p14:tracePt t="12366" x="8810625" y="4675188"/>
          <p14:tracePt t="12374" x="8826500" y="4684713"/>
          <p14:tracePt t="12382" x="8843963" y="4684713"/>
          <p14:tracePt t="12390" x="8861425" y="4684713"/>
          <p14:tracePt t="12398" x="8885238" y="4692650"/>
          <p14:tracePt t="12406" x="8910638" y="4708525"/>
          <p14:tracePt t="12414" x="8953500" y="4725988"/>
          <p14:tracePt t="12422" x="8969375" y="4733925"/>
          <p14:tracePt t="12429" x="8986838" y="4743450"/>
          <p14:tracePt t="12438" x="9012238" y="4751388"/>
          <p14:tracePt t="12445" x="9020175" y="4751388"/>
          <p14:tracePt t="12453" x="9020175" y="4759325"/>
          <p14:tracePt t="12462" x="9028113" y="4759325"/>
          <p14:tracePt t="12469" x="9037638" y="4759325"/>
          <p14:tracePt t="12509" x="9045575" y="4759325"/>
          <p14:tracePt t="12533" x="9053513" y="4759325"/>
          <p14:tracePt t="12606" x="9053513" y="4751388"/>
          <p14:tracePt t="12621" x="9053513" y="4733925"/>
          <p14:tracePt t="12631" x="9045575" y="4725988"/>
          <p14:tracePt t="12638" x="9037638" y="4718050"/>
          <p14:tracePt t="12647" x="9028113" y="4708525"/>
          <p14:tracePt t="12655" x="9020175" y="4692650"/>
          <p14:tracePt t="12662" x="9012238" y="4684713"/>
          <p14:tracePt t="12671" x="8994775" y="4675188"/>
          <p14:tracePt t="12679" x="8986838" y="4667250"/>
          <p14:tracePt t="12687" x="8978900" y="4659313"/>
          <p14:tracePt t="12694" x="8969375" y="4649788"/>
          <p14:tracePt t="12702" x="8961438" y="4641850"/>
          <p14:tracePt t="12710" x="8953500" y="4633913"/>
          <p14:tracePt t="12718" x="8936038" y="4624388"/>
          <p14:tracePt t="12726" x="8936038" y="4608513"/>
          <p14:tracePt t="12734" x="8928100" y="4591050"/>
          <p14:tracePt t="12743" x="8920163" y="4575175"/>
          <p14:tracePt t="12750" x="8910638" y="4549775"/>
          <p14:tracePt t="12758" x="8902700" y="4524375"/>
          <p14:tracePt t="12766" x="8885238" y="4473575"/>
          <p14:tracePt t="12774" x="8877300" y="4432300"/>
          <p14:tracePt t="12782" x="8861425" y="4389438"/>
          <p14:tracePt t="12791" x="8851900" y="4348163"/>
          <p14:tracePt t="12798" x="8843963" y="4314825"/>
          <p14:tracePt t="12807" x="8843963" y="4281488"/>
          <p14:tracePt t="12814" x="8843963" y="4256088"/>
          <p14:tracePt t="12821" x="8843963" y="4230688"/>
          <p14:tracePt t="12830" x="8836025" y="4205288"/>
          <p14:tracePt t="12839" x="8826500" y="4179888"/>
          <p14:tracePt t="12846" x="8826500" y="4146550"/>
          <p14:tracePt t="12854" x="8826500" y="4121150"/>
          <p14:tracePt t="12863" x="8826500" y="4087813"/>
          <p14:tracePt t="12872" x="8826500" y="4062413"/>
          <p14:tracePt t="12879" x="8826500" y="4029075"/>
          <p14:tracePt t="12887" x="8836025" y="3995738"/>
          <p14:tracePt t="12895" x="8851900" y="3962400"/>
          <p14:tracePt t="12902" x="8861425" y="3929063"/>
          <p14:tracePt t="12911" x="8877300" y="3903663"/>
          <p14:tracePt t="12918" x="8885238" y="3886200"/>
          <p14:tracePt t="12926" x="8902700" y="3870325"/>
          <p14:tracePt t="12934" x="8910638" y="3844925"/>
          <p14:tracePt t="12942" x="8920163" y="3827463"/>
          <p14:tracePt t="12950" x="8936038" y="3819525"/>
          <p14:tracePt t="12958" x="8936038" y="3802063"/>
          <p14:tracePt t="12966" x="8943975" y="3794125"/>
          <p14:tracePt t="12974" x="8953500" y="3786188"/>
          <p14:tracePt t="12982" x="8961438" y="3776663"/>
          <p14:tracePt t="12991" x="8961438" y="3768725"/>
          <p14:tracePt t="12998" x="8961438" y="3760788"/>
          <p14:tracePt t="13014" x="8969375" y="3743325"/>
          <p14:tracePt t="13022" x="8969375" y="3735388"/>
          <p14:tracePt t="13039" x="8969375" y="3717925"/>
          <p14:tracePt t="13056" x="8961438" y="3709988"/>
          <p14:tracePt t="13062" x="8953500" y="3702050"/>
          <p14:tracePt t="13072" x="8943975" y="3702050"/>
          <p14:tracePt t="13110" x="8936038" y="3702050"/>
          <p14:tracePt t="13127" x="8928100" y="3702050"/>
          <p14:tracePt t="13139" x="8920163" y="3709988"/>
          <p14:tracePt t="13143" x="8920163" y="3727450"/>
          <p14:tracePt t="13150" x="8910638" y="3743325"/>
          <p14:tracePt t="13158" x="8902700" y="3760788"/>
          <p14:tracePt t="13166" x="8885238" y="3786188"/>
          <p14:tracePt t="13174" x="8861425" y="3827463"/>
          <p14:tracePt t="13182" x="8826500" y="3878263"/>
          <p14:tracePt t="13191" x="8793163" y="3937000"/>
          <p14:tracePt t="13198" x="8767763" y="3987800"/>
          <p14:tracePt t="13207" x="8743950" y="4062413"/>
          <p14:tracePt t="13214" x="8734425" y="4138613"/>
          <p14:tracePt t="13221" x="8726488" y="4205288"/>
          <p14:tracePt t="13230" x="8726488" y="4264025"/>
          <p14:tracePt t="13239" x="8726488" y="4297363"/>
          <p14:tracePt t="13246" x="8726488" y="4330700"/>
          <p14:tracePt t="13255" x="8726488" y="4356100"/>
          <p14:tracePt t="13263" x="8726488" y="4365625"/>
          <p14:tracePt t="13272" x="8726488" y="4373563"/>
          <p14:tracePt t="13279" x="8726488" y="4381500"/>
          <p14:tracePt t="13294" x="8734425" y="4381500"/>
          <p14:tracePt t="13310" x="8743950" y="4381500"/>
          <p14:tracePt t="13318" x="8759825" y="4381500"/>
          <p14:tracePt t="13334" x="8767763" y="4381500"/>
          <p14:tracePt t="13350" x="8777288" y="4381500"/>
          <p14:tracePt t="13366" x="8785225" y="4381500"/>
          <p14:tracePt t="13374" x="8793163" y="4373563"/>
          <p14:tracePt t="13382" x="8802688" y="4365625"/>
          <p14:tracePt t="13390" x="8818563" y="4348163"/>
          <p14:tracePt t="13398" x="8843963" y="4322763"/>
          <p14:tracePt t="13407" x="8885238" y="4289425"/>
          <p14:tracePt t="13415" x="8936038" y="4238625"/>
          <p14:tracePt t="13421" x="8978900" y="4189413"/>
          <p14:tracePt t="13431" x="9028113" y="4138613"/>
          <p14:tracePt t="13438" x="9078913" y="4095750"/>
          <p14:tracePt t="13446" x="9129713" y="4062413"/>
          <p14:tracePt t="13455" x="9178925" y="4037013"/>
          <p14:tracePt t="13463" x="9247188" y="4003675"/>
          <p14:tracePt t="13472" x="9288463" y="3987800"/>
          <p14:tracePt t="13479" x="9347200" y="3962400"/>
          <p14:tracePt t="13486" x="9413875" y="3937000"/>
          <p14:tracePt t="13495" x="9448800" y="3911600"/>
          <p14:tracePt t="13502" x="9498013" y="3886200"/>
          <p14:tracePt t="13511" x="9540875" y="3860800"/>
          <p14:tracePt t="13519" x="9582150" y="3819525"/>
          <p14:tracePt t="13527" x="9625013" y="3776663"/>
          <p14:tracePt t="13534" x="9666288" y="3727450"/>
          <p14:tracePt t="13543" x="9699625" y="3676650"/>
          <p14:tracePt t="13550" x="9732963" y="3617913"/>
          <p14:tracePt t="13558" x="9766300" y="3567113"/>
          <p14:tracePt t="13566" x="9791700" y="3517900"/>
          <p14:tracePt t="13574" x="9809163" y="3482975"/>
          <p14:tracePt t="13582" x="9834563" y="3467100"/>
          <p14:tracePt t="13591" x="9850438" y="3459163"/>
          <p14:tracePt t="13598" x="9859963" y="3449638"/>
          <p14:tracePt t="13605" x="9893300" y="3433763"/>
          <p14:tracePt t="13614" x="9909175" y="3433763"/>
          <p14:tracePt t="13622" x="9942513" y="3424238"/>
          <p14:tracePt t="13631" x="9977438" y="3416300"/>
          <p14:tracePt t="13638" x="10001250" y="3416300"/>
          <p14:tracePt t="13647" x="10026650" y="3408363"/>
          <p14:tracePt t="13655" x="10044113" y="3408363"/>
          <p14:tracePt t="13687" x="10044113" y="3398838"/>
          <p14:tracePt t="13702" x="10044113" y="3390900"/>
          <p14:tracePt t="13719" x="10052050" y="3382963"/>
          <p14:tracePt t="13734" x="10069513" y="3375025"/>
          <p14:tracePt t="13742" x="10069513" y="3365500"/>
          <p14:tracePt t="13750" x="10085388" y="3357563"/>
          <p14:tracePt t="13758" x="10094913" y="3357563"/>
          <p14:tracePt t="13766" x="10094913" y="3349625"/>
          <p14:tracePt t="13790" x="10094913" y="3340100"/>
          <p14:tracePt t="13806" x="10094913" y="3332163"/>
          <p14:tracePt t="13821" x="10094913" y="3324225"/>
          <p14:tracePt t="13830" x="10102850" y="3316288"/>
          <p14:tracePt t="13839" x="10110788" y="3316288"/>
          <p14:tracePt t="13847" x="10128250" y="3298825"/>
          <p14:tracePt t="13855" x="10136188" y="3298825"/>
          <p14:tracePt t="13863" x="10153650" y="3281363"/>
          <p14:tracePt t="13872" x="10169525" y="3281363"/>
          <p14:tracePt t="13879" x="10186988" y="3273425"/>
          <p14:tracePt t="14030" x="10186988" y="3265488"/>
          <p14:tracePt t="14038" x="10194925" y="3265488"/>
          <p14:tracePt t="14055" x="10212388" y="3257550"/>
          <p14:tracePt t="14072" x="10228263" y="3248025"/>
          <p14:tracePt t="14080" x="10245725" y="3248025"/>
          <p14:tracePt t="14086" x="10294938" y="3248025"/>
          <p14:tracePt t="14094" x="10345738" y="3248025"/>
          <p14:tracePt t="14102" x="10429875" y="3240088"/>
          <p14:tracePt t="14110" x="10506075" y="3240088"/>
          <p14:tracePt t="14118" x="10639425" y="3240088"/>
          <p14:tracePt t="14126" x="10756900" y="3222625"/>
          <p14:tracePt t="14134" x="10874375" y="3214688"/>
          <p14:tracePt t="14142" x="10966450" y="3214688"/>
          <p14:tracePt t="14150" x="11050588" y="3214688"/>
          <p14:tracePt t="14158" x="11142663" y="3206750"/>
          <p14:tracePt t="14166" x="11210925" y="3206750"/>
          <p14:tracePt t="14174" x="11277600" y="3198813"/>
          <p14:tracePt t="14182" x="11336338" y="3189288"/>
          <p14:tracePt t="14189" x="11387138" y="3189288"/>
          <p14:tracePt t="14198" x="11428413" y="3181350"/>
          <p14:tracePt t="14205" x="11469688" y="3173413"/>
          <p14:tracePt t="14214" x="11495088" y="3173413"/>
          <p14:tracePt t="14222" x="11512550" y="3173413"/>
          <p14:tracePt t="14302" x="11520488" y="3173413"/>
          <p14:tracePt t="14342" x="11520488" y="3181350"/>
          <p14:tracePt t="14349" x="11487150" y="3189288"/>
          <p14:tracePt t="14357" x="11445875" y="3214688"/>
          <p14:tracePt t="14366" x="11377613" y="3240088"/>
          <p14:tracePt t="14374" x="11285538" y="3273425"/>
          <p14:tracePt t="14382" x="11210925" y="3316288"/>
          <p14:tracePt t="14389" x="11126788" y="3357563"/>
          <p14:tracePt t="14398" x="11068050" y="3398838"/>
          <p14:tracePt t="14406" x="10991850" y="3449638"/>
          <p14:tracePt t="14414" x="10925175" y="3492500"/>
          <p14:tracePt t="14422" x="10848975" y="3533775"/>
          <p14:tracePt t="14429" x="10774363" y="3567113"/>
          <p14:tracePt t="14437" x="10682288" y="3600450"/>
          <p14:tracePt t="14446" x="10580688" y="3635375"/>
          <p14:tracePt t="14453" x="10480675" y="3659188"/>
          <p14:tracePt t="14463" x="10412413" y="3676650"/>
          <p14:tracePt t="14470" x="10363200" y="3684588"/>
          <p14:tracePt t="14477" x="10337800" y="3702050"/>
          <p14:tracePt t="14486" x="10320338" y="3702050"/>
          <p14:tracePt t="14493" x="10320338" y="3709988"/>
          <p14:tracePt t="14502" x="10312400" y="3709988"/>
          <p14:tracePt t="14510" x="10312400" y="3717925"/>
          <p14:tracePt t="14518" x="10304463" y="3727450"/>
          <p14:tracePt t="14526" x="10294938" y="3727450"/>
          <p14:tracePt t="14542" x="10294938" y="3735388"/>
          <p14:tracePt t="14558" x="10287000" y="3735388"/>
          <p14:tracePt t="14582" x="10287000" y="3743325"/>
          <p14:tracePt t="14614" x="10279063" y="3743325"/>
          <p14:tracePt t="14822" x="10287000" y="3743325"/>
          <p14:tracePt t="14830" x="10294938" y="3743325"/>
          <p14:tracePt t="14838" x="10304463" y="3743325"/>
          <p14:tracePt t="14847" x="10320338" y="3743325"/>
          <p14:tracePt t="14855" x="10353675" y="3743325"/>
          <p14:tracePt t="14863" x="10404475" y="3743325"/>
          <p14:tracePt t="14871" x="10471150" y="3752850"/>
          <p14:tracePt t="14879" x="10572750" y="3752850"/>
          <p14:tracePt t="14887" x="10690225" y="3752850"/>
          <p14:tracePt t="14906" x="10983913" y="3752850"/>
          <p14:tracePt t="14912" x="11093450" y="3752850"/>
          <p14:tracePt t="14918" x="11193463" y="3743325"/>
          <p14:tracePt t="14926" x="11285538" y="3735388"/>
          <p14:tracePt t="14934" x="11352213" y="3727450"/>
          <p14:tracePt t="14942" x="11410950" y="3717925"/>
          <p14:tracePt t="14950" x="11445875" y="3717925"/>
          <p14:tracePt t="14958" x="11469688" y="3717925"/>
          <p14:tracePt t="14966" x="11495088" y="3709988"/>
          <p14:tracePt t="14974" x="11504613" y="3709988"/>
          <p14:tracePt t="15134" x="11479213" y="3709988"/>
          <p14:tracePt t="15143" x="11436350" y="3727450"/>
          <p14:tracePt t="15150" x="11387138" y="3743325"/>
          <p14:tracePt t="15158" x="11336338" y="3768725"/>
          <p14:tracePt t="15167" x="11277600" y="3786188"/>
          <p14:tracePt t="15174" x="11218863" y="3802063"/>
          <p14:tracePt t="15183" x="11160125" y="3819525"/>
          <p14:tracePt t="15191" x="11101388" y="3835400"/>
          <p14:tracePt t="15198" x="11034713" y="3852863"/>
          <p14:tracePt t="15207" x="10975975" y="3870325"/>
          <p14:tracePt t="15214" x="10907713" y="3886200"/>
          <p14:tracePt t="15302" x="10891838" y="3903663"/>
          <p14:tracePt t="15310" x="10874375" y="3911600"/>
          <p14:tracePt t="15318" x="10858500" y="3944938"/>
          <p14:tracePt t="15326" x="10848975" y="3978275"/>
          <p14:tracePt t="15334" x="10841038" y="3978275"/>
          <p14:tracePt t="15342" x="10823575" y="3978275"/>
          <p14:tracePt t="15350" x="10815638" y="3995738"/>
          <p14:tracePt t="15358" x="10782300" y="4011613"/>
          <p14:tracePt t="15366" x="10748963" y="4037013"/>
          <p14:tracePt t="15374" x="10715625" y="4054475"/>
          <p14:tracePt t="15382" x="10698163" y="4079875"/>
          <p14:tracePt t="15391" x="10664825" y="4095750"/>
          <p14:tracePt t="15398" x="10656888" y="4121150"/>
          <p14:tracePt t="15408" x="10647363" y="4130675"/>
          <p14:tracePt t="15414" x="10647363" y="4138613"/>
          <p14:tracePt t="15438" x="10647363" y="4146550"/>
          <p14:tracePt t="15494" x="10639425" y="4146550"/>
          <p14:tracePt t="15502" x="10639425" y="4154488"/>
          <p14:tracePt t="15542" x="10639425" y="4164013"/>
          <p14:tracePt t="15566" x="10639425" y="4171950"/>
          <p14:tracePt t="15630" x="10656888" y="4171950"/>
          <p14:tracePt t="15638" x="10672763" y="4171950"/>
          <p14:tracePt t="15647" x="10698163" y="4171950"/>
          <p14:tracePt t="15655" x="10731500" y="4179888"/>
          <p14:tracePt t="15663" x="10774363" y="4179888"/>
          <p14:tracePt t="15671" x="10823575" y="4179888"/>
          <p14:tracePt t="15679" x="10858500" y="4189413"/>
          <p14:tracePt t="15687" x="10907713" y="4189413"/>
          <p14:tracePt t="15694" x="10941050" y="4189413"/>
          <p14:tracePt t="15702" x="10991850" y="4189413"/>
          <p14:tracePt t="15711" x="11042650" y="4189413"/>
          <p14:tracePt t="15718" x="11101388" y="4179888"/>
          <p14:tracePt t="15726" x="11160125" y="4171950"/>
          <p14:tracePt t="15734" x="11210925" y="4171950"/>
          <p14:tracePt t="15742" x="11269663" y="4164013"/>
          <p14:tracePt t="15750" x="11328400" y="4154488"/>
          <p14:tracePt t="15758" x="11377613" y="4154488"/>
          <p14:tracePt t="15766" x="11420475" y="4154488"/>
          <p14:tracePt t="15774" x="11469688" y="4154488"/>
          <p14:tracePt t="15782" x="11504613" y="4154488"/>
          <p14:tracePt t="15790" x="11545888" y="4154488"/>
          <p14:tracePt t="15797" x="11571288" y="4154488"/>
          <p14:tracePt t="15805" x="11587163" y="4154488"/>
          <p14:tracePt t="15813" x="11604625" y="4154488"/>
          <p14:tracePt t="15821" x="11622088" y="4154488"/>
          <p14:tracePt t="15829" x="11630025" y="4154488"/>
          <p14:tracePt t="15837" x="11637963" y="4154488"/>
          <p14:tracePt t="15846" x="11645900" y="4154488"/>
          <p14:tracePt t="15853" x="11655425" y="4154488"/>
          <p14:tracePt t="15861" x="11663363" y="4154488"/>
          <p14:tracePt t="15887" x="11671300" y="4146550"/>
          <p14:tracePt t="15894" x="11688763" y="4146550"/>
          <p14:tracePt t="15901" x="11696700" y="4146550"/>
          <p14:tracePt t="15909" x="11704638" y="4146550"/>
          <p14:tracePt t="15918" x="11722100" y="4146550"/>
          <p14:tracePt t="15926" x="11730038" y="4146550"/>
          <p14:tracePt t="15942" x="11739563" y="4146550"/>
          <p14:tracePt t="15949" x="11747500" y="4146550"/>
          <p14:tracePt t="15958" x="11755438" y="4146550"/>
          <p14:tracePt t="16134" x="11755438" y="4138613"/>
          <p14:tracePt t="16150" x="11747500" y="4130675"/>
          <p14:tracePt t="16158" x="11730038" y="4130675"/>
          <p14:tracePt t="16166" x="11704638" y="4130675"/>
          <p14:tracePt t="16174" x="11680825" y="4130675"/>
          <p14:tracePt t="16182" x="11637963" y="4130675"/>
          <p14:tracePt t="16190" x="11587163" y="4138613"/>
          <p14:tracePt t="16198" x="11537950" y="4164013"/>
          <p14:tracePt t="16207" x="11479213" y="4189413"/>
          <p14:tracePt t="16214" x="11428413" y="4213225"/>
          <p14:tracePt t="16222" x="11387138" y="4238625"/>
          <p14:tracePt t="16230" x="11352213" y="4271963"/>
          <p14:tracePt t="16239" x="11303000" y="4297363"/>
          <p14:tracePt t="16247" x="11252200" y="4322763"/>
          <p14:tracePt t="16255" x="11176000" y="4348163"/>
          <p14:tracePt t="16263" x="11083925" y="4365625"/>
          <p14:tracePt t="16272" x="10950575" y="4373563"/>
          <p14:tracePt t="16278" x="10715625" y="4389438"/>
          <p14:tracePt t="16287" x="10547350" y="4414838"/>
          <p14:tracePt t="16295" x="10412413" y="4440238"/>
          <p14:tracePt t="16302" x="10320338" y="4483100"/>
          <p14:tracePt t="16311" x="10253663" y="4516438"/>
          <p14:tracePt t="16318" x="10212388" y="4557713"/>
          <p14:tracePt t="16326" x="10194925" y="4583113"/>
          <p14:tracePt t="16334" x="10169525" y="4616450"/>
          <p14:tracePt t="16342" x="10169525" y="4633913"/>
          <p14:tracePt t="16350" x="10169525" y="4649788"/>
          <p14:tracePt t="16359" x="10169525" y="4659313"/>
          <p14:tracePt t="16366" x="10177463" y="4684713"/>
          <p14:tracePt t="16374" x="10186988" y="4700588"/>
          <p14:tracePt t="16382" x="10186988" y="4718050"/>
          <p14:tracePt t="16391" x="10186988" y="4725988"/>
          <p14:tracePt t="16398" x="10186988" y="4733925"/>
          <p14:tracePt t="16407" x="10186988" y="4759325"/>
          <p14:tracePt t="16414" x="10177463" y="4767263"/>
          <p14:tracePt t="16421" x="10161588" y="4784725"/>
          <p14:tracePt t="16430" x="10161588" y="4802188"/>
          <p14:tracePt t="16439" x="10161588" y="4810125"/>
          <p14:tracePt t="16447" x="10161588" y="4818063"/>
          <p14:tracePt t="16456" x="10161588" y="4826000"/>
          <p14:tracePt t="16479" x="10161588" y="4835525"/>
          <p14:tracePt t="16598" x="10169525" y="4835525"/>
          <p14:tracePt t="16606" x="10177463" y="4843463"/>
          <p14:tracePt t="16614" x="10186988" y="4843463"/>
          <p14:tracePt t="16623" x="10202863" y="4843463"/>
          <p14:tracePt t="16630" x="10228263" y="4851400"/>
          <p14:tracePt t="16638" x="10261600" y="4860925"/>
          <p14:tracePt t="16647" x="10312400" y="4868863"/>
          <p14:tracePt t="16655" x="10379075" y="4876800"/>
          <p14:tracePt t="16663" x="10437813" y="4884738"/>
          <p14:tracePt t="16672" x="10514013" y="4894263"/>
          <p14:tracePt t="16678" x="10572750" y="4902200"/>
          <p14:tracePt t="16686" x="10639425" y="4910138"/>
          <p14:tracePt t="16695" x="10690225" y="4910138"/>
          <p14:tracePt t="16702" x="10748963" y="4910138"/>
          <p14:tracePt t="16710" x="10782300" y="4919663"/>
          <p14:tracePt t="16719" x="10823575" y="4919663"/>
          <p14:tracePt t="16726" x="10866438" y="4919663"/>
          <p14:tracePt t="16734" x="10907713" y="4919663"/>
          <p14:tracePt t="16742" x="10950575" y="4919663"/>
          <p14:tracePt t="16750" x="10999788" y="4919663"/>
          <p14:tracePt t="16758" x="11058525" y="4919663"/>
          <p14:tracePt t="16766" x="11101388" y="4919663"/>
          <p14:tracePt t="16774" x="11160125" y="4919663"/>
          <p14:tracePt t="16782" x="11210925" y="4919663"/>
          <p14:tracePt t="16789" x="11252200" y="4919663"/>
          <p14:tracePt t="16798" x="11277600" y="4919663"/>
          <p14:tracePt t="18302" x="11269663" y="4919663"/>
          <p14:tracePt t="18574" x="11260138" y="4919663"/>
          <p14:tracePt t="18606" x="11252200" y="4919663"/>
          <p14:tracePt t="18621" x="11234738" y="4927600"/>
          <p14:tracePt t="18638" x="11226800" y="4935538"/>
          <p14:tracePt t="18647" x="11226800" y="4943475"/>
          <p14:tracePt t="18655" x="11210925" y="4943475"/>
          <p14:tracePt t="18662" x="11210925" y="4960938"/>
          <p14:tracePt t="18670" x="11193463" y="4968875"/>
          <p14:tracePt t="18679" x="11176000" y="4986338"/>
          <p14:tracePt t="18686" x="11160125" y="5002213"/>
          <p14:tracePt t="18695" x="11134725" y="5019675"/>
          <p14:tracePt t="18703" x="11117263" y="5053013"/>
          <p14:tracePt t="18710" x="11101388" y="5070475"/>
          <p14:tracePt t="18718" x="11068050" y="5103813"/>
          <p14:tracePt t="18726" x="11025188" y="5119688"/>
          <p14:tracePt t="18734" x="10983913" y="5154613"/>
          <p14:tracePt t="18742" x="10950575" y="5187950"/>
          <p14:tracePt t="18750" x="10907713" y="5221288"/>
          <p14:tracePt t="18758" x="10874375" y="5246688"/>
          <p14:tracePt t="18766" x="10848975" y="5254625"/>
          <p14:tracePt t="18775" x="10841038" y="5272088"/>
          <p14:tracePt t="18782" x="10815638" y="5280025"/>
          <p14:tracePt t="18791" x="10807700" y="5295900"/>
          <p14:tracePt t="18798" x="10799763" y="5295900"/>
          <p14:tracePt t="18805" x="10790238" y="5295900"/>
          <p14:tracePt t="18815" x="10790238" y="5305425"/>
          <p14:tracePt t="18822" x="10774363" y="5305425"/>
          <p14:tracePt t="18831" x="10756900" y="5305425"/>
          <p14:tracePt t="18991" x="10748963" y="5321300"/>
          <p14:tracePt t="18998" x="10741025" y="5313363"/>
          <p14:tracePt t="19014" x="10748963" y="5313363"/>
          <p14:tracePt t="19054" x="10741025" y="5313363"/>
          <p14:tracePt t="19063" x="10723563" y="5313363"/>
          <p14:tracePt t="19072" x="10715625" y="5313363"/>
          <p14:tracePt t="19095" x="10706100" y="5313363"/>
          <p14:tracePt t="19111" x="10698163" y="5330825"/>
          <p14:tracePt t="19118" x="10682288" y="5338763"/>
          <p14:tracePt t="19126" x="10682288" y="5346700"/>
          <p14:tracePt t="19134" x="10664825" y="5356225"/>
          <p14:tracePt t="19142" x="10656888" y="5364163"/>
          <p14:tracePt t="19150" x="10639425" y="5364163"/>
          <p14:tracePt t="19158" x="10606088" y="5364163"/>
          <p14:tracePt t="19166" x="10547350" y="5364163"/>
          <p14:tracePt t="19174" x="10506075" y="5364163"/>
          <p14:tracePt t="19182" x="10471150" y="5364163"/>
          <p14:tracePt t="19190" x="10447338" y="5364163"/>
          <p14:tracePt t="19198" x="10429875" y="5364163"/>
          <p14:tracePt t="19215" x="10421938" y="5364163"/>
          <p14:tracePt t="19223" x="10404475" y="5364163"/>
          <p14:tracePt t="19230" x="10388600" y="5364163"/>
          <p14:tracePt t="19239" x="10371138" y="5364163"/>
          <p14:tracePt t="19247" x="10353675" y="5364163"/>
          <p14:tracePt t="19256" x="10329863" y="5364163"/>
          <p14:tracePt t="19263" x="10294938" y="5356225"/>
          <p14:tracePt t="19271" x="10245725" y="5338763"/>
          <p14:tracePt t="19278" x="10186988" y="5321300"/>
          <p14:tracePt t="19287" x="10118725" y="5305425"/>
          <p14:tracePt t="19295" x="10059988" y="5287963"/>
          <p14:tracePt t="19302" x="10010775" y="5280025"/>
          <p14:tracePt t="19310" x="9985375" y="5280025"/>
          <p14:tracePt t="19318" x="9967913" y="5272088"/>
          <p14:tracePt t="19326" x="9952038" y="5262563"/>
          <p14:tracePt t="19334" x="9934575" y="5262563"/>
          <p14:tracePt t="19342" x="9926638" y="5254625"/>
          <p14:tracePt t="19350" x="9909175" y="5246688"/>
          <p14:tracePt t="19358" x="9893300" y="5237163"/>
          <p14:tracePt t="19366" x="9883775" y="5229225"/>
          <p14:tracePt t="19375" x="9867900" y="5213350"/>
          <p14:tracePt t="19383" x="9834563" y="5187950"/>
          <p14:tracePt t="19392" x="9791700" y="5162550"/>
          <p14:tracePt t="19398" x="9742488" y="5119688"/>
          <p14:tracePt t="19407" x="9674225" y="5086350"/>
          <p14:tracePt t="19414" x="9625013" y="5045075"/>
          <p14:tracePt t="19423" x="9582150" y="5019675"/>
          <p14:tracePt t="19431" x="9566275" y="5002213"/>
          <p14:tracePt t="19439" x="9548813" y="4994275"/>
          <p14:tracePt t="19447" x="9531350" y="4986338"/>
          <p14:tracePt t="19455" x="9523413" y="4968875"/>
          <p14:tracePt t="19463" x="9498013" y="4960938"/>
          <p14:tracePt t="19472" x="9490075" y="4943475"/>
          <p14:tracePt t="19479" x="9482138" y="4935538"/>
          <p14:tracePt t="19487" x="9464675" y="4910138"/>
          <p14:tracePt t="19495" x="9456738" y="4894263"/>
          <p14:tracePt t="19503" x="9431338" y="4876800"/>
          <p14:tracePt t="19511" x="9413875" y="4843463"/>
          <p14:tracePt t="19518" x="9364663" y="4810125"/>
          <p14:tracePt t="19527" x="9313863" y="4776788"/>
          <p14:tracePt t="19534" x="9263063" y="4751388"/>
          <p14:tracePt t="19542" x="9221788" y="4733925"/>
          <p14:tracePt t="19550" x="9213850" y="4725988"/>
          <p14:tracePt t="19558" x="9196388" y="4725988"/>
          <p14:tracePt t="19566" x="9196388" y="4718050"/>
          <p14:tracePt t="19574" x="9188450" y="4718050"/>
          <p14:tracePt t="19598" x="9188450" y="4708525"/>
          <p14:tracePt t="19605" x="9178925" y="4708525"/>
          <p14:tracePt t="19623" x="9178925" y="4700588"/>
          <p14:tracePt t="19631" x="9163050" y="4692650"/>
          <p14:tracePt t="19638" x="9145588" y="4675188"/>
          <p14:tracePt t="19646" x="9137650" y="4667250"/>
          <p14:tracePt t="19655" x="9112250" y="4659313"/>
          <p14:tracePt t="19662" x="9086850" y="4649788"/>
          <p14:tracePt t="19670" x="9070975" y="4633913"/>
          <p14:tracePt t="19678" x="9061450" y="4624388"/>
          <p14:tracePt t="19686" x="9045575" y="4624388"/>
          <p14:tracePt t="19694" x="9037638" y="4616450"/>
          <p14:tracePt t="19701" x="9028113" y="4608513"/>
          <p14:tracePt t="19709" x="9020175" y="4608513"/>
          <p14:tracePt t="19717" x="9012238" y="4600575"/>
          <p14:tracePt t="19725" x="9002713" y="4600575"/>
          <p14:tracePt t="19733" x="9002713" y="4591050"/>
          <p14:tracePt t="19742" x="8986838" y="4575175"/>
          <p14:tracePt t="19749" x="8969375" y="4565650"/>
          <p14:tracePt t="19758" x="8943975" y="4541838"/>
          <p14:tracePt t="19765" x="8902700" y="4516438"/>
          <p14:tracePt t="19773" x="8861425" y="4498975"/>
          <p14:tracePt t="19782" x="8843963" y="4483100"/>
          <p14:tracePt t="19790" x="8826500" y="4473575"/>
          <p14:tracePt t="19797" x="8818563" y="4465638"/>
          <p14:tracePt t="19805" x="8818563" y="4457700"/>
          <p14:tracePt t="19814" x="8810625" y="4448175"/>
          <p14:tracePt t="19822" x="8810625" y="4440238"/>
          <p14:tracePt t="19830" x="8810625" y="4432300"/>
          <p14:tracePt t="19836" x="8802688" y="4414838"/>
          <p14:tracePt t="19846" x="8785225" y="4406900"/>
          <p14:tracePt t="19854" x="8785225" y="4398963"/>
          <p14:tracePt t="19862" x="8777288" y="4373563"/>
          <p14:tracePt t="19869" x="8767763" y="4356100"/>
          <p14:tracePt t="19877" x="8759825" y="4340225"/>
          <p14:tracePt t="19885" x="8743950" y="4314825"/>
          <p14:tracePt t="19893" x="8726488" y="4289425"/>
          <p14:tracePt t="19902" x="8718550" y="4271963"/>
          <p14:tracePt t="19909" x="8709025" y="4264025"/>
          <p14:tracePt t="19918" x="8701088" y="4248150"/>
          <p14:tracePt t="19925" x="8693150" y="4222750"/>
          <p14:tracePt t="19937" x="8693150" y="4213225"/>
          <p14:tracePt t="19942" x="8685213" y="4197350"/>
          <p14:tracePt t="19949" x="8685213" y="4179888"/>
          <p14:tracePt t="19958" x="8685213" y="4164013"/>
          <p14:tracePt t="19966" x="8685213" y="4146550"/>
          <p14:tracePt t="19973" x="8685213" y="4130675"/>
          <p14:tracePt t="19981" x="8685213" y="4113213"/>
          <p14:tracePt t="19989" x="8685213" y="4095750"/>
          <p14:tracePt t="19997" x="8675688" y="4079875"/>
          <p14:tracePt t="20005" x="8675688" y="4062413"/>
          <p14:tracePt t="20013" x="8659813" y="4029075"/>
          <p14:tracePt t="20022" x="8659813" y="4011613"/>
          <p14:tracePt t="20030" x="8650288" y="3995738"/>
          <p14:tracePt t="20036" x="8650288" y="3978275"/>
          <p14:tracePt t="20045" x="8650288" y="3970338"/>
          <p14:tracePt t="20054" x="8650288" y="3944938"/>
          <p14:tracePt t="20062" x="8650288" y="3937000"/>
          <p14:tracePt t="20069" x="8650288" y="3929063"/>
          <p14:tracePt t="20078" x="8650288" y="3911600"/>
          <p14:tracePt t="20085" x="8650288" y="3894138"/>
          <p14:tracePt t="20093" x="8650288" y="3878263"/>
          <p14:tracePt t="20101" x="8650288" y="3860800"/>
          <p14:tracePt t="20109" x="8650288" y="3844925"/>
          <p14:tracePt t="20117" x="8650288" y="3827463"/>
          <p14:tracePt t="20125" x="8659813" y="3811588"/>
          <p14:tracePt t="20133" x="8659813" y="3794125"/>
          <p14:tracePt t="20142" x="8659813" y="3776663"/>
          <p14:tracePt t="20149" x="8667750" y="3760788"/>
          <p14:tracePt t="20158" x="8675688" y="3752850"/>
          <p14:tracePt t="20165" x="8675688" y="3727450"/>
          <p14:tracePt t="20174" x="8685213" y="3717925"/>
          <p14:tracePt t="20181" x="8685213" y="3709988"/>
          <p14:tracePt t="20189" x="8693150" y="3694113"/>
          <p14:tracePt t="20197" x="8693150" y="3676650"/>
          <p14:tracePt t="20205" x="8709025" y="3659188"/>
          <p14:tracePt t="20213" x="8718550" y="3651250"/>
          <p14:tracePt t="20222" x="8718550" y="3635375"/>
          <p14:tracePt t="20229" x="8726488" y="3625850"/>
          <p14:tracePt t="20237" x="8726488" y="3617913"/>
          <p14:tracePt t="20245" x="8734425" y="3609975"/>
          <p14:tracePt t="20254" x="8743950" y="3600450"/>
          <p14:tracePt t="20262" x="8751888" y="3592513"/>
          <p14:tracePt t="20271" x="8751888" y="3584575"/>
          <p14:tracePt t="20278" x="8751888" y="3576638"/>
          <p14:tracePt t="20286" x="8759825" y="3567113"/>
          <p14:tracePt t="20295" x="8759825" y="3551238"/>
          <p14:tracePt t="20302" x="8767763" y="3541713"/>
          <p14:tracePt t="20310" x="8777288" y="3533775"/>
          <p14:tracePt t="20318" x="8785225" y="3517900"/>
          <p14:tracePt t="20326" x="8785225" y="3508375"/>
          <p14:tracePt t="20334" x="8802688" y="3500438"/>
          <p14:tracePt t="20343" x="8802688" y="3482975"/>
          <p14:tracePt t="20350" x="8818563" y="3467100"/>
          <p14:tracePt t="20358" x="8818563" y="3459163"/>
          <p14:tracePt t="20366" x="8836025" y="3449638"/>
          <p14:tracePt t="20375" x="8843963" y="3441700"/>
          <p14:tracePt t="20383" x="8851900" y="3424238"/>
          <p14:tracePt t="20392" x="8861425" y="3408363"/>
          <p14:tracePt t="20398" x="8861425" y="3398838"/>
          <p14:tracePt t="20405" x="8877300" y="3382963"/>
          <p14:tracePt t="20414" x="8877300" y="3375025"/>
          <p14:tracePt t="20423" x="8885238" y="3365500"/>
          <p14:tracePt t="20430" x="8894763" y="3349625"/>
          <p14:tracePt t="20438" x="8894763" y="3332163"/>
          <p14:tracePt t="20455" x="8902700" y="3316288"/>
          <p14:tracePt t="20463" x="8910638" y="3316288"/>
          <p14:tracePt t="20472" x="8910638" y="3298825"/>
          <p14:tracePt t="20478" x="8920163" y="3298825"/>
          <p14:tracePt t="20487" x="8920163" y="3290888"/>
          <p14:tracePt t="20495" x="8928100" y="3281363"/>
          <p14:tracePt t="20502" x="8936038" y="3273425"/>
          <p14:tracePt t="20510" x="8936038" y="3265488"/>
          <p14:tracePt t="20518" x="8953500" y="3257550"/>
          <p14:tracePt t="20526" x="8961438" y="3240088"/>
          <p14:tracePt t="20534" x="8969375" y="3232150"/>
          <p14:tracePt t="20542" x="8978900" y="3222625"/>
          <p14:tracePt t="20550" x="8986838" y="3206750"/>
          <p14:tracePt t="20558" x="8994775" y="3198813"/>
          <p14:tracePt t="20566" x="8994775" y="3189288"/>
          <p14:tracePt t="20574" x="9002713" y="3189288"/>
          <p14:tracePt t="20582" x="9002713" y="3181350"/>
          <p14:tracePt t="20591" x="9002713" y="3173413"/>
          <p14:tracePt t="20598" x="9012238" y="3163888"/>
          <p14:tracePt t="20605" x="9020175" y="3163888"/>
          <p14:tracePt t="20615" x="9028113" y="3148013"/>
          <p14:tracePt t="20623" x="9037638" y="3148013"/>
          <p14:tracePt t="20631" x="9053513" y="3130550"/>
          <p14:tracePt t="20638" x="9070975" y="3122613"/>
          <p14:tracePt t="20647" x="9086850" y="3097213"/>
          <p14:tracePt t="20655" x="9112250" y="3089275"/>
          <p14:tracePt t="20662" x="9137650" y="3071813"/>
          <p14:tracePt t="20672" x="9155113" y="3063875"/>
          <p14:tracePt t="20678" x="9163050" y="3046413"/>
          <p14:tracePt t="20686" x="9178925" y="3046413"/>
          <p14:tracePt t="20694" x="9196388" y="3030538"/>
          <p14:tracePt t="20702" x="9213850" y="3022600"/>
          <p14:tracePt t="20710" x="9229725" y="3013075"/>
          <p14:tracePt t="20718" x="9255125" y="3005138"/>
          <p14:tracePt t="20727" x="9272588" y="2987675"/>
          <p14:tracePt t="20734" x="9288463" y="2979738"/>
          <p14:tracePt t="20742" x="9313863" y="2971800"/>
          <p14:tracePt t="20750" x="9331325" y="2954338"/>
          <p14:tracePt t="20758" x="9355138" y="2946400"/>
          <p14:tracePt t="20766" x="9380538" y="2938463"/>
          <p14:tracePt t="20776" x="9405938" y="2921000"/>
          <p14:tracePt t="20782" x="9423400" y="2921000"/>
          <p14:tracePt t="20791" x="9448800" y="2905125"/>
          <p14:tracePt t="20798" x="9464675" y="2895600"/>
          <p14:tracePt t="20805" x="9482138" y="2887663"/>
          <p14:tracePt t="20815" x="9490075" y="2879725"/>
          <p14:tracePt t="20821" x="9507538" y="2879725"/>
          <p14:tracePt t="20831" x="9515475" y="2879725"/>
          <p14:tracePt t="20838" x="9523413" y="2870200"/>
          <p14:tracePt t="20871" x="9531350" y="2870200"/>
          <p14:tracePt t="20926" x="9531350" y="2862263"/>
          <p14:tracePt t="20967" x="9540875" y="2862263"/>
          <p14:tracePt t="21062" x="9540875" y="2854325"/>
          <p14:tracePt t="21078" x="9548813" y="2854325"/>
          <p14:tracePt t="21134" x="9556750" y="2854325"/>
          <p14:tracePt t="21310" x="9556750" y="2846388"/>
          <p14:tracePt t="21326" x="9566275" y="2846388"/>
          <p14:tracePt t="21462" x="9574213" y="2846388"/>
          <p14:tracePt t="21502" x="9582150" y="2846388"/>
          <p14:tracePt t="21623" x="9582150" y="2836863"/>
          <p14:tracePt t="21631" x="9590088" y="2836863"/>
          <p14:tracePt t="21647" x="9599613" y="2836863"/>
          <p14:tracePt t="21656" x="9599613" y="2828925"/>
          <p14:tracePt t="21686" x="9599613" y="2820988"/>
          <p14:tracePt t="21702" x="9599613" y="2811463"/>
          <p14:tracePt t="22278" x="9599613" y="2828925"/>
          <p14:tracePt t="22286" x="9599613" y="2846388"/>
          <p14:tracePt t="22991" x="9607550" y="2846388"/>
          <p14:tracePt t="24102" x="9607550" y="2862263"/>
          <p14:tracePt t="24110" x="9607550" y="2879725"/>
          <p14:tracePt t="24118" x="9615488" y="2905125"/>
          <p14:tracePt t="24126" x="9615488" y="2928938"/>
          <p14:tracePt t="24134" x="9625013" y="2979738"/>
          <p14:tracePt t="24142" x="9640888" y="3022600"/>
          <p14:tracePt t="24151" x="9658350" y="3140075"/>
          <p14:tracePt t="24158" x="9691688" y="3232150"/>
          <p14:tracePt t="24166" x="9707563" y="3306763"/>
          <p14:tracePt t="24175" x="9707563" y="3375025"/>
          <p14:tracePt t="24182" x="9717088" y="3433763"/>
          <p14:tracePt t="24190" x="9717088" y="3467100"/>
          <p14:tracePt t="24198" x="9717088" y="3482975"/>
          <p14:tracePt t="24214" x="9717088" y="3492500"/>
          <p14:tracePt t="24246" x="9717088" y="3500438"/>
          <p14:tracePt t="24256" x="9717088" y="3517900"/>
          <p14:tracePt t="24263" x="9725025" y="3533775"/>
          <p14:tracePt t="24271" x="9732963" y="3567113"/>
          <p14:tracePt t="24279" x="9742488" y="3592513"/>
          <p14:tracePt t="24285" x="9750425" y="3643313"/>
          <p14:tracePt t="24294" x="9758363" y="3676650"/>
          <p14:tracePt t="24301" x="9758363" y="3694113"/>
          <p14:tracePt t="24309" x="9758363" y="3709988"/>
          <p14:tracePt t="24326" x="9758363" y="3717925"/>
          <p14:tracePt t="24399" x="9758363" y="3727450"/>
          <p14:tracePt t="24406" x="9766300" y="3743325"/>
          <p14:tracePt t="24414" x="9766300" y="3768725"/>
          <p14:tracePt t="24422" x="9775825" y="3794125"/>
          <p14:tracePt t="24431" x="9791700" y="3835400"/>
          <p14:tracePt t="24439" x="9791700" y="3860800"/>
          <p14:tracePt t="24447" x="9801225" y="3870325"/>
          <p14:tracePt t="24455" x="9809163" y="3886200"/>
          <p14:tracePt t="24479" x="9817100" y="3886200"/>
          <p14:tracePt t="24502" x="9825038" y="3886200"/>
          <p14:tracePt t="24510" x="9834563" y="3886200"/>
          <p14:tracePt t="24518" x="9842500" y="3886200"/>
          <p14:tracePt t="24526" x="9859963" y="3894138"/>
          <p14:tracePt t="24534" x="9875838" y="3903663"/>
          <p14:tracePt t="24542" x="9909175" y="3929063"/>
          <p14:tracePt t="24551" x="9959975" y="3962400"/>
          <p14:tracePt t="24558" x="10010775" y="3995738"/>
          <p14:tracePt t="24566" x="10059988" y="4037013"/>
          <p14:tracePt t="24576" x="10128250" y="4071938"/>
          <p14:tracePt t="24582" x="10177463" y="4095750"/>
          <p14:tracePt t="24591" x="10202863" y="4113213"/>
          <p14:tracePt t="24599" x="10220325" y="4113213"/>
          <p14:tracePt t="24605" x="10228263" y="4113213"/>
          <p14:tracePt t="24615" x="10253663" y="4113213"/>
          <p14:tracePt t="24623" x="10271125" y="4105275"/>
          <p14:tracePt t="24630" x="10304463" y="4079875"/>
          <p14:tracePt t="24639" x="10345738" y="4054475"/>
          <p14:tracePt t="24647" x="10404475" y="4021138"/>
          <p14:tracePt t="24655" x="10463213" y="3995738"/>
          <p14:tracePt t="24662" x="10547350" y="3962400"/>
          <p14:tracePt t="24671" x="10614025" y="3944938"/>
          <p14:tracePt t="24678" x="10698163" y="3911600"/>
          <p14:tracePt t="24686" x="10748963" y="3894138"/>
          <p14:tracePt t="24695" x="10774363" y="3894138"/>
          <p14:tracePt t="24702" x="10782300" y="3886200"/>
          <p14:tracePt t="24710" x="10790238" y="3878263"/>
          <p14:tracePt t="24773" x="10790238" y="3870325"/>
          <p14:tracePt t="24797" x="10790238" y="3860800"/>
          <p14:tracePt t="24813" x="10782300" y="3852863"/>
          <p14:tracePt t="24821" x="10782300" y="3844925"/>
          <p14:tracePt t="24829" x="10782300" y="3835400"/>
          <p14:tracePt t="24853" x="10774363" y="3827463"/>
          <p14:tracePt t="24861" x="10764838" y="3827463"/>
          <p14:tracePt t="24877" x="10756900" y="3827463"/>
          <p14:tracePt t="24885" x="10748963" y="3819525"/>
          <p14:tracePt t="24893" x="10715625" y="3819525"/>
          <p14:tracePt t="24901" x="10672763" y="3802063"/>
          <p14:tracePt t="24909" x="10588625" y="3786188"/>
          <p14:tracePt t="24918" x="10455275" y="3743325"/>
          <p14:tracePt t="24925" x="10329863" y="3717925"/>
          <p14:tracePt t="24933" x="10220325" y="3702050"/>
          <p14:tracePt t="24941" x="10136188" y="3702050"/>
          <p14:tracePt t="24949" x="10110788" y="3702050"/>
          <p14:tracePt t="24958" x="10102850" y="3702050"/>
          <p14:tracePt t="24965" x="10094913" y="3702050"/>
          <p14:tracePt t="24973" x="10077450" y="3702050"/>
          <p14:tracePt t="24981" x="10069513" y="3702050"/>
          <p14:tracePt t="24997" x="10052050" y="3702050"/>
          <p14:tracePt t="25014" x="10036175" y="3684588"/>
          <p14:tracePt t="25020" x="10026650" y="3668713"/>
          <p14:tracePt t="25029" x="10010775" y="3643313"/>
          <p14:tracePt t="25037" x="10001250" y="3600450"/>
          <p14:tracePt t="25045" x="9977438" y="3567113"/>
          <p14:tracePt t="25053" x="9959975" y="3517900"/>
          <p14:tracePt t="25061" x="9952038" y="3482975"/>
          <p14:tracePt t="25069" x="9942513" y="3433763"/>
          <p14:tracePt t="25077" x="9934575" y="3408363"/>
          <p14:tracePt t="25085" x="9934575" y="3390900"/>
          <p14:tracePt t="25093" x="9934575" y="3375025"/>
          <p14:tracePt t="25101" x="9934575" y="3349625"/>
          <p14:tracePt t="25109" x="9934575" y="3332163"/>
          <p14:tracePt t="25117" x="9934575" y="3306763"/>
          <p14:tracePt t="25126" x="9934575" y="3281363"/>
          <p14:tracePt t="25134" x="9952038" y="3257550"/>
          <p14:tracePt t="25142" x="9977438" y="3206750"/>
          <p14:tracePt t="25151" x="10010775" y="3163888"/>
          <p14:tracePt t="25158" x="10052050" y="3114675"/>
          <p14:tracePt t="25166" x="10102850" y="3071813"/>
          <p14:tracePt t="25174" x="10144125" y="3030538"/>
          <p14:tracePt t="25182" x="10186988" y="2997200"/>
          <p14:tracePt t="25191" x="10202863" y="2979738"/>
          <p14:tracePt t="25198" x="10220325" y="2963863"/>
          <p14:tracePt t="25205" x="10236200" y="2954338"/>
          <p14:tracePt t="25214" x="10261600" y="2946400"/>
          <p14:tracePt t="25222" x="10279063" y="2938463"/>
          <p14:tracePt t="25239" x="10287000" y="2938463"/>
          <p14:tracePt t="25278" x="10279063" y="2946400"/>
          <p14:tracePt t="25286" x="10261600" y="2954338"/>
          <p14:tracePt t="25294" x="10236200" y="2971800"/>
          <p14:tracePt t="25302" x="10202863" y="2979738"/>
          <p14:tracePt t="25310" x="10186988" y="3005138"/>
          <p14:tracePt t="25318" x="10161588" y="3013075"/>
          <p14:tracePt t="25326" x="10128250" y="3046413"/>
          <p14:tracePt t="25334" x="10069513" y="3097213"/>
          <p14:tracePt t="25342" x="9985375" y="3155950"/>
          <p14:tracePt t="25350" x="9901238" y="3240088"/>
          <p14:tracePt t="25358" x="9801225" y="3340100"/>
          <p14:tracePt t="25366" x="9691688" y="3482975"/>
          <p14:tracePt t="25374" x="9590088" y="3609975"/>
          <p14:tracePt t="25382" x="9507538" y="3760788"/>
          <p14:tracePt t="25391" x="9439275" y="3870325"/>
          <p14:tracePt t="25398" x="9380538" y="3970338"/>
          <p14:tracePt t="25405" x="9321800" y="4037013"/>
          <p14:tracePt t="25414" x="9280525" y="4087813"/>
          <p14:tracePt t="25422" x="9255125" y="4121150"/>
          <p14:tracePt t="25430" x="9237663" y="4130675"/>
          <p14:tracePt t="25439" x="9237663" y="4138613"/>
          <p14:tracePt t="25502" x="9237663" y="4146550"/>
          <p14:tracePt t="25518" x="9221788" y="4146550"/>
          <p14:tracePt t="25526" x="9213850" y="4154488"/>
          <p14:tracePt t="25534" x="9204325" y="4154488"/>
          <p14:tracePt t="25542" x="9188450" y="4154488"/>
          <p14:tracePt t="25550" x="9178925" y="4154488"/>
          <p14:tracePt t="25582" x="9170988" y="4154488"/>
          <p14:tracePt t="25589" x="9163050" y="4146550"/>
          <p14:tracePt t="25598" x="9163050" y="4138613"/>
          <p14:tracePt t="25605" x="9163050" y="4130675"/>
          <p14:tracePt t="25614" x="9155113" y="4121150"/>
          <p14:tracePt t="25622" x="9145588" y="4105275"/>
          <p14:tracePt t="25631" x="9137650" y="4087813"/>
          <p14:tracePt t="25638" x="9129713" y="4062413"/>
          <p14:tracePt t="25646" x="9120188" y="4046538"/>
          <p14:tracePt t="25655" x="9112250" y="4029075"/>
          <p14:tracePt t="25662" x="9104313" y="4011613"/>
          <p14:tracePt t="25670" x="9104313" y="4003675"/>
          <p14:tracePt t="25678" x="9104313" y="3995738"/>
          <p14:tracePt t="25758" x="9104313" y="4003675"/>
          <p14:tracePt t="25766" x="9120188" y="4029075"/>
          <p14:tracePt t="25774" x="9170988" y="4071938"/>
          <p14:tracePt t="25782" x="9247188" y="4138613"/>
          <p14:tracePt t="25790" x="9380538" y="4230688"/>
          <p14:tracePt t="25798" x="9582150" y="4389438"/>
          <p14:tracePt t="25806" x="9809163" y="4524375"/>
          <p14:tracePt t="25813" x="9993313" y="4659313"/>
          <p14:tracePt t="25821" x="10194925" y="4767263"/>
          <p14:tracePt t="25829" x="10320338" y="4818063"/>
          <p14:tracePt t="25837" x="10379075" y="4851400"/>
          <p14:tracePt t="25845" x="10388600" y="4860925"/>
          <p14:tracePt t="25854" x="10396538" y="4860925"/>
          <p14:tracePt t="25893" x="10396538" y="4851400"/>
          <p14:tracePt t="25902" x="10388600" y="4835525"/>
          <p14:tracePt t="25910" x="10379075" y="4826000"/>
          <p14:tracePt t="25917" x="10379075" y="4818063"/>
          <p14:tracePt t="26070" x="10371138" y="4818063"/>
          <p14:tracePt t="26087" x="10363200" y="4818063"/>
          <p14:tracePt t="26103" x="10345738" y="4810125"/>
          <p14:tracePt t="26110" x="10320338" y="4802188"/>
          <p14:tracePt t="26119" x="10304463" y="4767263"/>
          <p14:tracePt t="26126" x="10271125" y="4718050"/>
          <p14:tracePt t="26134" x="10228263" y="4649788"/>
          <p14:tracePt t="26142" x="10169525" y="4541838"/>
          <p14:tracePt t="26150" x="10094913" y="4389438"/>
          <p14:tracePt t="26158" x="9985375" y="4154488"/>
          <p14:tracePt t="26167" x="9893300" y="3962400"/>
          <p14:tracePt t="26174" x="9791700" y="3702050"/>
          <p14:tracePt t="26182" x="9725025" y="3475038"/>
          <p14:tracePt t="26189" x="9658350" y="3240088"/>
          <p14:tracePt t="26198" x="9574213" y="2971800"/>
          <p14:tracePt t="26205" x="9448800" y="2660650"/>
          <p14:tracePt t="26215" x="9313863" y="2374900"/>
          <p14:tracePt t="26223" x="9145588" y="2090738"/>
          <p14:tracePt t="26231" x="9037638" y="1846263"/>
          <p14:tracePt t="26239" x="8961438" y="1679575"/>
          <p14:tracePt t="26246" x="8920163" y="1519238"/>
          <p14:tracePt t="26256" x="8902700" y="1393825"/>
          <p14:tracePt t="26262" x="8894763" y="1309688"/>
          <p14:tracePt t="26271" x="8894763" y="1217613"/>
          <p14:tracePt t="26278" x="8894763" y="1158875"/>
          <p14:tracePt t="26287" x="8894763" y="1116013"/>
          <p14:tracePt t="26294" x="8894763" y="1074738"/>
          <p14:tracePt t="26302" x="8869363" y="1041400"/>
          <p14:tracePt t="26310" x="8851900" y="1023938"/>
          <p14:tracePt t="26502" x="8843963" y="1031875"/>
          <p14:tracePt t="26510" x="8836025" y="1031875"/>
          <p14:tracePt t="26518" x="8818563" y="1016000"/>
          <p14:tracePt t="26526" x="8785225" y="949325"/>
          <p14:tracePt t="26534" x="8759825" y="865188"/>
          <p14:tracePt t="26542" x="8718550" y="796925"/>
          <p14:tracePt t="26550" x="8667750" y="722313"/>
          <p14:tracePt t="26558" x="8616950" y="630238"/>
          <p14:tracePt t="26566" x="8558213" y="536575"/>
          <p14:tracePt t="26575" x="8509000" y="444500"/>
          <p14:tracePt t="26582" x="8450263" y="336550"/>
          <p14:tracePt t="26591" x="8407400" y="242888"/>
          <p14:tracePt t="26598" x="8356600" y="158750"/>
          <p14:tracePt t="26605" x="8297863" y="33338"/>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2614-C2E1-4598-9DB8-9B0B710192D4}"/>
              </a:ext>
            </a:extLst>
          </p:cNvPr>
          <p:cNvSpPr>
            <a:spLocks noGrp="1"/>
          </p:cNvSpPr>
          <p:nvPr>
            <p:ph type="title"/>
          </p:nvPr>
        </p:nvSpPr>
        <p:spPr>
          <a:xfrm>
            <a:off x="6096000" y="846667"/>
            <a:ext cx="5748866" cy="1794933"/>
          </a:xfrm>
        </p:spPr>
        <p:txBody>
          <a:bodyPr>
            <a:normAutofit fontScale="90000"/>
          </a:bodyPr>
          <a:lstStyle/>
          <a:p>
            <a:r>
              <a:rPr lang="en-US" sz="2400" b="1" dirty="0">
                <a:latin typeface="+mn-lt"/>
              </a:rPr>
              <a:t>Solar storms </a:t>
            </a:r>
            <a:r>
              <a:rPr lang="en-US" sz="2400" b="1" dirty="0">
                <a:latin typeface="+mn-lt"/>
                <a:sym typeface="Wingdings" panose="05000000000000000000" pitchFamily="2" charset="2"/>
              </a:rPr>
              <a:t> Energetic solar wind  Complex interactions in the magnetosphere among that</a:t>
            </a:r>
            <a:r>
              <a:rPr lang="en-US" sz="2400" b="1" dirty="0">
                <a:latin typeface="+mn-lt"/>
              </a:rPr>
              <a:t> solar wind &amp; magnetic &amp; electric effects</a:t>
            </a:r>
            <a:r>
              <a:rPr lang="en-US" sz="2400" b="1" dirty="0">
                <a:latin typeface="+mn-lt"/>
                <a:sym typeface="Wingdings" panose="05000000000000000000" pitchFamily="2" charset="2"/>
              </a:rPr>
              <a:t>  geomagnetic storm  energetic particles accelerated into polar regions   Auroras</a:t>
            </a:r>
            <a:endParaRPr lang="en-US" sz="2400" b="1" dirty="0">
              <a:latin typeface="+mn-lt"/>
            </a:endParaRPr>
          </a:p>
        </p:txBody>
      </p:sp>
      <p:sp>
        <p:nvSpPr>
          <p:cNvPr id="3" name="Text Placeholder 2">
            <a:extLst>
              <a:ext uri="{FF2B5EF4-FFF2-40B4-BE49-F238E27FC236}">
                <a16:creationId xmlns:a16="http://schemas.microsoft.com/office/drawing/2014/main" id="{4513F499-D858-4079-8496-0E78DD0E4C54}"/>
              </a:ext>
            </a:extLst>
          </p:cNvPr>
          <p:cNvSpPr>
            <a:spLocks noGrp="1"/>
          </p:cNvSpPr>
          <p:nvPr>
            <p:ph type="body" idx="1"/>
          </p:nvPr>
        </p:nvSpPr>
        <p:spPr>
          <a:xfrm>
            <a:off x="839788" y="1681163"/>
            <a:ext cx="4333345" cy="823912"/>
          </a:xfrm>
        </p:spPr>
        <p:txBody>
          <a:bodyPr>
            <a:normAutofit/>
          </a:bodyPr>
          <a:lstStyle/>
          <a:p>
            <a:endParaRPr lang="en-US" dirty="0"/>
          </a:p>
        </p:txBody>
      </p:sp>
      <p:sp>
        <p:nvSpPr>
          <p:cNvPr id="5" name="Text Placeholder 4">
            <a:extLst>
              <a:ext uri="{FF2B5EF4-FFF2-40B4-BE49-F238E27FC236}">
                <a16:creationId xmlns:a16="http://schemas.microsoft.com/office/drawing/2014/main" id="{6C765750-99E4-450A-AC73-FF0132F90D20}"/>
              </a:ext>
            </a:extLst>
          </p:cNvPr>
          <p:cNvSpPr>
            <a:spLocks noGrp="1"/>
          </p:cNvSpPr>
          <p:nvPr>
            <p:ph type="body" sz="quarter" idx="3"/>
          </p:nvPr>
        </p:nvSpPr>
        <p:spPr>
          <a:xfrm>
            <a:off x="5286375" y="164877"/>
            <a:ext cx="6244886" cy="419324"/>
          </a:xfrm>
        </p:spPr>
        <p:txBody>
          <a:bodyPr>
            <a:normAutofit/>
          </a:bodyPr>
          <a:lstStyle/>
          <a:p>
            <a:r>
              <a:rPr lang="en-US" sz="1800" dirty="0"/>
              <a:t>Helios-1 was launched in 1974, and OGO-4 in 1967</a:t>
            </a:r>
          </a:p>
        </p:txBody>
      </p:sp>
      <p:pic>
        <p:nvPicPr>
          <p:cNvPr id="14" name="Content Placeholder 13" descr="A close-up of a dollar bill&#10;&#10;Description automatically generated with low confidence">
            <a:extLst>
              <a:ext uri="{FF2B5EF4-FFF2-40B4-BE49-F238E27FC236}">
                <a16:creationId xmlns:a16="http://schemas.microsoft.com/office/drawing/2014/main" id="{6B383F20-E1DA-4884-B89C-8037AB9F646B}"/>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893137" y="2641600"/>
            <a:ext cx="5638124" cy="4026190"/>
          </a:xfrm>
        </p:spPr>
      </p:pic>
      <p:pic>
        <p:nvPicPr>
          <p:cNvPr id="13" name="Content Placeholder 12" descr="Diagram, engineering drawing&#10;&#10;Description automatically generated">
            <a:extLst>
              <a:ext uri="{FF2B5EF4-FFF2-40B4-BE49-F238E27FC236}">
                <a16:creationId xmlns:a16="http://schemas.microsoft.com/office/drawing/2014/main" id="{CA0482BC-B2D2-459C-88C4-D97DB8C83A22}"/>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184005" y="164876"/>
            <a:ext cx="5102370" cy="9160117"/>
          </a:xfrm>
        </p:spPr>
      </p:pic>
      <p:pic>
        <p:nvPicPr>
          <p:cNvPr id="6" name="Picture 5" descr="Diagram&#10;&#10;Description automatically generated">
            <a:extLst>
              <a:ext uri="{FF2B5EF4-FFF2-40B4-BE49-F238E27FC236}">
                <a16:creationId xmlns:a16="http://schemas.microsoft.com/office/drawing/2014/main" id="{DFF5366B-6B93-4178-97B0-F88389AA36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832" y="3787992"/>
            <a:ext cx="4333345" cy="2880324"/>
          </a:xfrm>
          <a:prstGeom prst="rect">
            <a:avLst/>
          </a:prstGeom>
        </p:spPr>
      </p:pic>
      <p:pic>
        <p:nvPicPr>
          <p:cNvPr id="7" name="Audio 6">
            <a:hlinkClick r:id="" action="ppaction://media"/>
            <a:extLst>
              <a:ext uri="{FF2B5EF4-FFF2-40B4-BE49-F238E27FC236}">
                <a16:creationId xmlns:a16="http://schemas.microsoft.com/office/drawing/2014/main" id="{9F926E61-3FE7-445B-94CE-A05DC7874A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117609"/>
      </p:ext>
    </p:extLst>
  </p:cSld>
  <p:clrMapOvr>
    <a:masterClrMapping/>
  </p:clrMapOvr>
  <mc:AlternateContent xmlns:mc="http://schemas.openxmlformats.org/markup-compatibility/2006" xmlns:p14="http://schemas.microsoft.com/office/powerpoint/2010/main">
    <mc:Choice Requires="p14">
      <p:transition spd="slow" p14:dur="2000" advTm="41503"/>
    </mc:Choice>
    <mc:Fallback xmlns="">
      <p:transition spd="slow" advTm="4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464" x="1997075" y="58738"/>
          <p14:tracePt t="2472" x="1989138" y="109538"/>
          <p14:tracePt t="2481" x="1989138" y="176213"/>
          <p14:tracePt t="2487" x="1979613" y="234950"/>
          <p14:tracePt t="2495" x="1971675" y="301625"/>
          <p14:tracePt t="2504" x="1963738" y="344488"/>
          <p14:tracePt t="2512" x="1946275" y="395288"/>
          <p14:tracePt t="2520" x="1930400" y="444500"/>
          <p14:tracePt t="2528" x="1920875" y="487363"/>
          <p14:tracePt t="2536" x="1905000" y="546100"/>
          <p14:tracePt t="2544" x="1897063" y="604838"/>
          <p14:tracePt t="2552" x="1887538" y="663575"/>
          <p14:tracePt t="2560" x="1879600" y="730250"/>
          <p14:tracePt t="2567" x="1871663" y="781050"/>
          <p14:tracePt t="2576" x="1871663" y="839788"/>
          <p14:tracePt t="2584" x="1871663" y="906463"/>
          <p14:tracePt t="2592" x="1879600" y="965200"/>
          <p14:tracePt t="2600" x="1897063" y="1041400"/>
          <p14:tracePt t="2607" x="1938338" y="1133475"/>
          <p14:tracePt t="2616" x="1971675" y="1217613"/>
          <p14:tracePt t="2624" x="1997075" y="1301750"/>
          <p14:tracePt t="2632" x="2022475" y="1360488"/>
          <p14:tracePt t="2640" x="2030413" y="1409700"/>
          <p14:tracePt t="2648" x="2030413" y="1452563"/>
          <p14:tracePt t="2657" x="2030413" y="1485900"/>
          <p14:tracePt t="2664" x="2030413" y="1536700"/>
          <p14:tracePt t="2672" x="2030413" y="1577975"/>
          <p14:tracePt t="2679" x="2030413" y="1628775"/>
          <p14:tracePt t="2687" x="2047875" y="1687513"/>
          <p14:tracePt t="2695" x="2073275" y="1746250"/>
          <p14:tracePt t="2704" x="2106613" y="1804988"/>
          <p14:tracePt t="2712" x="2155825" y="1879600"/>
          <p14:tracePt t="2720" x="2198688" y="1938338"/>
          <p14:tracePt t="2728" x="2239963" y="2014538"/>
          <p14:tracePt t="2735" x="2273300" y="2065338"/>
          <p14:tracePt t="2744" x="2298700" y="2114550"/>
          <p14:tracePt t="2752" x="2324100" y="2149475"/>
          <p14:tracePt t="2760" x="2332038" y="2173288"/>
          <p14:tracePt t="2767" x="2349500" y="2208213"/>
          <p14:tracePt t="2776" x="2357438" y="2233613"/>
          <p14:tracePt t="2796" x="2416175" y="2282825"/>
          <p14:tracePt t="2800" x="2449513" y="2308225"/>
          <p14:tracePt t="2808" x="2500313" y="2325688"/>
          <p14:tracePt t="2816" x="2566988" y="2341563"/>
          <p14:tracePt t="2824" x="2625725" y="2359025"/>
          <p14:tracePt t="2832" x="2701925" y="2374900"/>
          <p14:tracePt t="2840" x="2760663" y="2384425"/>
          <p14:tracePt t="2848" x="2819400" y="2400300"/>
          <p14:tracePt t="2856" x="2870200" y="2417763"/>
          <p14:tracePt t="2864" x="2911475" y="2433638"/>
          <p14:tracePt t="2872" x="2944813" y="2433638"/>
          <p14:tracePt t="2881" x="2970213" y="2443163"/>
          <p14:tracePt t="2887" x="2995613" y="2451100"/>
          <p14:tracePt t="2895" x="3028950" y="2459038"/>
          <p14:tracePt t="2904" x="3054350" y="2459038"/>
          <p14:tracePt t="2912" x="3095625" y="2468563"/>
          <p14:tracePt t="2920" x="3130550" y="2468563"/>
          <p14:tracePt t="2928" x="3163888" y="2468563"/>
          <p14:tracePt t="2936" x="3230563" y="2468563"/>
          <p14:tracePt t="2944" x="3297238" y="2476500"/>
          <p14:tracePt t="2952" x="3365500" y="2476500"/>
          <p14:tracePt t="2960" x="3432175" y="2484438"/>
          <p14:tracePt t="2967" x="3490913" y="2492375"/>
          <p14:tracePt t="2976" x="3516313" y="2492375"/>
          <p14:tracePt t="2984" x="3541713" y="2501900"/>
          <p14:tracePt t="2992" x="3565525" y="2501900"/>
          <p14:tracePt t="3000" x="3582988" y="2501900"/>
          <p14:tracePt t="3008" x="3600450" y="2501900"/>
          <p14:tracePt t="3016" x="3624263" y="2501900"/>
          <p14:tracePt t="3024" x="3633788" y="2501900"/>
          <p14:tracePt t="3032" x="3641725" y="2501900"/>
          <p14:tracePt t="3040" x="3649663" y="2501900"/>
          <p14:tracePt t="3048" x="3667125" y="2492375"/>
          <p14:tracePt t="3056" x="3683000" y="2484438"/>
          <p14:tracePt t="3064" x="3725863" y="2459038"/>
          <p14:tracePt t="3072" x="3759200" y="2433638"/>
          <p14:tracePt t="3081" x="3810000" y="2409825"/>
          <p14:tracePt t="3088" x="3868738" y="2392363"/>
          <p14:tracePt t="3095" x="3910013" y="2374900"/>
          <p14:tracePt t="3104" x="3935413" y="2366963"/>
          <p14:tracePt t="3112" x="3943350" y="2359025"/>
          <p14:tracePt t="3120" x="3960813" y="2351088"/>
          <p14:tracePt t="3127" x="3960813" y="2341563"/>
          <p14:tracePt t="3136" x="3968750" y="2341563"/>
          <p14:tracePt t="3144" x="3968750" y="2333625"/>
          <p14:tracePt t="3152" x="3976688" y="2325688"/>
          <p14:tracePt t="3160" x="3976688" y="2308225"/>
          <p14:tracePt t="3167" x="3976688" y="2282825"/>
          <p14:tracePt t="3175" x="3976688" y="2257425"/>
          <p14:tracePt t="3184" x="3976688" y="2224088"/>
          <p14:tracePt t="3193" x="3976688" y="2190750"/>
          <p14:tracePt t="3201" x="3976688" y="2157413"/>
          <p14:tracePt t="3209" x="3986213" y="2132013"/>
          <p14:tracePt t="3217" x="4002088" y="2106613"/>
          <p14:tracePt t="3225" x="4011613" y="2081213"/>
          <p14:tracePt t="3232" x="4035425" y="2055813"/>
          <p14:tracePt t="3241" x="4044950" y="2039938"/>
          <p14:tracePt t="3248" x="4044950" y="2032000"/>
          <p14:tracePt t="3257" x="4052888" y="2014538"/>
          <p14:tracePt t="3265" x="4052888" y="2006600"/>
          <p14:tracePt t="3272" x="4052888" y="1989138"/>
          <p14:tracePt t="3279" x="4052888" y="1973263"/>
          <p14:tracePt t="3288" x="4052888" y="1955800"/>
          <p14:tracePt t="3296" x="4052888" y="1938338"/>
          <p14:tracePt t="3304" x="4035425" y="1922463"/>
          <p14:tracePt t="3312" x="4027488" y="1905000"/>
          <p14:tracePt t="3320" x="4027488" y="1879600"/>
          <p14:tracePt t="3328" x="4011613" y="1846263"/>
          <p14:tracePt t="3336" x="3994150" y="1812925"/>
          <p14:tracePt t="3344" x="3986213" y="1787525"/>
          <p14:tracePt t="3352" x="3976688" y="1754188"/>
          <p14:tracePt t="3360" x="3968750" y="1728788"/>
          <p14:tracePt t="3368" x="3960813" y="1703388"/>
          <p14:tracePt t="3376" x="3943350" y="1679575"/>
          <p14:tracePt t="3384" x="3927475" y="1644650"/>
          <p14:tracePt t="3392" x="3894138" y="1620838"/>
          <p14:tracePt t="3400" x="3851275" y="1585913"/>
          <p14:tracePt t="3408" x="3817938" y="1562100"/>
          <p14:tracePt t="3416" x="3776663" y="1536700"/>
          <p14:tracePt t="3424" x="3741738" y="1527175"/>
          <p14:tracePt t="3432" x="3708400" y="1501775"/>
          <p14:tracePt t="3440" x="3667125" y="1477963"/>
          <p14:tracePt t="3448" x="3633788" y="1460500"/>
          <p14:tracePt t="3456" x="3600450" y="1443038"/>
          <p14:tracePt t="3465" x="3575050" y="1435100"/>
          <p14:tracePt t="3472" x="3549650" y="1419225"/>
          <p14:tracePt t="3479" x="3541713" y="1419225"/>
          <p14:tracePt t="3488" x="3524250" y="1409700"/>
          <p14:tracePt t="3496" x="3524250" y="1401763"/>
          <p14:tracePt t="4513" x="3516313" y="1401763"/>
          <p14:tracePt t="4520" x="3506788" y="1401763"/>
          <p14:tracePt t="4530" x="3498850" y="1393825"/>
          <p14:tracePt t="4537" x="3498850" y="1376363"/>
          <p14:tracePt t="4849" x="3490913" y="1376363"/>
          <p14:tracePt t="4857" x="3490913" y="1393825"/>
          <p14:tracePt t="4864" x="3473450" y="1419225"/>
          <p14:tracePt t="4873" x="3465513" y="1452563"/>
          <p14:tracePt t="4881" x="3457575" y="1485900"/>
          <p14:tracePt t="4888" x="3448050" y="1493838"/>
          <p14:tracePt t="4897" x="3440113" y="1511300"/>
          <p14:tracePt t="4904" x="3432175" y="1544638"/>
          <p14:tracePt t="4914" x="3414713" y="1595438"/>
          <p14:tracePt t="4921" x="3406775" y="1662113"/>
          <p14:tracePt t="4930" x="3398838" y="1720850"/>
          <p14:tracePt t="4936" x="3398838" y="1797050"/>
          <p14:tracePt t="4945" x="3398838" y="1889125"/>
          <p14:tracePt t="4953" x="3389313" y="1981200"/>
          <p14:tracePt t="4961" x="3389313" y="2090738"/>
          <p14:tracePt t="4969" x="3389313" y="2216150"/>
          <p14:tracePt t="4977" x="3398838" y="2366963"/>
          <p14:tracePt t="4985" x="3398838" y="2527300"/>
          <p14:tracePt t="4993" x="3398838" y="2686050"/>
          <p14:tracePt t="5001" x="3373438" y="2846388"/>
          <p14:tracePt t="5009" x="3340100" y="2979738"/>
          <p14:tracePt t="5017" x="3322638" y="3105150"/>
          <p14:tracePt t="5025" x="3306763" y="3240088"/>
          <p14:tracePt t="5034" x="3306763" y="3357563"/>
          <p14:tracePt t="5041" x="3306763" y="3475038"/>
          <p14:tracePt t="5049" x="3330575" y="3559175"/>
          <p14:tracePt t="5057" x="3389313" y="3643313"/>
          <p14:tracePt t="5063" x="3424238" y="3694113"/>
          <p14:tracePt t="5073" x="3465513" y="3735388"/>
          <p14:tracePt t="5081" x="3482975" y="3752850"/>
          <p14:tracePt t="5089" x="3490913" y="3752850"/>
          <p14:tracePt t="5097" x="3490913" y="3760788"/>
          <p14:tracePt t="5105" x="3498850" y="3760788"/>
          <p14:tracePt t="5337" x="3506788" y="3760788"/>
          <p14:tracePt t="5353" x="3516313" y="3760788"/>
          <p14:tracePt t="5377" x="3516313" y="3752850"/>
          <p14:tracePt t="6136" x="3506788" y="3760788"/>
          <p14:tracePt t="6144" x="3506788" y="3776663"/>
          <p14:tracePt t="6152" x="3490913" y="3794125"/>
          <p14:tracePt t="6160" x="3482975" y="3811588"/>
          <p14:tracePt t="6167" x="3473450" y="3835400"/>
          <p14:tracePt t="6176" x="3465513" y="3860800"/>
          <p14:tracePt t="6184" x="3457575" y="3886200"/>
          <p14:tracePt t="6192" x="3457575" y="3911600"/>
          <p14:tracePt t="6200" x="3448050" y="3944938"/>
          <p14:tracePt t="6208" x="3432175" y="3978275"/>
          <p14:tracePt t="6216" x="3406775" y="4011613"/>
          <p14:tracePt t="6224" x="3381375" y="4046538"/>
          <p14:tracePt t="6232" x="3355975" y="4079875"/>
          <p14:tracePt t="6240" x="3322638" y="4105275"/>
          <p14:tracePt t="6248" x="3297238" y="4121150"/>
          <p14:tracePt t="6256" x="3263900" y="4146550"/>
          <p14:tracePt t="6265" x="3255963" y="4154488"/>
          <p14:tracePt t="6272" x="3248025" y="4171950"/>
          <p14:tracePt t="6279" x="3238500" y="4171950"/>
          <p14:tracePt t="6288" x="3230563" y="4179888"/>
          <p14:tracePt t="6304" x="3230563" y="4189413"/>
          <p14:tracePt t="6327" x="3230563" y="4197350"/>
          <p14:tracePt t="6336" x="3230563" y="4205288"/>
          <p14:tracePt t="6352" x="3222625" y="4213225"/>
          <p14:tracePt t="6360" x="3213100" y="4213225"/>
          <p14:tracePt t="6368" x="3205163" y="4230688"/>
          <p14:tracePt t="6376" x="3189288" y="4230688"/>
          <p14:tracePt t="6383" x="3179763" y="4248150"/>
          <p14:tracePt t="6392" x="3171825" y="4256088"/>
          <p14:tracePt t="6400" x="3163888" y="4264025"/>
          <p14:tracePt t="6408" x="3154363" y="4271963"/>
          <p14:tracePt t="6416" x="3154363" y="4281488"/>
          <p14:tracePt t="6424" x="3138488" y="4281488"/>
          <p14:tracePt t="6432" x="3130550" y="4281488"/>
          <p14:tracePt t="6440" x="3121025" y="4289425"/>
          <p14:tracePt t="6448" x="3105150" y="4297363"/>
          <p14:tracePt t="6456" x="3079750" y="4306888"/>
          <p14:tracePt t="6464" x="3062288" y="4306888"/>
          <p14:tracePt t="6472" x="3046413" y="4314825"/>
          <p14:tracePt t="6479" x="3036888" y="4322763"/>
          <p14:tracePt t="6488" x="3028950" y="4322763"/>
          <p14:tracePt t="6496" x="3021013" y="4330700"/>
          <p14:tracePt t="6504" x="3013075" y="4330700"/>
          <p14:tracePt t="6512" x="3013075" y="4348163"/>
          <p14:tracePt t="6520" x="2995613" y="4365625"/>
          <p14:tracePt t="6527" x="2978150" y="4381500"/>
          <p14:tracePt t="6536" x="2944813" y="4414838"/>
          <p14:tracePt t="6544" x="2911475" y="4440238"/>
          <p14:tracePt t="6552" x="2860675" y="4465638"/>
          <p14:tracePt t="6560" x="2801938" y="4483100"/>
          <p14:tracePt t="6568" x="2735263" y="4506913"/>
          <p14:tracePt t="6575" x="2676525" y="4524375"/>
          <p14:tracePt t="6583" x="2651125" y="4524375"/>
          <p14:tracePt t="6592" x="2635250" y="4532313"/>
          <p14:tracePt t="6600" x="2617788" y="4541838"/>
          <p14:tracePt t="6607" x="2609850" y="4549775"/>
          <p14:tracePt t="6616" x="2592388" y="4549775"/>
          <p14:tracePt t="6624" x="2576513" y="4565650"/>
          <p14:tracePt t="6632" x="2559050" y="4575175"/>
          <p14:tracePt t="6640" x="2533650" y="4591050"/>
          <p14:tracePt t="6648" x="2492375" y="4608513"/>
          <p14:tracePt t="6656" x="2449513" y="4624388"/>
          <p14:tracePt t="6665" x="2425700" y="4649788"/>
          <p14:tracePt t="6672" x="2390775" y="4675188"/>
          <p14:tracePt t="6679" x="2382838" y="4684713"/>
          <p14:tracePt t="6688" x="2366963" y="4700588"/>
          <p14:tracePt t="6696" x="2366963" y="4718050"/>
          <p14:tracePt t="6704" x="2349500" y="4733925"/>
          <p14:tracePt t="6712" x="2349500" y="4751388"/>
          <p14:tracePt t="6720" x="2332038" y="4767263"/>
          <p14:tracePt t="6727" x="2316163" y="4802188"/>
          <p14:tracePt t="6736" x="2298700" y="4818063"/>
          <p14:tracePt t="6744" x="2282825" y="4835525"/>
          <p14:tracePt t="6752" x="2265363" y="4851400"/>
          <p14:tracePt t="6760" x="2239963" y="4868863"/>
          <p14:tracePt t="6768" x="2232025" y="4876800"/>
          <p14:tracePt t="6776" x="2214563" y="4894263"/>
          <p14:tracePt t="6784" x="2214563" y="4910138"/>
          <p14:tracePt t="6792" x="2206625" y="4919663"/>
          <p14:tracePt t="6800" x="2206625" y="4935538"/>
          <p14:tracePt t="6808" x="2206625" y="4943475"/>
          <p14:tracePt t="6816" x="2206625" y="4953000"/>
          <p14:tracePt t="6824" x="2206625" y="4968875"/>
          <p14:tracePt t="6832" x="2206625" y="4994275"/>
          <p14:tracePt t="6840" x="2206625" y="5027613"/>
          <p14:tracePt t="6848" x="2214563" y="5060950"/>
          <p14:tracePt t="6856" x="2214563" y="5095875"/>
          <p14:tracePt t="6864" x="2224088" y="5129213"/>
          <p14:tracePt t="6872" x="2232025" y="5170488"/>
          <p14:tracePt t="6879" x="2239963" y="5195888"/>
          <p14:tracePt t="6888" x="2249488" y="5221288"/>
          <p14:tracePt t="6896" x="2257425" y="5246688"/>
          <p14:tracePt t="6904" x="2265363" y="5262563"/>
          <p14:tracePt t="6912" x="2273300" y="5287963"/>
          <p14:tracePt t="6920" x="2282825" y="5305425"/>
          <p14:tracePt t="6927" x="2298700" y="5321300"/>
          <p14:tracePt t="6936" x="2308225" y="5338763"/>
          <p14:tracePt t="6944" x="2324100" y="5356225"/>
          <p14:tracePt t="6952" x="2357438" y="5372100"/>
          <p14:tracePt t="6960" x="2366963" y="5389563"/>
          <p14:tracePt t="6967" x="2408238" y="5414963"/>
          <p14:tracePt t="6976" x="2425700" y="5422900"/>
          <p14:tracePt t="6984" x="2449513" y="5438775"/>
          <p14:tracePt t="6992" x="2466975" y="5448300"/>
          <p14:tracePt t="7000" x="2500313" y="5473700"/>
          <p14:tracePt t="7008" x="2517775" y="5481638"/>
          <p14:tracePt t="7016" x="2543175" y="5497513"/>
          <p14:tracePt t="7025" x="2559050" y="5514975"/>
          <p14:tracePt t="7032" x="2576513" y="5532438"/>
          <p14:tracePt t="7040" x="2584450" y="5540375"/>
          <p14:tracePt t="7048" x="2601913" y="5548313"/>
          <p14:tracePt t="7056" x="2601913" y="5556250"/>
          <p14:tracePt t="7064" x="2609850" y="5565775"/>
          <p14:tracePt t="7072" x="2617788" y="5565775"/>
          <p14:tracePt t="7079" x="2625725" y="5573713"/>
          <p14:tracePt t="7087" x="2635250" y="5581650"/>
          <p14:tracePt t="7095" x="2643188" y="5581650"/>
          <p14:tracePt t="7104" x="2660650" y="5581650"/>
          <p14:tracePt t="7112" x="2684463" y="5591175"/>
          <p14:tracePt t="7120" x="2719388" y="5599113"/>
          <p14:tracePt t="7127" x="2752725" y="5614988"/>
          <p14:tracePt t="7136" x="2786063" y="5624513"/>
          <p14:tracePt t="7144" x="2819400" y="5632450"/>
          <p14:tracePt t="7152" x="2844800" y="5640388"/>
          <p14:tracePt t="7160" x="2870200" y="5649913"/>
          <p14:tracePt t="7167" x="2903538" y="5657850"/>
          <p14:tracePt t="7175" x="2919413" y="5657850"/>
          <p14:tracePt t="7183" x="2944813" y="5665788"/>
          <p14:tracePt t="7192" x="2970213" y="5665788"/>
          <p14:tracePt t="7200" x="2995613" y="5665788"/>
          <p14:tracePt t="7208" x="3028950" y="5665788"/>
          <p14:tracePt t="7216" x="3062288" y="5665788"/>
          <p14:tracePt t="7224" x="3105150" y="5665788"/>
          <p14:tracePt t="7232" x="3154363" y="5673725"/>
          <p14:tracePt t="7240" x="3179763" y="5673725"/>
          <p14:tracePt t="7248" x="3205163" y="5683250"/>
          <p14:tracePt t="7256" x="3222625" y="5691188"/>
          <p14:tracePt t="7264" x="3238500" y="5691188"/>
          <p14:tracePt t="7272" x="3263900" y="5691188"/>
          <p14:tracePt t="7279" x="3281363" y="5691188"/>
          <p14:tracePt t="7288" x="3306763" y="5691188"/>
          <p14:tracePt t="7296" x="3322638" y="5691188"/>
          <p14:tracePt t="7304" x="3348038" y="5691188"/>
          <p14:tracePt t="7312" x="3365500" y="5691188"/>
          <p14:tracePt t="7320" x="3398838" y="5691188"/>
          <p14:tracePt t="7327" x="3440113" y="5691188"/>
          <p14:tracePt t="7336" x="3498850" y="5683250"/>
          <p14:tracePt t="7344" x="3565525" y="5673725"/>
          <p14:tracePt t="7352" x="3641725" y="5665788"/>
          <p14:tracePt t="7360" x="3700463" y="5657850"/>
          <p14:tracePt t="7368" x="3733800" y="5657850"/>
          <p14:tracePt t="7376" x="3759200" y="5649913"/>
          <p14:tracePt t="7384" x="3767138" y="5640388"/>
          <p14:tracePt t="7392" x="3776663" y="5632450"/>
          <p14:tracePt t="7400" x="3784600" y="5632450"/>
          <p14:tracePt t="7408" x="3792538" y="5624513"/>
          <p14:tracePt t="7424" x="3792538" y="5607050"/>
          <p14:tracePt t="7432" x="3800475" y="5591175"/>
          <p14:tracePt t="7440" x="3810000" y="5573713"/>
          <p14:tracePt t="7448" x="3817938" y="5556250"/>
          <p14:tracePt t="7456" x="3843338" y="5532438"/>
          <p14:tracePt t="7465" x="3868738" y="5489575"/>
          <p14:tracePt t="7473" x="3910013" y="5448300"/>
          <p14:tracePt t="7480" x="3976688" y="5414963"/>
          <p14:tracePt t="7488" x="4002088" y="5380038"/>
          <p14:tracePt t="7496" x="4027488" y="5364163"/>
          <p14:tracePt t="7504" x="4035425" y="5346700"/>
          <p14:tracePt t="7512" x="4044950" y="5330825"/>
          <p14:tracePt t="7520" x="4044950" y="5313363"/>
          <p14:tracePt t="7527" x="4044950" y="5295900"/>
          <p14:tracePt t="7536" x="4044950" y="5272088"/>
          <p14:tracePt t="7544" x="4044950" y="5246688"/>
          <p14:tracePt t="7552" x="4044950" y="5221288"/>
          <p14:tracePt t="7560" x="4044950" y="5187950"/>
          <p14:tracePt t="7567" x="4027488" y="5137150"/>
          <p14:tracePt t="7576" x="4002088" y="5086350"/>
          <p14:tracePt t="7584" x="3986213" y="5037138"/>
          <p14:tracePt t="7592" x="3976688" y="5011738"/>
          <p14:tracePt t="7600" x="3968750" y="4994275"/>
          <p14:tracePt t="7608" x="3960813" y="4978400"/>
          <p14:tracePt t="7616" x="3952875" y="4953000"/>
          <p14:tracePt t="7624" x="3943350" y="4943475"/>
          <p14:tracePt t="7632" x="3927475" y="4935538"/>
          <p14:tracePt t="7640" x="3917950" y="4919663"/>
          <p14:tracePt t="7648" x="3910013" y="4910138"/>
          <p14:tracePt t="7656" x="3876675" y="4894263"/>
          <p14:tracePt t="7665" x="3843338" y="4868863"/>
          <p14:tracePt t="7672" x="3792538" y="4843463"/>
          <p14:tracePt t="7679" x="3751263" y="4826000"/>
          <p14:tracePt t="7688" x="3700463" y="4792663"/>
          <p14:tracePt t="7696" x="3667125" y="4767263"/>
          <p14:tracePt t="7704" x="3633788" y="4733925"/>
          <p14:tracePt t="7712" x="3590925" y="4700588"/>
          <p14:tracePt t="7720" x="3549650" y="4675188"/>
          <p14:tracePt t="7727" x="3516313" y="4667250"/>
          <p14:tracePt t="7735" x="3498850" y="4649788"/>
          <p14:tracePt t="7743" x="3473450" y="4641850"/>
          <p14:tracePt t="8297" x="3482975" y="4641850"/>
          <p14:tracePt t="8314" x="3490913" y="4641850"/>
          <p14:tracePt t="8321" x="3498850" y="4641850"/>
          <p14:tracePt t="8329" x="3506788" y="4641850"/>
          <p14:tracePt t="8337" x="3532188" y="4624388"/>
          <p14:tracePt t="8345" x="3549650" y="4624388"/>
          <p14:tracePt t="8657" x="3549650" y="4633913"/>
          <p14:tracePt t="8665" x="3549650" y="4649788"/>
          <p14:tracePt t="8672" x="3549650" y="4659313"/>
          <p14:tracePt t="8761" x="3557588" y="4659313"/>
          <p14:tracePt t="8777" x="3565525" y="4659313"/>
          <p14:tracePt t="8793" x="3575050" y="4659313"/>
          <p14:tracePt t="8800" x="3575050" y="4649788"/>
          <p14:tracePt t="8809" x="3582988" y="4649788"/>
          <p14:tracePt t="8816" x="3582988" y="4641850"/>
          <p14:tracePt t="8832" x="3590925" y="4633913"/>
          <p14:tracePt t="8840" x="3590925" y="4624388"/>
          <p14:tracePt t="8848" x="3590925" y="4608513"/>
          <p14:tracePt t="8856" x="3590925" y="4600575"/>
          <p14:tracePt t="8864" x="3600450" y="4575175"/>
          <p14:tracePt t="8872" x="3608388" y="4549775"/>
          <p14:tracePt t="8879" x="3616325" y="4532313"/>
          <p14:tracePt t="8888" x="3624263" y="4506913"/>
          <p14:tracePt t="8896" x="3641725" y="4473575"/>
          <p14:tracePt t="8904" x="3659188" y="4448175"/>
          <p14:tracePt t="8913" x="3675063" y="4406900"/>
          <p14:tracePt t="8920" x="3708400" y="4373563"/>
          <p14:tracePt t="8928" x="3733800" y="4330700"/>
          <p14:tracePt t="8936" x="3759200" y="4289425"/>
          <p14:tracePt t="8944" x="3784600" y="4264025"/>
          <p14:tracePt t="8952" x="3792538" y="4222750"/>
          <p14:tracePt t="8960" x="3817938" y="4171950"/>
          <p14:tracePt t="8968" x="3835400" y="4113213"/>
          <p14:tracePt t="8976" x="3843338" y="4046538"/>
          <p14:tracePt t="8984" x="3859213" y="3978275"/>
          <p14:tracePt t="8992" x="3868738" y="3886200"/>
          <p14:tracePt t="9000" x="3894138" y="3811588"/>
          <p14:tracePt t="9009" x="3910013" y="3717925"/>
          <p14:tracePt t="9016" x="3927475" y="3617913"/>
          <p14:tracePt t="9024" x="3952875" y="3525838"/>
          <p14:tracePt t="9032" x="3968750" y="3416300"/>
          <p14:tracePt t="9040" x="4002088" y="3316288"/>
          <p14:tracePt t="9048" x="4019550" y="3222625"/>
          <p14:tracePt t="9056" x="4035425" y="3140075"/>
          <p14:tracePt t="9065" x="4044950" y="3046413"/>
          <p14:tracePt t="9072" x="4052888" y="2954338"/>
          <p14:tracePt t="9079" x="4060825" y="2854325"/>
          <p14:tracePt t="9088" x="4086225" y="2752725"/>
          <p14:tracePt t="9096" x="4094163" y="2644775"/>
          <p14:tracePt t="9104" x="4094163" y="2527300"/>
          <p14:tracePt t="9112" x="4103688" y="2443163"/>
          <p14:tracePt t="9120" x="4103688" y="2359025"/>
          <p14:tracePt t="9128" x="4111625" y="2282825"/>
          <p14:tracePt t="9136" x="4111625" y="2224088"/>
          <p14:tracePt t="9144" x="4111625" y="2182813"/>
          <p14:tracePt t="9152" x="4111625" y="2132013"/>
          <p14:tracePt t="9160" x="4103688" y="2106613"/>
          <p14:tracePt t="9168" x="4086225" y="2073275"/>
          <p14:tracePt t="9176" x="4070350" y="2032000"/>
          <p14:tracePt t="9184" x="4052888" y="2006600"/>
          <p14:tracePt t="9192" x="4027488" y="1973263"/>
          <p14:tracePt t="9200" x="4019550" y="1955800"/>
          <p14:tracePt t="9208" x="4011613" y="1938338"/>
          <p14:tracePt t="9216" x="4002088" y="1938338"/>
          <p14:tracePt t="9224" x="4002088" y="1930400"/>
          <p14:tracePt t="9241" x="4002088" y="1922463"/>
          <p14:tracePt t="9248" x="4002088" y="1914525"/>
          <p14:tracePt t="9256" x="4002088" y="1905000"/>
          <p14:tracePt t="9264" x="4002088" y="1889125"/>
          <p14:tracePt t="9272" x="3994150" y="1871663"/>
          <p14:tracePt t="9279" x="3976688" y="1846263"/>
          <p14:tracePt t="9288" x="3960813" y="1830388"/>
          <p14:tracePt t="9296" x="3960813" y="1820863"/>
          <p14:tracePt t="9601" x="3952875" y="1830388"/>
          <p14:tracePt t="9624" x="3943350" y="1820863"/>
          <p14:tracePt t="9633" x="3943350" y="1812925"/>
          <p14:tracePt t="9641" x="3943350" y="1797050"/>
          <p14:tracePt t="9649" x="3943350" y="1787525"/>
          <p14:tracePt t="9657" x="3943350" y="1771650"/>
          <p14:tracePt t="9665" x="3943350" y="1762125"/>
          <p14:tracePt t="9673" x="3943350" y="1754188"/>
          <p14:tracePt t="9681" x="3952875" y="1738313"/>
          <p14:tracePt t="9689" x="3952875" y="1728788"/>
          <p14:tracePt t="9698" x="3952875" y="1720850"/>
          <p14:tracePt t="9704" x="3960813" y="1703388"/>
          <p14:tracePt t="9714" x="3960813" y="1695450"/>
          <p14:tracePt t="9721" x="3968750" y="1679575"/>
          <p14:tracePt t="9729" x="3976688" y="1662113"/>
          <p14:tracePt t="9737" x="3976688" y="1654175"/>
          <p14:tracePt t="9745" x="3976688" y="1636713"/>
          <p14:tracePt t="9753" x="3976688" y="1628775"/>
          <p14:tracePt t="9761" x="3976688" y="1611313"/>
          <p14:tracePt t="9769" x="3976688" y="1595438"/>
          <p14:tracePt t="9777" x="3976688" y="1585913"/>
          <p14:tracePt t="9785" x="3976688" y="1570038"/>
          <p14:tracePt t="9793" x="3976688" y="1552575"/>
          <p14:tracePt t="9802" x="3976688" y="1536700"/>
          <p14:tracePt t="9809" x="3976688" y="1511300"/>
          <p14:tracePt t="9816" x="3976688" y="1493838"/>
          <p14:tracePt t="9825" x="3976688" y="1477963"/>
          <p14:tracePt t="9833" x="3976688" y="1460500"/>
          <p14:tracePt t="9841" x="3986213" y="1452563"/>
          <p14:tracePt t="9850" x="3986213" y="1435100"/>
          <p14:tracePt t="9857" x="3986213" y="1419225"/>
          <p14:tracePt t="9864" x="3986213" y="1409700"/>
          <p14:tracePt t="9873" x="3994150" y="1401763"/>
          <p14:tracePt t="9881" x="3994150" y="1384300"/>
          <p14:tracePt t="9889" x="3994150" y="1376363"/>
          <p14:tracePt t="9898" x="3994150" y="1368425"/>
          <p14:tracePt t="9904" x="3994150" y="1350963"/>
          <p14:tracePt t="9914" x="3994150" y="1335088"/>
          <p14:tracePt t="9920" x="4002088" y="1325563"/>
          <p14:tracePt t="9929" x="4002088" y="1309688"/>
          <p14:tracePt t="9937" x="4002088" y="1301750"/>
          <p14:tracePt t="9945" x="4002088" y="1284288"/>
          <p14:tracePt t="9953" x="4011613" y="1276350"/>
          <p14:tracePt t="9961" x="4011613" y="1266825"/>
          <p14:tracePt t="9969" x="4011613" y="1250950"/>
          <p14:tracePt t="9985" x="4011613" y="1243013"/>
          <p14:tracePt t="9993" x="4011613" y="1225550"/>
          <p14:tracePt t="10001" x="4011613" y="1217613"/>
          <p14:tracePt t="10009" x="4019550" y="1208088"/>
          <p14:tracePt t="10017" x="4019550" y="1192213"/>
          <p14:tracePt t="10025" x="4019550" y="1184275"/>
          <p14:tracePt t="10033" x="4019550" y="1174750"/>
          <p14:tracePt t="10041" x="4019550" y="1158875"/>
          <p14:tracePt t="10049" x="4027488" y="1141413"/>
          <p14:tracePt t="10057" x="4027488" y="1133475"/>
          <p14:tracePt t="10064" x="4027488" y="1116013"/>
          <p14:tracePt t="10073" x="4027488" y="1108075"/>
          <p14:tracePt t="10081" x="4035425" y="1100138"/>
          <p14:tracePt t="10089" x="4035425" y="1090613"/>
          <p14:tracePt t="10098" x="4035425" y="1082675"/>
          <p14:tracePt t="10105" x="4035425" y="1074738"/>
          <p14:tracePt t="10114" x="4035425" y="1066800"/>
          <p14:tracePt t="10120" x="4035425" y="1049338"/>
          <p14:tracePt t="10128" x="4044950" y="1041400"/>
          <p14:tracePt t="10136" x="4044950" y="1023938"/>
          <p14:tracePt t="10144" x="4052888" y="1008063"/>
          <p14:tracePt t="10152" x="4060825" y="990600"/>
          <p14:tracePt t="10160" x="4060825" y="973138"/>
          <p14:tracePt t="10168" x="4060825" y="965200"/>
          <p14:tracePt t="10176" x="4070350" y="949325"/>
          <p14:tracePt t="10184" x="4070350" y="923925"/>
          <p14:tracePt t="10192" x="4078288" y="914400"/>
          <p14:tracePt t="10200" x="4078288" y="898525"/>
          <p14:tracePt t="10208" x="4078288" y="889000"/>
          <p14:tracePt t="10216" x="4078288" y="881063"/>
          <p14:tracePt t="10225" x="4078288" y="873125"/>
          <p14:tracePt t="10232" x="4078288" y="865188"/>
          <p14:tracePt t="10240" x="4078288" y="855663"/>
          <p14:tracePt t="10256" x="4078288" y="839788"/>
          <p14:tracePt t="10264" x="4078288" y="830263"/>
          <p14:tracePt t="10272" x="4078288" y="822325"/>
          <p14:tracePt t="10279" x="4078288" y="814388"/>
          <p14:tracePt t="10288" x="4078288" y="796925"/>
          <p14:tracePt t="10296" x="4086225" y="788988"/>
          <p14:tracePt t="10304" x="4086225" y="781050"/>
          <p14:tracePt t="10313" x="4086225" y="771525"/>
          <p14:tracePt t="10320" x="4086225" y="763588"/>
          <p14:tracePt t="10328" x="4086225" y="755650"/>
          <p14:tracePt t="10344" x="4086225" y="738188"/>
          <p14:tracePt t="10360" x="4086225" y="730250"/>
          <p14:tracePt t="10368" x="4094163" y="722313"/>
          <p14:tracePt t="10376" x="4094163" y="712788"/>
          <p14:tracePt t="10385" x="4094163" y="704850"/>
          <p14:tracePt t="10392" x="4094163" y="696913"/>
          <p14:tracePt t="10401" x="4094163" y="688975"/>
          <p14:tracePt t="10408" x="4094163" y="679450"/>
          <p14:tracePt t="10416" x="4094163" y="671513"/>
          <p14:tracePt t="10424" x="4094163" y="663575"/>
          <p14:tracePt t="10432" x="4094163" y="646113"/>
          <p14:tracePt t="10440" x="4094163" y="638175"/>
          <p14:tracePt t="10448" x="4094163" y="620713"/>
          <p14:tracePt t="10456" x="4103688" y="612775"/>
          <p14:tracePt t="10463" x="4111625" y="595313"/>
          <p14:tracePt t="10472" x="4111625" y="579438"/>
          <p14:tracePt t="10479" x="4111625" y="561975"/>
          <p14:tracePt t="10488" x="4111625" y="554038"/>
          <p14:tracePt t="10496" x="4111625" y="528638"/>
          <p14:tracePt t="10504" x="4111625" y="512763"/>
          <p14:tracePt t="10513" x="4111625" y="495300"/>
          <p14:tracePt t="10520" x="4119563" y="487363"/>
          <p14:tracePt t="10528" x="4119563" y="469900"/>
          <p14:tracePt t="10536" x="4119563" y="444500"/>
          <p14:tracePt t="10544" x="4129088" y="428625"/>
          <p14:tracePt t="10552" x="4129088" y="411163"/>
          <p14:tracePt t="10560" x="4144963" y="395288"/>
          <p14:tracePt t="10568" x="4152900" y="369888"/>
          <p14:tracePt t="10576" x="4162425" y="344488"/>
          <p14:tracePt t="10584" x="4162425" y="319088"/>
          <p14:tracePt t="10592" x="4170363" y="293688"/>
          <p14:tracePt t="10600" x="4178300" y="260350"/>
          <p14:tracePt t="10608" x="4178300" y="242888"/>
          <p14:tracePt t="10616" x="4187825" y="227013"/>
          <p14:tracePt t="10624" x="4187825" y="209550"/>
          <p14:tracePt t="10632" x="4187825" y="193675"/>
          <p14:tracePt t="10640" x="4187825" y="184150"/>
          <p14:tracePt t="10648" x="4187825" y="168275"/>
          <p14:tracePt t="10656" x="4187825" y="158750"/>
          <p14:tracePt t="10664" x="4187825" y="150813"/>
          <p14:tracePt t="10672" x="4187825" y="134938"/>
          <p14:tracePt t="10679" x="4187825" y="125413"/>
          <p14:tracePt t="10688" x="4187825" y="117475"/>
          <p14:tracePt t="10696" x="4187825" y="100013"/>
          <p14:tracePt t="10704" x="4187825" y="92075"/>
          <p14:tracePt t="10713" x="4187825" y="76200"/>
          <p14:tracePt t="10720" x="4195763" y="66675"/>
          <p14:tracePt t="10728" x="4195763" y="50800"/>
          <p14:tracePt t="10736" x="4203700" y="50800"/>
          <p14:tracePt t="10744" x="4203700" y="41275"/>
          <p14:tracePt t="10752" x="4203700" y="33338"/>
          <p14:tracePt t="10760" x="4203700" y="25400"/>
          <p14:tracePt t="10768" x="4203700" y="17463"/>
          <p14:tracePt t="10777" x="4203700" y="7938"/>
          <p14:tracePt t="10784" x="4203700" y="0"/>
          <p14:tracePt t="34553" x="5873750" y="58738"/>
          <p14:tracePt t="34560" x="5899150" y="100013"/>
          <p14:tracePt t="34568" x="5915025" y="150813"/>
          <p14:tracePt t="34576" x="5940425" y="184150"/>
          <p14:tracePt t="34584" x="5957888" y="234950"/>
          <p14:tracePt t="34592" x="5983288" y="285750"/>
          <p14:tracePt t="34600" x="5983288" y="319088"/>
          <p14:tracePt t="34607" x="6024563" y="411163"/>
          <p14:tracePt t="34616" x="6049963" y="495300"/>
          <p14:tracePt t="34624" x="6100763" y="595313"/>
          <p14:tracePt t="34632" x="6159500" y="738188"/>
          <p14:tracePt t="34640" x="6259513" y="914400"/>
          <p14:tracePt t="34647" x="6359525" y="1090613"/>
          <p14:tracePt t="34656" x="6469063" y="1266825"/>
          <p14:tracePt t="34664" x="6570663" y="1443038"/>
          <p14:tracePt t="34672" x="6645275" y="1603375"/>
          <p14:tracePt t="34680" x="6678613" y="1679575"/>
          <p14:tracePt t="34688" x="6704013" y="1771650"/>
          <p14:tracePt t="34696" x="6721475" y="1846263"/>
          <p14:tracePt t="34704" x="6746875" y="1914525"/>
          <p14:tracePt t="34712" x="6762750" y="1997075"/>
          <p14:tracePt t="34720" x="6780213" y="2073275"/>
          <p14:tracePt t="34728" x="6813550" y="2157413"/>
          <p14:tracePt t="34736" x="6829425" y="2224088"/>
          <p14:tracePt t="34744" x="6854825" y="2308225"/>
          <p14:tracePt t="34752" x="6880225" y="2374900"/>
          <p14:tracePt t="34760" x="6897688" y="2417763"/>
          <p14:tracePt t="34768" x="6905625" y="2433638"/>
          <p14:tracePt t="34784" x="6905625" y="2443163"/>
          <p14:tracePt t="35040" x="6897688" y="2443163"/>
          <p14:tracePt t="35049" x="6854825" y="2433638"/>
          <p14:tracePt t="35065" x="6821488" y="2425700"/>
          <p14:tracePt t="35072" x="6780213" y="2425700"/>
          <p14:tracePt t="35082" x="6754813" y="2451100"/>
          <p14:tracePt t="35088" x="6737350" y="2476500"/>
          <p14:tracePt t="35137" x="6737350" y="2484438"/>
          <p14:tracePt t="35153" x="6729413" y="2501900"/>
          <p14:tracePt t="35161" x="6721475" y="2517775"/>
          <p14:tracePt t="35169" x="6721475" y="2527300"/>
          <p14:tracePt t="35177" x="6711950" y="2543175"/>
          <p14:tracePt t="35185" x="6704013" y="2560638"/>
          <p14:tracePt t="35193" x="6704013" y="2568575"/>
          <p14:tracePt t="35202" x="6696075" y="2586038"/>
          <p14:tracePt t="35209" x="6688138" y="2601913"/>
          <p14:tracePt t="35217" x="6678613" y="2619375"/>
          <p14:tracePt t="35225" x="6678613" y="2644775"/>
          <p14:tracePt t="35231" x="6670675" y="2668588"/>
          <p14:tracePt t="35241" x="6653213" y="2693988"/>
          <p14:tracePt t="35249" x="6645275" y="2719388"/>
          <p14:tracePt t="35257" x="6645275" y="2752725"/>
          <p14:tracePt t="35266" x="6629400" y="2778125"/>
          <p14:tracePt t="35273" x="6611938" y="2786063"/>
          <p14:tracePt t="35281" x="6594475" y="2803525"/>
          <p14:tracePt t="35289" x="6578600" y="2803525"/>
          <p14:tracePt t="35296" x="6570663" y="2811463"/>
          <p14:tracePt t="35305" x="6553200" y="2820988"/>
          <p14:tracePt t="35312" x="6535738" y="2820988"/>
          <p14:tracePt t="35321" x="6527800" y="2820988"/>
          <p14:tracePt t="35329" x="6519863" y="2820988"/>
          <p14:tracePt t="35345" x="6511925" y="2820988"/>
          <p14:tracePt t="35353" x="6502400" y="2828925"/>
          <p14:tracePt t="35361" x="6502400" y="2836863"/>
          <p14:tracePt t="35369" x="6486525" y="2846388"/>
          <p14:tracePt t="35377" x="6486525" y="2862263"/>
          <p14:tracePt t="35384" x="6477000" y="2895600"/>
          <p14:tracePt t="35393" x="6469063" y="2938463"/>
          <p14:tracePt t="35402" x="6469063" y="2987675"/>
          <p14:tracePt t="35409" x="6469063" y="3071813"/>
          <p14:tracePt t="35417" x="6486525" y="3148013"/>
          <p14:tracePt t="35425" x="6511925" y="3232150"/>
          <p14:tracePt t="35432" x="6535738" y="3298825"/>
          <p14:tracePt t="35441" x="6553200" y="3375025"/>
          <p14:tracePt t="35449" x="6570663" y="3433763"/>
          <p14:tracePt t="35458" x="6594475" y="3492500"/>
          <p14:tracePt t="35466" x="6594475" y="3533775"/>
          <p14:tracePt t="35473" x="6594475" y="3600450"/>
          <p14:tracePt t="35482" x="6594475" y="3659188"/>
          <p14:tracePt t="35489" x="6604000" y="3727450"/>
          <p14:tracePt t="35497" x="6604000" y="3802063"/>
          <p14:tracePt t="35505" x="6619875" y="3878263"/>
          <p14:tracePt t="35513" x="6645275" y="3952875"/>
          <p14:tracePt t="35521" x="6678613" y="4029075"/>
          <p14:tracePt t="35529" x="6711950" y="4095750"/>
          <p14:tracePt t="35537" x="6754813" y="4171950"/>
          <p14:tracePt t="35545" x="6780213" y="4222750"/>
          <p14:tracePt t="35553" x="6805613" y="4281488"/>
          <p14:tracePt t="35561" x="6813550" y="4314825"/>
          <p14:tracePt t="35569" x="6829425" y="4356100"/>
          <p14:tracePt t="35577" x="6864350" y="4398963"/>
          <p14:tracePt t="35585" x="6897688" y="4448175"/>
          <p14:tracePt t="35592" x="6938963" y="4506913"/>
          <p14:tracePt t="35602" x="6997700" y="4565650"/>
          <p14:tracePt t="35609" x="7081838" y="4633913"/>
          <p14:tracePt t="35615" x="7173913" y="4700588"/>
          <p14:tracePt t="35624" x="7265988" y="4751388"/>
          <p14:tracePt t="35631" x="7358063" y="4802188"/>
          <p14:tracePt t="35640" x="7442200" y="4851400"/>
          <p14:tracePt t="35649" x="7493000" y="4894263"/>
          <p14:tracePt t="35657" x="7526338" y="4927600"/>
          <p14:tracePt t="35666" x="7551738" y="4953000"/>
          <p14:tracePt t="35673" x="7577138" y="4994275"/>
          <p14:tracePt t="35682" x="7610475" y="5019675"/>
          <p14:tracePt t="35689" x="7643813" y="5060950"/>
          <p14:tracePt t="35697" x="7694613" y="5095875"/>
          <p14:tracePt t="35705" x="7753350" y="5129213"/>
          <p14:tracePt t="35713" x="7820025" y="5170488"/>
          <p14:tracePt t="35721" x="7896225" y="5195888"/>
          <p14:tracePt t="35729" x="7962900" y="5229225"/>
          <p14:tracePt t="35737" x="8039100" y="5246688"/>
          <p14:tracePt t="35745" x="8131175" y="5272088"/>
          <p14:tracePt t="35753" x="8205788" y="5305425"/>
          <p14:tracePt t="35761" x="8274050" y="5321300"/>
          <p14:tracePt t="35769" x="8348663" y="5338763"/>
          <p14:tracePt t="35776" x="8415338" y="5346700"/>
          <p14:tracePt t="35785" x="8474075" y="5364163"/>
          <p14:tracePt t="35793" x="8542338" y="5372100"/>
          <p14:tracePt t="35802" x="8601075" y="5380038"/>
          <p14:tracePt t="35809" x="8659813" y="5397500"/>
          <p14:tracePt t="35818" x="8709025" y="5414963"/>
          <p14:tracePt t="35824" x="8743950" y="5422900"/>
          <p14:tracePt t="36185" x="8751888" y="5438775"/>
          <p14:tracePt t="36209" x="8759825" y="5438775"/>
          <p14:tracePt t="36216" x="8767763" y="5438775"/>
          <p14:tracePt t="36225" x="8802688" y="5464175"/>
          <p14:tracePt t="36231" x="8851900" y="5489575"/>
          <p14:tracePt t="36240" x="8902700" y="5507038"/>
          <p14:tracePt t="36249" x="8969375" y="5522913"/>
          <p14:tracePt t="36257" x="9037638" y="5548313"/>
          <p14:tracePt t="36266" x="9104313" y="5565775"/>
          <p14:tracePt t="36273" x="9155113" y="5591175"/>
          <p14:tracePt t="36282" x="9188450" y="5607050"/>
          <p14:tracePt t="36289" x="9229725" y="5614988"/>
          <p14:tracePt t="36297" x="9255125" y="5632450"/>
          <p14:tracePt t="36305" x="9272588" y="5649913"/>
          <p14:tracePt t="36313" x="9296400" y="5649913"/>
          <p14:tracePt t="36321" x="9313863" y="5649913"/>
          <p14:tracePt t="36329" x="9321800" y="5649913"/>
          <p14:tracePt t="36337" x="9331325" y="5649913"/>
          <p14:tracePt t="36345" x="9339263" y="5649913"/>
          <p14:tracePt t="36353" x="9347200" y="5649913"/>
          <p14:tracePt t="36361" x="9355138" y="5649913"/>
          <p14:tracePt t="36369" x="9380538" y="5640388"/>
          <p14:tracePt t="36377" x="9413875" y="5624513"/>
          <p14:tracePt t="36384" x="9464675" y="5599113"/>
          <p14:tracePt t="36393" x="9531350" y="5565775"/>
          <p14:tracePt t="36400" x="9607550" y="5540375"/>
          <p14:tracePt t="36408" x="9674225" y="5514975"/>
          <p14:tracePt t="36415" x="9732963" y="5497513"/>
          <p14:tracePt t="36425" x="9783763" y="5489575"/>
          <p14:tracePt t="36432" x="9817100" y="5481638"/>
          <p14:tracePt t="36440" x="9842500" y="5481638"/>
          <p14:tracePt t="36447" x="9850438" y="5473700"/>
          <p14:tracePt t="36456" x="9867900" y="5473700"/>
          <p14:tracePt t="36463" x="9875838" y="5464175"/>
          <p14:tracePt t="36471" x="9883775" y="5464175"/>
          <p14:tracePt t="36479" x="9893300" y="5464175"/>
          <p14:tracePt t="36487" x="9893300" y="5456238"/>
          <p14:tracePt t="36496" x="9901238" y="5448300"/>
          <p14:tracePt t="36504" x="9918700" y="5430838"/>
          <p14:tracePt t="36511" x="9926638" y="5422900"/>
          <p14:tracePt t="36520" x="9942513" y="5405438"/>
          <p14:tracePt t="36528" x="9967913" y="5405438"/>
          <p14:tracePt t="36536" x="10001250" y="5389563"/>
          <p14:tracePt t="36544" x="10018713" y="5380038"/>
          <p14:tracePt t="36552" x="10036175" y="5372100"/>
          <p14:tracePt t="36559" x="10059988" y="5364163"/>
          <p14:tracePt t="36568" x="10069513" y="5356225"/>
          <p14:tracePt t="36575" x="10077450" y="5346700"/>
          <p14:tracePt t="36584" x="10085388" y="5338763"/>
          <p14:tracePt t="36592" x="10085388" y="5330825"/>
          <p14:tracePt t="36600" x="10094913" y="5321300"/>
          <p14:tracePt t="36607" x="10102850" y="5305425"/>
          <p14:tracePt t="36615" x="10102850" y="5287963"/>
          <p14:tracePt t="36624" x="10110788" y="5262563"/>
          <p14:tracePt t="36632" x="10118725" y="5237163"/>
          <p14:tracePt t="36640" x="10136188" y="5203825"/>
          <p14:tracePt t="36647" x="10144125" y="5178425"/>
          <p14:tracePt t="36656" x="10161588" y="5154613"/>
          <p14:tracePt t="36663" x="10169525" y="5137150"/>
          <p14:tracePt t="36671" x="10186988" y="5119688"/>
          <p14:tracePt t="36680" x="10194925" y="5095875"/>
          <p14:tracePt t="36687" x="10202863" y="5086350"/>
          <p14:tracePt t="36696" x="10212388" y="5078413"/>
          <p14:tracePt t="36704" x="10212388" y="5060950"/>
          <p14:tracePt t="36712" x="10220325" y="5045075"/>
          <p14:tracePt t="36720" x="10228263" y="5027613"/>
          <p14:tracePt t="36729" x="10236200" y="5011738"/>
          <p14:tracePt t="36737" x="10236200" y="4986338"/>
          <p14:tracePt t="36745" x="10236200" y="4960938"/>
          <p14:tracePt t="36752" x="10245725" y="4919663"/>
          <p14:tracePt t="36761" x="10261600" y="4884738"/>
          <p14:tracePt t="36769" x="10279063" y="4851400"/>
          <p14:tracePt t="36777" x="10279063" y="4826000"/>
          <p14:tracePt t="36785" x="10294938" y="4802188"/>
          <p14:tracePt t="36799" x="10320338" y="4743450"/>
          <p14:tracePt t="36808" x="10337800" y="4718050"/>
          <p14:tracePt t="36816" x="10345738" y="4700588"/>
          <p14:tracePt t="36825" x="10353675" y="4675188"/>
          <p14:tracePt t="36833" x="10363200" y="4649788"/>
          <p14:tracePt t="36841" x="10363200" y="4624388"/>
          <p14:tracePt t="36848" x="10371138" y="4591050"/>
          <p14:tracePt t="36857" x="10379075" y="4549775"/>
          <p14:tracePt t="36866" x="10388600" y="4516438"/>
          <p14:tracePt t="36873" x="10404475" y="4465638"/>
          <p14:tracePt t="36881" x="10404475" y="4424363"/>
          <p14:tracePt t="36889" x="10421938" y="4381500"/>
          <p14:tracePt t="36896" x="10429875" y="4348163"/>
          <p14:tracePt t="36905" x="10437813" y="4306888"/>
          <p14:tracePt t="36913" x="10447338" y="4281488"/>
          <p14:tracePt t="36921" x="10455275" y="4256088"/>
          <p14:tracePt t="36929" x="10455275" y="4238625"/>
          <p14:tracePt t="36937" x="10455275" y="4222750"/>
          <p14:tracePt t="36945" x="10455275" y="4213225"/>
          <p14:tracePt t="36953" x="10455275" y="4197350"/>
          <p14:tracePt t="36961" x="10455275" y="4171950"/>
          <p14:tracePt t="36969" x="10455275" y="4164013"/>
          <p14:tracePt t="36977" x="10455275" y="4138613"/>
          <p14:tracePt t="36984" x="10447338" y="4113213"/>
          <p14:tracePt t="36993" x="10437813" y="4087813"/>
          <p14:tracePt t="37002" x="10421938" y="4054475"/>
          <p14:tracePt t="37009" x="10421938" y="4021138"/>
          <p14:tracePt t="37018" x="10412413" y="3987800"/>
          <p14:tracePt t="37025" x="10404475" y="3962400"/>
          <p14:tracePt t="37032" x="10396538" y="3919538"/>
          <p14:tracePt t="37041" x="10388600" y="3894138"/>
          <p14:tracePt t="37049" x="10388600" y="3878263"/>
          <p14:tracePt t="37057" x="10388600" y="3870325"/>
          <p14:tracePt t="37066" x="10379075" y="3852863"/>
          <p14:tracePt t="37073" x="10371138" y="3835400"/>
          <p14:tracePt t="37080" x="10363200" y="3819525"/>
          <p14:tracePt t="37089" x="10363200" y="3811588"/>
          <p14:tracePt t="37097" x="10353675" y="3794125"/>
          <p14:tracePt t="37105" x="10345738" y="3786188"/>
          <p14:tracePt t="37113" x="10337800" y="3768725"/>
          <p14:tracePt t="37121" x="10312400" y="3743325"/>
          <p14:tracePt t="37128" x="10294938" y="3727450"/>
          <p14:tracePt t="37137" x="10271125" y="3702050"/>
          <p14:tracePt t="37145" x="10245725" y="3676650"/>
          <p14:tracePt t="37153" x="10228263" y="3659188"/>
          <p14:tracePt t="37161" x="10212388" y="3635375"/>
          <p14:tracePt t="37169" x="10202863" y="3617913"/>
          <p14:tracePt t="37176" x="10186988" y="3600450"/>
          <p14:tracePt t="37184" x="10177463" y="3584575"/>
          <p14:tracePt t="37193" x="10161588" y="3559175"/>
          <p14:tracePt t="37202" x="10128250" y="3541713"/>
          <p14:tracePt t="37209" x="10110788" y="3525838"/>
          <p14:tracePt t="37215" x="10085388" y="3508375"/>
          <p14:tracePt t="37224" x="10044113" y="3482975"/>
          <p14:tracePt t="37232" x="9993313" y="3459163"/>
          <p14:tracePt t="37241" x="9942513" y="3433763"/>
          <p14:tracePt t="37249" x="9901238" y="3408363"/>
          <p14:tracePt t="37257" x="9867900" y="3382963"/>
          <p14:tracePt t="37265" x="9825038" y="3357563"/>
          <p14:tracePt t="37273" x="9775825" y="3332163"/>
          <p14:tracePt t="37281" x="9750425" y="3316288"/>
          <p14:tracePt t="37289" x="9717088" y="3298825"/>
          <p14:tracePt t="37297" x="9699625" y="3290888"/>
          <p14:tracePt t="37305" x="9691688" y="3281363"/>
          <p14:tracePt t="37313" x="9674225" y="3281363"/>
          <p14:tracePt t="37321" x="9666288" y="3273425"/>
          <p14:tracePt t="37329" x="9658350" y="3265488"/>
          <p14:tracePt t="37337" x="9640888" y="3265488"/>
          <p14:tracePt t="37345" x="9615488" y="3257550"/>
          <p14:tracePt t="37353" x="9590088" y="3248025"/>
          <p14:tracePt t="37361" x="9556750" y="3232150"/>
          <p14:tracePt t="37368" x="9507538" y="3222625"/>
          <p14:tracePt t="37377" x="9448800" y="3206750"/>
          <p14:tracePt t="37385" x="9390063" y="3189288"/>
          <p14:tracePt t="37392" x="9331325" y="3173413"/>
          <p14:tracePt t="37402" x="9280525" y="3163888"/>
          <p14:tracePt t="37409" x="9255125" y="3163888"/>
          <p14:tracePt t="37417" x="9229725" y="3163888"/>
          <p14:tracePt t="37425" x="9221788" y="3163888"/>
          <p14:tracePt t="37432" x="9221788" y="3155950"/>
          <p14:tracePt t="37441" x="9204325" y="3155950"/>
          <p14:tracePt t="37456" x="9196388" y="3155950"/>
          <p14:tracePt t="37472" x="9178925" y="3155950"/>
          <p14:tracePt t="37482" x="9163050" y="3155950"/>
          <p14:tracePt t="37489" x="9137650" y="3155950"/>
          <p14:tracePt t="37496" x="9096375" y="3163888"/>
          <p14:tracePt t="37505" x="9020175" y="3173413"/>
          <p14:tracePt t="37513" x="8953500" y="3181350"/>
          <p14:tracePt t="37521" x="8877300" y="3189288"/>
          <p14:tracePt t="37529" x="8793163" y="3198813"/>
          <p14:tracePt t="37537" x="8734425" y="3214688"/>
          <p14:tracePt t="37545" x="8693150" y="3222625"/>
          <p14:tracePt t="37553" x="8667750" y="3222625"/>
          <p14:tracePt t="37561" x="8650288" y="3222625"/>
          <p14:tracePt t="37569" x="8642350" y="3232150"/>
          <p14:tracePt t="37577" x="8634413" y="3240088"/>
          <p14:tracePt t="37585" x="8626475" y="3240088"/>
          <p14:tracePt t="37593" x="8616950" y="3248025"/>
          <p14:tracePt t="37602" x="8609013" y="3257550"/>
          <p14:tracePt t="37608" x="8601075" y="3273425"/>
          <p14:tracePt t="37615" x="8575675" y="3298825"/>
          <p14:tracePt t="37625" x="8550275" y="3316288"/>
          <p14:tracePt t="37633" x="8509000" y="3349625"/>
          <p14:tracePt t="37640" x="8466138" y="3382963"/>
          <p14:tracePt t="37649" x="8407400" y="3416300"/>
          <p14:tracePt t="37657" x="8348663" y="3449638"/>
          <p14:tracePt t="37666" x="8289925" y="3492500"/>
          <p14:tracePt t="37672" x="8231188" y="3533775"/>
          <p14:tracePt t="37681" x="8189913" y="3559175"/>
          <p14:tracePt t="37688" x="8147050" y="3576638"/>
          <p14:tracePt t="37696" x="8113713" y="3600450"/>
          <p14:tracePt t="37705" x="8097838" y="3609975"/>
          <p14:tracePt t="37713" x="8088313" y="3625850"/>
          <p14:tracePt t="37721" x="8080375" y="3635375"/>
          <p14:tracePt t="37729" x="8080375" y="3643313"/>
          <p14:tracePt t="37737" x="8072438" y="3651250"/>
          <p14:tracePt t="37745" x="8062913" y="3668713"/>
          <p14:tracePt t="37753" x="8054975" y="3694113"/>
          <p14:tracePt t="37760" x="8047038" y="3717925"/>
          <p14:tracePt t="37769" x="8029575" y="3743325"/>
          <p14:tracePt t="37776" x="8013700" y="3776663"/>
          <p14:tracePt t="37798" x="7970838" y="3878263"/>
          <p14:tracePt t="37802" x="7937500" y="3929063"/>
          <p14:tracePt t="37807" x="7912100" y="3978275"/>
          <p14:tracePt t="37815" x="7878763" y="4029075"/>
          <p14:tracePt t="37824" x="7845425" y="4079875"/>
          <p14:tracePt t="37833" x="7812088" y="4130675"/>
          <p14:tracePt t="37840" x="7786688" y="4171950"/>
          <p14:tracePt t="37847" x="7761288" y="4197350"/>
          <p14:tracePt t="37856" x="7745413" y="4230688"/>
          <p14:tracePt t="37864" x="7720013" y="4264025"/>
          <p14:tracePt t="37872" x="7694613" y="4289425"/>
          <p14:tracePt t="37880" x="7686675" y="4314825"/>
          <p14:tracePt t="37888" x="7677150" y="4330700"/>
          <p14:tracePt t="37896" x="7661275" y="4356100"/>
          <p14:tracePt t="37904" x="7661275" y="4389438"/>
          <p14:tracePt t="37912" x="7643813" y="4406900"/>
          <p14:tracePt t="37920" x="7635875" y="4440238"/>
          <p14:tracePt t="37928" x="7627938" y="4473575"/>
          <p14:tracePt t="37936" x="7618413" y="4516438"/>
          <p14:tracePt t="37944" x="7610475" y="4541838"/>
          <p14:tracePt t="37952" x="7602538" y="4575175"/>
          <p14:tracePt t="37960" x="7585075" y="4600575"/>
          <p14:tracePt t="37968" x="7585075" y="4633913"/>
          <p14:tracePt t="37975" x="7585075" y="4659313"/>
          <p14:tracePt t="37984" x="7577138" y="4684713"/>
          <p14:tracePt t="37992" x="7577138" y="4708525"/>
          <p14:tracePt t="38000" x="7577138" y="4725988"/>
          <p14:tracePt t="38008" x="7577138" y="4751388"/>
          <p14:tracePt t="38016" x="7577138" y="4776788"/>
          <p14:tracePt t="38024" x="7577138" y="4802188"/>
          <p14:tracePt t="38032" x="7577138" y="4835525"/>
          <p14:tracePt t="38040" x="7585075" y="4876800"/>
          <p14:tracePt t="38047" x="7602538" y="4919663"/>
          <p14:tracePt t="38056" x="7627938" y="4968875"/>
          <p14:tracePt t="38064" x="7643813" y="5027613"/>
          <p14:tracePt t="38071" x="7669213" y="5078413"/>
          <p14:tracePt t="38079" x="7694613" y="5119688"/>
          <p14:tracePt t="38088" x="7710488" y="5154613"/>
          <p14:tracePt t="38096" x="7720013" y="5195888"/>
          <p14:tracePt t="38104" x="7720013" y="5213350"/>
          <p14:tracePt t="38111" x="7720013" y="5229225"/>
          <p14:tracePt t="38120" x="7727950" y="5246688"/>
          <p14:tracePt t="38128" x="7727950" y="5254625"/>
          <p14:tracePt t="38136" x="7727950" y="5272088"/>
          <p14:tracePt t="38144" x="7735888" y="5280025"/>
          <p14:tracePt t="38152" x="7735888" y="5287963"/>
          <p14:tracePt t="38160" x="7745413" y="5305425"/>
          <p14:tracePt t="38168" x="7753350" y="5313363"/>
          <p14:tracePt t="38175" x="7761288" y="5330825"/>
          <p14:tracePt t="38184" x="7778750" y="5356225"/>
          <p14:tracePt t="38192" x="7794625" y="5372100"/>
          <p14:tracePt t="38200" x="7827963" y="5397500"/>
          <p14:tracePt t="38208" x="7845425" y="5422900"/>
          <p14:tracePt t="38216" x="7862888" y="5438775"/>
          <p14:tracePt t="38224" x="7878763" y="5448300"/>
          <p14:tracePt t="38233" x="7886700" y="5456238"/>
          <p14:tracePt t="38240" x="7896225" y="5464175"/>
          <p14:tracePt t="38247" x="7896225" y="5473700"/>
          <p14:tracePt t="38256" x="7912100" y="5481638"/>
          <p14:tracePt t="38272" x="7929563" y="5497513"/>
          <p14:tracePt t="38280" x="7937500" y="5507038"/>
          <p14:tracePt t="38288" x="7954963" y="5522913"/>
          <p14:tracePt t="38295" x="7962900" y="5532438"/>
          <p14:tracePt t="38304" x="7988300" y="5548313"/>
          <p14:tracePt t="38312" x="8004175" y="5565775"/>
          <p14:tracePt t="38320" x="8047038" y="5581650"/>
          <p14:tracePt t="38328" x="8088313" y="5607050"/>
          <p14:tracePt t="38336" x="8139113" y="5640388"/>
          <p14:tracePt t="38343" x="8205788" y="5665788"/>
          <p14:tracePt t="38352" x="8256588" y="5691188"/>
          <p14:tracePt t="38360" x="8323263" y="5716588"/>
          <p14:tracePt t="38368" x="8382000" y="5732463"/>
          <p14:tracePt t="38376" x="8450263" y="5757863"/>
          <p14:tracePt t="38384" x="8509000" y="5775325"/>
          <p14:tracePt t="38391" x="8550275" y="5783263"/>
          <p14:tracePt t="38400" x="8591550" y="5791200"/>
          <p14:tracePt t="38408" x="8634413" y="5800725"/>
          <p14:tracePt t="38416" x="8659813" y="5808663"/>
          <p14:tracePt t="38424" x="8693150" y="5816600"/>
          <p14:tracePt t="38433" x="8726488" y="5826125"/>
          <p14:tracePt t="38439" x="8751888" y="5834063"/>
          <p14:tracePt t="38447" x="8785225" y="5842000"/>
          <p14:tracePt t="38456" x="8818563" y="5849938"/>
          <p14:tracePt t="38464" x="8851900" y="5859463"/>
          <p14:tracePt t="38472" x="8902700" y="5867400"/>
          <p14:tracePt t="38480" x="8936038" y="5875338"/>
          <p14:tracePt t="38487" x="8969375" y="5875338"/>
          <p14:tracePt t="38496" x="9002713" y="5884863"/>
          <p14:tracePt t="38504" x="9045575" y="5892800"/>
          <p14:tracePt t="38512" x="9086850" y="5900738"/>
          <p14:tracePt t="38520" x="9129713" y="5900738"/>
          <p14:tracePt t="38528" x="9163050" y="5908675"/>
          <p14:tracePt t="38536" x="9213850" y="5918200"/>
          <p14:tracePt t="38544" x="9255125" y="5926138"/>
          <p14:tracePt t="38552" x="9296400" y="5934075"/>
          <p14:tracePt t="38560" x="9331325" y="5943600"/>
          <p14:tracePt t="38568" x="9364663" y="5943600"/>
          <p14:tracePt t="38576" x="9390063" y="5951538"/>
          <p14:tracePt t="38584" x="9413875" y="5951538"/>
          <p14:tracePt t="38592" x="9448800" y="5959475"/>
          <p14:tracePt t="38600" x="9482138" y="5959475"/>
          <p14:tracePt t="38608" x="9515475" y="5959475"/>
          <p14:tracePt t="38615" x="9566275" y="5959475"/>
          <p14:tracePt t="38624" x="9607550" y="5959475"/>
          <p14:tracePt t="38631" x="9666288" y="5969000"/>
          <p14:tracePt t="38640" x="9717088" y="5969000"/>
          <p14:tracePt t="38648" x="9766300" y="5969000"/>
          <p14:tracePt t="38656" x="9825038" y="5969000"/>
          <p14:tracePt t="38665" x="9875838" y="5969000"/>
          <p14:tracePt t="38671" x="9918700" y="5969000"/>
          <p14:tracePt t="38680" x="9952038" y="5969000"/>
          <p14:tracePt t="38688" x="9993313" y="5969000"/>
          <p14:tracePt t="38696" x="10026650" y="5959475"/>
          <p14:tracePt t="38704" x="10052050" y="5943600"/>
          <p14:tracePt t="38712" x="10094913" y="5918200"/>
          <p14:tracePt t="38720" x="10144125" y="5892800"/>
          <p14:tracePt t="38728" x="10202863" y="5867400"/>
          <p14:tracePt t="38736" x="10261600" y="5842000"/>
          <p14:tracePt t="38744" x="10304463" y="5816600"/>
          <p14:tracePt t="38752" x="10345738" y="5800725"/>
          <p14:tracePt t="38760" x="10371138" y="5775325"/>
          <p14:tracePt t="38768" x="10388600" y="5757863"/>
          <p14:tracePt t="38776" x="10412413" y="5716588"/>
          <p14:tracePt t="38784" x="10429875" y="5691188"/>
          <p14:tracePt t="38792" x="10455275" y="5649913"/>
          <p14:tracePt t="38799" x="10471150" y="5607050"/>
          <p14:tracePt t="38808" x="10496550" y="5581650"/>
          <p14:tracePt t="38816" x="10521950" y="5548313"/>
          <p14:tracePt t="38824" x="10529888" y="5540375"/>
          <p14:tracePt t="38833" x="10564813" y="5497513"/>
          <p14:tracePt t="38840" x="10580688" y="5456238"/>
          <p14:tracePt t="38848" x="10606088" y="5414963"/>
          <p14:tracePt t="38856" x="10614025" y="5380038"/>
          <p14:tracePt t="38864" x="10614025" y="5338763"/>
          <p14:tracePt t="38872" x="10614025" y="5287963"/>
          <p14:tracePt t="38880" x="10614025" y="5246688"/>
          <p14:tracePt t="38888" x="10623550" y="5195888"/>
          <p14:tracePt t="38896" x="10631488" y="5162550"/>
          <p14:tracePt t="38904" x="10639425" y="5119688"/>
          <p14:tracePt t="38912" x="10656888" y="5095875"/>
          <p14:tracePt t="38920" x="10672763" y="5070475"/>
          <p14:tracePt t="38928" x="10690225" y="5037138"/>
          <p14:tracePt t="38936" x="10690225" y="5019675"/>
          <p14:tracePt t="38944" x="10690225" y="4994275"/>
          <p14:tracePt t="38952" x="10690225" y="4978400"/>
          <p14:tracePt t="38960" x="10690225" y="4943475"/>
          <p14:tracePt t="38968" x="10690225" y="4919663"/>
          <p14:tracePt t="38976" x="10690225" y="4884738"/>
          <p14:tracePt t="38984" x="10690225" y="4851400"/>
          <p14:tracePt t="38992" x="10690225" y="4818063"/>
          <p14:tracePt t="39000" x="10690225" y="4784725"/>
          <p14:tracePt t="39008" x="10690225" y="4733925"/>
          <p14:tracePt t="39016" x="10690225" y="4684713"/>
          <p14:tracePt t="39024" x="10690225" y="4624388"/>
          <p14:tracePt t="39031" x="10690225" y="4557713"/>
          <p14:tracePt t="39040" x="10690225" y="4498975"/>
          <p14:tracePt t="39048" x="10690225" y="4440238"/>
          <p14:tracePt t="39056" x="10698163" y="4373563"/>
          <p14:tracePt t="39065" x="10698163" y="4306888"/>
          <p14:tracePt t="39072" x="10706100" y="4238625"/>
          <p14:tracePt t="39079" x="10706100" y="4164013"/>
          <p14:tracePt t="39088" x="10706100" y="4095750"/>
          <p14:tracePt t="39096" x="10706100" y="4011613"/>
          <p14:tracePt t="39104" x="10690225" y="3944938"/>
          <p14:tracePt t="39112" x="10656888" y="3852863"/>
          <p14:tracePt t="39120" x="10598150" y="3760788"/>
          <p14:tracePt t="39128" x="10547350" y="3684588"/>
          <p14:tracePt t="39136" x="10480675" y="3617913"/>
          <p14:tracePt t="39144" x="10421938" y="3559175"/>
          <p14:tracePt t="39152" x="10353675" y="3517900"/>
          <p14:tracePt t="39160" x="10320338" y="3482975"/>
          <p14:tracePt t="39168" x="10279063" y="3449638"/>
          <p14:tracePt t="39176" x="10261600" y="3441700"/>
          <p14:tracePt t="39184" x="10236200" y="3424238"/>
          <p14:tracePt t="39192" x="10220325" y="3416300"/>
          <p14:tracePt t="39200" x="10212388" y="3398838"/>
          <p14:tracePt t="39208" x="10202863" y="3390900"/>
          <p14:tracePt t="39216" x="10194925" y="3390900"/>
          <p14:tracePt t="39489" x="10202863" y="3382963"/>
          <p14:tracePt t="39497" x="10245725" y="3265488"/>
          <p14:tracePt t="39505" x="10253663" y="3198813"/>
          <p14:tracePt t="39513" x="10253663" y="3114675"/>
          <p14:tracePt t="39521" x="10271125" y="2987675"/>
          <p14:tracePt t="39529" x="10287000" y="2862263"/>
          <p14:tracePt t="39537" x="10312400" y="2711450"/>
          <p14:tracePt t="39545" x="10337800" y="2543175"/>
          <p14:tracePt t="39553" x="10345738" y="2374900"/>
          <p14:tracePt t="39561" x="10345738" y="2216150"/>
          <p14:tracePt t="39568" x="10345738" y="2032000"/>
          <p14:tracePt t="39577" x="10353675" y="1820863"/>
          <p14:tracePt t="39584" x="10353675" y="1636713"/>
          <p14:tracePt t="39593" x="10379075" y="1460500"/>
          <p14:tracePt t="39601" x="10388600" y="1292225"/>
          <p14:tracePt t="39609" x="10412413" y="1141413"/>
          <p14:tracePt t="39615" x="10447338" y="990600"/>
          <p14:tracePt t="39624" x="10463213" y="865188"/>
          <p14:tracePt t="39633" x="10496550" y="755650"/>
          <p14:tracePt t="39641" x="10514013" y="630238"/>
          <p14:tracePt t="39649" x="10529888" y="528638"/>
          <p14:tracePt t="39657" x="10539413" y="419100"/>
          <p14:tracePt t="39666" x="10547350" y="293688"/>
          <p14:tracePt t="39673" x="10564813" y="176213"/>
          <p14:tracePt t="39681" x="10572750" y="92075"/>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6555-220E-4948-BD72-CB5517302B5B}"/>
              </a:ext>
            </a:extLst>
          </p:cNvPr>
          <p:cNvSpPr>
            <a:spLocks noGrp="1"/>
          </p:cNvSpPr>
          <p:nvPr>
            <p:ph type="title"/>
          </p:nvPr>
        </p:nvSpPr>
        <p:spPr>
          <a:xfrm>
            <a:off x="310718" y="365126"/>
            <a:ext cx="5193437" cy="602540"/>
          </a:xfrm>
        </p:spPr>
        <p:txBody>
          <a:bodyPr>
            <a:normAutofit fontScale="90000"/>
          </a:bodyPr>
          <a:lstStyle/>
          <a:p>
            <a:r>
              <a:rPr lang="en-US" sz="2400" b="1" dirty="0">
                <a:latin typeface="+mn-lt"/>
              </a:rPr>
              <a:t>Auroral research – involves the study of high-energy solar particles in polar regions</a:t>
            </a:r>
          </a:p>
        </p:txBody>
      </p:sp>
      <p:sp>
        <p:nvSpPr>
          <p:cNvPr id="3" name="Text Placeholder 2">
            <a:extLst>
              <a:ext uri="{FF2B5EF4-FFF2-40B4-BE49-F238E27FC236}">
                <a16:creationId xmlns:a16="http://schemas.microsoft.com/office/drawing/2014/main" id="{2E82E566-D5D6-485D-BA41-35AECCDAD91C}"/>
              </a:ext>
            </a:extLst>
          </p:cNvPr>
          <p:cNvSpPr>
            <a:spLocks noGrp="1"/>
          </p:cNvSpPr>
          <p:nvPr>
            <p:ph type="body" idx="1"/>
          </p:nvPr>
        </p:nvSpPr>
        <p:spPr>
          <a:xfrm>
            <a:off x="310719" y="1438183"/>
            <a:ext cx="4998128" cy="692458"/>
          </a:xfrm>
        </p:spPr>
        <p:txBody>
          <a:bodyPr>
            <a:normAutofit fontScale="92500" lnSpcReduction="10000"/>
          </a:bodyPr>
          <a:lstStyle/>
          <a:p>
            <a:r>
              <a:rPr lang="en-US" dirty="0"/>
              <a:t>e.g. by satellites such as ESRO-4 and Swedish Viking, and by research rockets</a:t>
            </a:r>
          </a:p>
        </p:txBody>
      </p:sp>
      <p:pic>
        <p:nvPicPr>
          <p:cNvPr id="8" name="Content Placeholder 7" descr="Text, letter&#10;&#10;Description automatically generated">
            <a:extLst>
              <a:ext uri="{FF2B5EF4-FFF2-40B4-BE49-F238E27FC236}">
                <a16:creationId xmlns:a16="http://schemas.microsoft.com/office/drawing/2014/main" id="{BD59641E-6E55-4532-A27A-8C7C9A9B2AE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6309" y="2292038"/>
            <a:ext cx="8163571" cy="4565961"/>
          </a:xfrm>
        </p:spPr>
      </p:pic>
      <p:sp>
        <p:nvSpPr>
          <p:cNvPr id="5" name="Text Placeholder 4">
            <a:extLst>
              <a:ext uri="{FF2B5EF4-FFF2-40B4-BE49-F238E27FC236}">
                <a16:creationId xmlns:a16="http://schemas.microsoft.com/office/drawing/2014/main" id="{F8168DB3-9726-48C5-B9D0-871FD13AEB82}"/>
              </a:ext>
            </a:extLst>
          </p:cNvPr>
          <p:cNvSpPr>
            <a:spLocks noGrp="1"/>
          </p:cNvSpPr>
          <p:nvPr>
            <p:ph type="body" sz="quarter" idx="3"/>
          </p:nvPr>
        </p:nvSpPr>
        <p:spPr>
          <a:xfrm>
            <a:off x="10095591" y="5166803"/>
            <a:ext cx="1259796" cy="1180731"/>
          </a:xfrm>
        </p:spPr>
        <p:txBody>
          <a:bodyPr>
            <a:normAutofit fontScale="92500" lnSpcReduction="10000"/>
          </a:bodyPr>
          <a:lstStyle/>
          <a:p>
            <a:r>
              <a:rPr lang="en-US" sz="1800" dirty="0"/>
              <a:t>Swedish Viking satellite (launched in 1986)</a:t>
            </a:r>
          </a:p>
        </p:txBody>
      </p:sp>
      <p:pic>
        <p:nvPicPr>
          <p:cNvPr id="10" name="Content Placeholder 9" descr="Engineering drawing&#10;&#10;Description automatically generated">
            <a:extLst>
              <a:ext uri="{FF2B5EF4-FFF2-40B4-BE49-F238E27FC236}">
                <a16:creationId xmlns:a16="http://schemas.microsoft.com/office/drawing/2014/main" id="{9D1D56D7-5ABF-4FE8-8149-5E189FE738B7}"/>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5923626" y="4161314"/>
            <a:ext cx="4171965" cy="2604212"/>
          </a:xfrm>
        </p:spPr>
      </p:pic>
      <p:sp>
        <p:nvSpPr>
          <p:cNvPr id="13" name="TextBox 12">
            <a:extLst>
              <a:ext uri="{FF2B5EF4-FFF2-40B4-BE49-F238E27FC236}">
                <a16:creationId xmlns:a16="http://schemas.microsoft.com/office/drawing/2014/main" id="{D9C1D15F-E275-40E6-A827-3FC06BABB277}"/>
              </a:ext>
            </a:extLst>
          </p:cNvPr>
          <p:cNvSpPr txBox="1"/>
          <p:nvPr/>
        </p:nvSpPr>
        <p:spPr>
          <a:xfrm>
            <a:off x="6338657" y="598334"/>
            <a:ext cx="3131488" cy="369332"/>
          </a:xfrm>
          <a:prstGeom prst="rect">
            <a:avLst/>
          </a:prstGeom>
          <a:noFill/>
        </p:spPr>
        <p:txBody>
          <a:bodyPr wrap="square" rtlCol="0">
            <a:spAutoFit/>
          </a:bodyPr>
          <a:lstStyle/>
          <a:p>
            <a:r>
              <a:rPr lang="en-US" b="1" dirty="0"/>
              <a:t>Auroral research rocket</a:t>
            </a:r>
          </a:p>
        </p:txBody>
      </p:sp>
      <p:pic>
        <p:nvPicPr>
          <p:cNvPr id="6" name="Picture 5" descr="A picture containing diagram&#10;&#10;Description automatically generated">
            <a:extLst>
              <a:ext uri="{FF2B5EF4-FFF2-40B4-BE49-F238E27FC236}">
                <a16:creationId xmlns:a16="http://schemas.microsoft.com/office/drawing/2014/main" id="{4197F43A-8725-4DD7-90BD-0FD6440A8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3823" y="44388"/>
            <a:ext cx="2864558" cy="4341181"/>
          </a:xfrm>
          <a:prstGeom prst="rect">
            <a:avLst/>
          </a:prstGeom>
        </p:spPr>
      </p:pic>
      <p:pic>
        <p:nvPicPr>
          <p:cNvPr id="9" name="Audio 8">
            <a:hlinkClick r:id="" action="ppaction://media"/>
            <a:extLst>
              <a:ext uri="{FF2B5EF4-FFF2-40B4-BE49-F238E27FC236}">
                <a16:creationId xmlns:a16="http://schemas.microsoft.com/office/drawing/2014/main" id="{2AE305E1-8522-45BD-B7AF-71EC541883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9948200"/>
      </p:ext>
    </p:extLst>
  </p:cSld>
  <p:clrMapOvr>
    <a:masterClrMapping/>
  </p:clrMapOvr>
  <mc:AlternateContent xmlns:mc="http://schemas.openxmlformats.org/markup-compatibility/2006" xmlns:p14="http://schemas.microsoft.com/office/powerpoint/2010/main">
    <mc:Choice Requires="p14">
      <p:transition spd="slow" p14:dur="2000" advTm="17034"/>
    </mc:Choice>
    <mc:Fallback xmlns="">
      <p:transition spd="slow" advTm="1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8467" x="2895600" y="6832600"/>
          <p14:tracePt t="8483" x="2895600" y="6816725"/>
          <p14:tracePt t="8490" x="2895600" y="6799263"/>
          <p14:tracePt t="8498" x="2895600" y="6781800"/>
          <p14:tracePt t="8506" x="2895600" y="6765925"/>
          <p14:tracePt t="8514" x="2895600" y="6740525"/>
          <p14:tracePt t="8522" x="2895600" y="6723063"/>
          <p14:tracePt t="8530" x="2895600" y="6699250"/>
          <p14:tracePt t="8538" x="2895600" y="6664325"/>
          <p14:tracePt t="8546" x="2895600" y="6640513"/>
          <p14:tracePt t="8554" x="2878138" y="6615113"/>
          <p14:tracePt t="8562" x="2870200" y="6589713"/>
          <p14:tracePt t="8570" x="2860675" y="6572250"/>
          <p14:tracePt t="8577" x="2860675" y="6546850"/>
          <p14:tracePt t="8586" x="2860675" y="6521450"/>
          <p14:tracePt t="8594" x="2860675" y="6505575"/>
          <p14:tracePt t="8602" x="2852738" y="6480175"/>
          <p14:tracePt t="8611" x="2852738" y="6462713"/>
          <p14:tracePt t="8618" x="2852738" y="6438900"/>
          <p14:tracePt t="8626" x="2852738" y="6421438"/>
          <p14:tracePt t="8634" x="2852738" y="6403975"/>
          <p14:tracePt t="8642" x="2852738" y="6380163"/>
          <p14:tracePt t="8650" x="2844800" y="6362700"/>
          <p14:tracePt t="8658" x="2836863" y="6337300"/>
          <p14:tracePt t="8666" x="2836863" y="6321425"/>
          <p14:tracePt t="8674" x="2827338" y="6303963"/>
          <p14:tracePt t="8682" x="2819400" y="6296025"/>
          <p14:tracePt t="8690" x="2819400" y="6270625"/>
          <p14:tracePt t="8698" x="2819400" y="6262688"/>
          <p14:tracePt t="8706" x="2819400" y="6253163"/>
          <p14:tracePt t="8714" x="2819400" y="6237288"/>
          <p14:tracePt t="8722" x="2819400" y="6219825"/>
          <p14:tracePt t="8730" x="2819400" y="6203950"/>
          <p14:tracePt t="8738" x="2819400" y="6186488"/>
          <p14:tracePt t="8746" x="2819400" y="6161088"/>
          <p14:tracePt t="8763" x="2819400" y="6135688"/>
          <p14:tracePt t="8770" x="2819400" y="6119813"/>
          <p14:tracePt t="8778" x="2819400" y="6110288"/>
          <p14:tracePt t="8786" x="2811463" y="6094413"/>
          <p14:tracePt t="8794" x="2811463" y="6086475"/>
          <p14:tracePt t="8802" x="2801938" y="6069013"/>
          <p14:tracePt t="8810" x="2801938" y="6061075"/>
          <p14:tracePt t="8818" x="2794000" y="6043613"/>
          <p14:tracePt t="8826" x="2794000" y="6027738"/>
          <p14:tracePt t="8834" x="2794000" y="6018213"/>
          <p14:tracePt t="8842" x="2794000" y="6010275"/>
          <p14:tracePt t="8850" x="2794000" y="6002338"/>
          <p14:tracePt t="8858" x="2794000" y="5976938"/>
          <p14:tracePt t="8866" x="2794000" y="5969000"/>
          <p14:tracePt t="8874" x="2794000" y="5951538"/>
          <p14:tracePt t="8883" x="2794000" y="5943600"/>
          <p14:tracePt t="8890" x="2794000" y="5926138"/>
          <p14:tracePt t="8898" x="2794000" y="5908675"/>
          <p14:tracePt t="8914" x="2794000" y="5900738"/>
          <p14:tracePt t="8922" x="2794000" y="5892800"/>
          <p14:tracePt t="8938" x="2794000" y="5884863"/>
          <p14:tracePt t="8962" x="2794000" y="5875338"/>
          <p14:tracePt t="8970" x="2786063" y="5875338"/>
          <p14:tracePt t="8986" x="2786063" y="5867400"/>
          <p14:tracePt t="9010" x="2786063" y="5859463"/>
          <p14:tracePt t="9018" x="2786063" y="5849938"/>
          <p14:tracePt t="9034" x="2786063" y="5842000"/>
          <p14:tracePt t="9067" x="2786063" y="5834063"/>
          <p14:tracePt t="9074" x="2794000" y="5834063"/>
          <p14:tracePt t="9082" x="2794000" y="5826125"/>
          <p14:tracePt t="9090" x="2801938" y="5816600"/>
          <p14:tracePt t="9098" x="2811463" y="5808663"/>
          <p14:tracePt t="9106" x="2819400" y="5791200"/>
          <p14:tracePt t="9115" x="2836863" y="5775325"/>
          <p14:tracePt t="9122" x="2844800" y="5757863"/>
          <p14:tracePt t="9130" x="2870200" y="5732463"/>
          <p14:tracePt t="9138" x="2886075" y="5716588"/>
          <p14:tracePt t="9146" x="2911475" y="5691188"/>
          <p14:tracePt t="9154" x="2936875" y="5673725"/>
          <p14:tracePt t="9163" x="2962275" y="5649913"/>
          <p14:tracePt t="9170" x="2995613" y="5632450"/>
          <p14:tracePt t="9177" x="3021013" y="5607050"/>
          <p14:tracePt t="9186" x="3046413" y="5591175"/>
          <p14:tracePt t="9194" x="3079750" y="5573713"/>
          <p14:tracePt t="9202" x="3105150" y="5548313"/>
          <p14:tracePt t="9211" x="3138488" y="5522913"/>
          <p14:tracePt t="9218" x="3163888" y="5507038"/>
          <p14:tracePt t="9226" x="3205163" y="5481638"/>
          <p14:tracePt t="9234" x="3248025" y="5456238"/>
          <p14:tracePt t="9242" x="3271838" y="5430838"/>
          <p14:tracePt t="9250" x="3306763" y="5397500"/>
          <p14:tracePt t="9258" x="3330575" y="5364163"/>
          <p14:tracePt t="9267" x="3355975" y="5338763"/>
          <p14:tracePt t="9274" x="3381375" y="5305425"/>
          <p14:tracePt t="9282" x="3389313" y="5287963"/>
          <p14:tracePt t="9290" x="3398838" y="5262563"/>
          <p14:tracePt t="9298" x="3406775" y="5246688"/>
          <p14:tracePt t="9306" x="3424238" y="5229225"/>
          <p14:tracePt t="9314" x="3432175" y="5203825"/>
          <p14:tracePt t="9322" x="3440113" y="5187950"/>
          <p14:tracePt t="9331" x="3457575" y="5170488"/>
          <p14:tracePt t="9338" x="3473450" y="5145088"/>
          <p14:tracePt t="9347" x="3490913" y="5111750"/>
          <p14:tracePt t="9354" x="3506788" y="5086350"/>
          <p14:tracePt t="9363" x="3524250" y="5060950"/>
          <p14:tracePt t="9370" x="3532188" y="5037138"/>
          <p14:tracePt t="9377" x="3541713" y="5011738"/>
          <p14:tracePt t="9386" x="3549650" y="4994275"/>
          <p14:tracePt t="9394" x="3565525" y="4968875"/>
          <p14:tracePt t="9402" x="3565525" y="4953000"/>
          <p14:tracePt t="9411" x="3565525" y="4935538"/>
          <p14:tracePt t="9418" x="3575050" y="4910138"/>
          <p14:tracePt t="9426" x="3582988" y="4884738"/>
          <p14:tracePt t="9434" x="3582988" y="4860925"/>
          <p14:tracePt t="9442" x="3590925" y="4835525"/>
          <p14:tracePt t="9450" x="3590925" y="4810125"/>
          <p14:tracePt t="9458" x="3600450" y="4784725"/>
          <p14:tracePt t="9467" x="3600450" y="4751388"/>
          <p14:tracePt t="9474" x="3608388" y="4718050"/>
          <p14:tracePt t="9483" x="3608388" y="4675188"/>
          <p14:tracePt t="9490" x="3616325" y="4633913"/>
          <p14:tracePt t="9498" x="3624263" y="4600575"/>
          <p14:tracePt t="9506" x="3624263" y="4557713"/>
          <p14:tracePt t="9514" x="3624263" y="4532313"/>
          <p14:tracePt t="9522" x="3624263" y="4498975"/>
          <p14:tracePt t="9530" x="3624263" y="4473575"/>
          <p14:tracePt t="9538" x="3624263" y="4448175"/>
          <p14:tracePt t="9546" x="3624263" y="4424363"/>
          <p14:tracePt t="9554" x="3624263" y="4398963"/>
          <p14:tracePt t="9562" x="3616325" y="4381500"/>
          <p14:tracePt t="9570" x="3608388" y="4356100"/>
          <p14:tracePt t="9578" x="3590925" y="4340225"/>
          <p14:tracePt t="9586" x="3582988" y="4322763"/>
          <p14:tracePt t="9594" x="3565525" y="4297363"/>
          <p14:tracePt t="9602" x="3557588" y="4289425"/>
          <p14:tracePt t="9610" x="3549650" y="4271963"/>
          <p14:tracePt t="9618" x="3541713" y="4256088"/>
          <p14:tracePt t="9626" x="3541713" y="4238625"/>
          <p14:tracePt t="9634" x="3532188" y="4230688"/>
          <p14:tracePt t="9642" x="3524250" y="4213225"/>
          <p14:tracePt t="9650" x="3516313" y="4189413"/>
          <p14:tracePt t="9658" x="3516313" y="4179888"/>
          <p14:tracePt t="9666" x="3506788" y="4171950"/>
          <p14:tracePt t="9674" x="3498850" y="4146550"/>
          <p14:tracePt t="9683" x="3498850" y="4138613"/>
          <p14:tracePt t="9690" x="3490913" y="4130675"/>
          <p14:tracePt t="9698" x="3482975" y="4105275"/>
          <p14:tracePt t="9706" x="3465513" y="4095750"/>
          <p14:tracePt t="9714" x="3457575" y="4087813"/>
          <p14:tracePt t="9723" x="3440113" y="4062413"/>
          <p14:tracePt t="9730" x="3424238" y="4054475"/>
          <p14:tracePt t="9738" x="3414713" y="4037013"/>
          <p14:tracePt t="9746" x="3398838" y="4029075"/>
          <p14:tracePt t="9754" x="3389313" y="4021138"/>
          <p14:tracePt t="9763" x="3373438" y="4003675"/>
          <p14:tracePt t="9770" x="3365500" y="3995738"/>
          <p14:tracePt t="9777" x="3348038" y="3987800"/>
          <p14:tracePt t="9786" x="3348038" y="3978275"/>
          <p14:tracePt t="9794" x="3330575" y="3970338"/>
          <p14:tracePt t="9802" x="3314700" y="3962400"/>
          <p14:tracePt t="9811" x="3306763" y="3962400"/>
          <p14:tracePt t="9818" x="3289300" y="3944938"/>
          <p14:tracePt t="9826" x="3271838" y="3937000"/>
          <p14:tracePt t="9834" x="3255963" y="3937000"/>
          <p14:tracePt t="9842" x="3238500" y="3919538"/>
          <p14:tracePt t="9862" x="3213100" y="3911600"/>
          <p14:tracePt t="9866" x="3205163" y="3903663"/>
          <p14:tracePt t="9874" x="3189288" y="3894138"/>
          <p14:tracePt t="9890" x="3171825" y="3894138"/>
          <p14:tracePt t="9898" x="3171825" y="3886200"/>
          <p14:tracePt t="9907" x="3163888" y="3886200"/>
          <p14:tracePt t="9915" x="3154363" y="3886200"/>
          <p14:tracePt t="9922" x="3146425" y="3878263"/>
          <p14:tracePt t="9930" x="3130550" y="3870325"/>
          <p14:tracePt t="9938" x="3121025" y="3870325"/>
          <p14:tracePt t="9946" x="3105150" y="3870325"/>
          <p14:tracePt t="9954" x="3087688" y="3870325"/>
          <p14:tracePt t="9962" x="3062288" y="3870325"/>
          <p14:tracePt t="9970" x="3046413" y="3870325"/>
          <p14:tracePt t="9977" x="3028950" y="3870325"/>
          <p14:tracePt t="9986" x="3003550" y="3870325"/>
          <p14:tracePt t="9994" x="2978150" y="3870325"/>
          <p14:tracePt t="10002" x="2962275" y="3870325"/>
          <p14:tracePt t="10011" x="2944813" y="3870325"/>
          <p14:tracePt t="10018" x="2936875" y="3870325"/>
          <p14:tracePt t="10026" x="2919413" y="3870325"/>
          <p14:tracePt t="10034" x="2911475" y="3870325"/>
          <p14:tracePt t="10042" x="2895600" y="3870325"/>
          <p14:tracePt t="10050" x="2878138" y="3870325"/>
          <p14:tracePt t="10058" x="2860675" y="3870325"/>
          <p14:tracePt t="10066" x="2844800" y="3870325"/>
          <p14:tracePt t="10074" x="2827338" y="3870325"/>
          <p14:tracePt t="10083" x="2801938" y="3870325"/>
          <p14:tracePt t="10090" x="2778125" y="3870325"/>
          <p14:tracePt t="10098" x="2752725" y="3870325"/>
          <p14:tracePt t="10106" x="2727325" y="3870325"/>
          <p14:tracePt t="10114" x="2709863" y="3870325"/>
          <p14:tracePt t="10122" x="2676525" y="3870325"/>
          <p14:tracePt t="10130" x="2651125" y="3870325"/>
          <p14:tracePt t="10138" x="2625725" y="3870325"/>
          <p14:tracePt t="10146" x="2601913" y="3870325"/>
          <p14:tracePt t="10154" x="2576513" y="3870325"/>
          <p14:tracePt t="10162" x="2551113" y="3878263"/>
          <p14:tracePt t="10170" x="2525713" y="3878263"/>
          <p14:tracePt t="10177" x="2508250" y="3886200"/>
          <p14:tracePt t="10186" x="2484438" y="3886200"/>
          <p14:tracePt t="10194" x="2466975" y="3894138"/>
          <p14:tracePt t="10203" x="2441575" y="3903663"/>
          <p14:tracePt t="10211" x="2425700" y="3911600"/>
          <p14:tracePt t="10218" x="2400300" y="3911600"/>
          <p14:tracePt t="10226" x="2374900" y="3919538"/>
          <p14:tracePt t="10234" x="2357438" y="3937000"/>
          <p14:tracePt t="10242" x="2332038" y="3937000"/>
          <p14:tracePt t="10250" x="2324100" y="3944938"/>
          <p14:tracePt t="10258" x="2298700" y="3952875"/>
          <p14:tracePt t="10266" x="2290763" y="3952875"/>
          <p14:tracePt t="10274" x="2282825" y="3952875"/>
          <p14:tracePt t="10282" x="2265363" y="3962400"/>
          <p14:tracePt t="10290" x="2265363" y="3970338"/>
          <p14:tracePt t="10298" x="2257425" y="3970338"/>
          <p14:tracePt t="10306" x="2232025" y="3978275"/>
          <p14:tracePt t="10314" x="2224088" y="3987800"/>
          <p14:tracePt t="10322" x="2206625" y="3995738"/>
          <p14:tracePt t="10330" x="2190750" y="4011613"/>
          <p14:tracePt t="10338" x="2173288" y="4011613"/>
          <p14:tracePt t="10346" x="2147888" y="4029075"/>
          <p14:tracePt t="10354" x="2132013" y="4037013"/>
          <p14:tracePt t="10363" x="2097088" y="4062413"/>
          <p14:tracePt t="10370" x="2073275" y="4079875"/>
          <p14:tracePt t="10378" x="2047875" y="4095750"/>
          <p14:tracePt t="10386" x="2005013" y="4113213"/>
          <p14:tracePt t="10394" x="1979613" y="4138613"/>
          <p14:tracePt t="10402" x="1938338" y="4154488"/>
          <p14:tracePt t="10411" x="1897063" y="4189413"/>
          <p14:tracePt t="10418" x="1862138" y="4213225"/>
          <p14:tracePt t="10426" x="1828800" y="4238625"/>
          <p14:tracePt t="10435" x="1820863" y="4256088"/>
          <p14:tracePt t="10442" x="1803400" y="4271963"/>
          <p14:tracePt t="10450" x="1795463" y="4289425"/>
          <p14:tracePt t="10458" x="1795463" y="4314825"/>
          <p14:tracePt t="10467" x="1787525" y="4330700"/>
          <p14:tracePt t="10474" x="1787525" y="4348163"/>
          <p14:tracePt t="10482" x="1787525" y="4365625"/>
          <p14:tracePt t="10490" x="1779588" y="4381500"/>
          <p14:tracePt t="10498" x="1779588" y="4389438"/>
          <p14:tracePt t="10506" x="1779588" y="4414838"/>
          <p14:tracePt t="10514" x="1770063" y="4432300"/>
          <p14:tracePt t="10522" x="1770063" y="4448175"/>
          <p14:tracePt t="10530" x="1770063" y="4465638"/>
          <p14:tracePt t="10538" x="1762125" y="4483100"/>
          <p14:tracePt t="10546" x="1762125" y="4506913"/>
          <p14:tracePt t="10554" x="1754188" y="4532313"/>
          <p14:tracePt t="10564" x="1754188" y="4575175"/>
          <p14:tracePt t="10570" x="1754188" y="4600575"/>
          <p14:tracePt t="10577" x="1754188" y="4633913"/>
          <p14:tracePt t="10586" x="1754188" y="4649788"/>
          <p14:tracePt t="10594" x="1754188" y="4675188"/>
          <p14:tracePt t="10602" x="1762125" y="4700588"/>
          <p14:tracePt t="10611" x="1762125" y="4725988"/>
          <p14:tracePt t="10618" x="1779588" y="4751388"/>
          <p14:tracePt t="10626" x="1803400" y="4784725"/>
          <p14:tracePt t="10634" x="1828800" y="4818063"/>
          <p14:tracePt t="10642" x="1854200" y="4860925"/>
          <p14:tracePt t="10651" x="1897063" y="4902200"/>
          <p14:tracePt t="10658" x="1938338" y="4935538"/>
          <p14:tracePt t="10667" x="1971675" y="4968875"/>
          <p14:tracePt t="10674" x="1989138" y="4994275"/>
          <p14:tracePt t="10682" x="2014538" y="5019675"/>
          <p14:tracePt t="10690" x="2038350" y="5053013"/>
          <p14:tracePt t="10698" x="2055813" y="5070475"/>
          <p14:tracePt t="10706" x="2081213" y="5095875"/>
          <p14:tracePt t="10714" x="2114550" y="5111750"/>
          <p14:tracePt t="10722" x="2139950" y="5137150"/>
          <p14:tracePt t="10730" x="2190750" y="5154613"/>
          <p14:tracePt t="10738" x="2214563" y="5170488"/>
          <p14:tracePt t="10746" x="2257425" y="5170488"/>
          <p14:tracePt t="10754" x="2290763" y="5178425"/>
          <p14:tracePt t="10763" x="2316163" y="5178425"/>
          <p14:tracePt t="10770" x="2341563" y="5187950"/>
          <p14:tracePt t="10777" x="2366963" y="5187950"/>
          <p14:tracePt t="10786" x="2390775" y="5187950"/>
          <p14:tracePt t="10794" x="2400300" y="5187950"/>
          <p14:tracePt t="10802" x="2416175" y="5187950"/>
          <p14:tracePt t="11323" x="2425700" y="5187950"/>
          <p14:tracePt t="11331" x="2433638" y="5195888"/>
          <p14:tracePt t="11339" x="2441575" y="5203825"/>
          <p14:tracePt t="11347" x="2459038" y="5221288"/>
          <p14:tracePt t="11355" x="2474913" y="5221288"/>
          <p14:tracePt t="11362" x="2492375" y="5237163"/>
          <p14:tracePt t="11371" x="2517775" y="5246688"/>
          <p14:tracePt t="11379" x="2543175" y="5262563"/>
          <p14:tracePt t="11387" x="2566988" y="5272088"/>
          <p14:tracePt t="11396" x="2592388" y="5280025"/>
          <p14:tracePt t="11403" x="2625725" y="5295900"/>
          <p14:tracePt t="11412" x="2660650" y="5313363"/>
          <p14:tracePt t="11419" x="2684463" y="5321300"/>
          <p14:tracePt t="11427" x="2719388" y="5330825"/>
          <p14:tracePt t="11435" x="2743200" y="5346700"/>
          <p14:tracePt t="11443" x="2768600" y="5364163"/>
          <p14:tracePt t="11451" x="2786063" y="5364163"/>
          <p14:tracePt t="11459" x="2827338" y="5389563"/>
          <p14:tracePt t="11467" x="2852738" y="5405438"/>
          <p14:tracePt t="11475" x="2895600" y="5414963"/>
          <p14:tracePt t="11483" x="2928938" y="5430838"/>
          <p14:tracePt t="11491" x="2978150" y="5456238"/>
          <p14:tracePt t="11499" x="3021013" y="5473700"/>
          <p14:tracePt t="11507" x="3062288" y="5481638"/>
          <p14:tracePt t="11516" x="3105150" y="5497513"/>
          <p14:tracePt t="11523" x="3138488" y="5514975"/>
          <p14:tracePt t="11530" x="3179763" y="5514975"/>
          <p14:tracePt t="11539" x="3205163" y="5532438"/>
          <p14:tracePt t="11546" x="3238500" y="5548313"/>
          <p14:tracePt t="11555" x="3281363" y="5556250"/>
          <p14:tracePt t="11562" x="3306763" y="5565775"/>
          <p14:tracePt t="11571" x="3340100" y="5581650"/>
          <p14:tracePt t="11579" x="3381375" y="5607050"/>
          <p14:tracePt t="11587" x="3424238" y="5632450"/>
          <p14:tracePt t="11596" x="3473450" y="5657850"/>
          <p14:tracePt t="11602" x="3524250" y="5683250"/>
          <p14:tracePt t="11611" x="3575050" y="5708650"/>
          <p14:tracePt t="11618" x="3616325" y="5732463"/>
          <p14:tracePt t="11626" x="3683000" y="5757863"/>
          <p14:tracePt t="11634" x="3741738" y="5791200"/>
          <p14:tracePt t="11642" x="3792538" y="5816600"/>
          <p14:tracePt t="11651" x="3851275" y="5842000"/>
          <p14:tracePt t="11658" x="3902075" y="5867400"/>
          <p14:tracePt t="11666" x="3952875" y="5884863"/>
          <p14:tracePt t="11674" x="4002088" y="5918200"/>
          <p14:tracePt t="11683" x="4035425" y="5926138"/>
          <p14:tracePt t="11690" x="4078288" y="5959475"/>
          <p14:tracePt t="11699" x="4137025" y="5992813"/>
          <p14:tracePt t="11706" x="4211638" y="6035675"/>
          <p14:tracePt t="11714" x="4279900" y="6061075"/>
          <p14:tracePt t="11722" x="4364038" y="6086475"/>
          <p14:tracePt t="11730" x="4438650" y="6110288"/>
          <p14:tracePt t="11738" x="4522788" y="6145213"/>
          <p14:tracePt t="11748" x="4606925" y="6161088"/>
          <p14:tracePt t="11754" x="4673600" y="6178550"/>
          <p14:tracePt t="11778" x="4883150" y="6227763"/>
          <p14:tracePt t="11787" x="4926013" y="6237288"/>
          <p14:tracePt t="11795" x="4975225" y="6253163"/>
          <p14:tracePt t="11802" x="5026025" y="6262688"/>
          <p14:tracePt t="11811" x="5068888" y="6270625"/>
          <p14:tracePt t="11818" x="5118100" y="6278563"/>
          <p14:tracePt t="11826" x="5168900" y="6296025"/>
          <p14:tracePt t="11834" x="5202238" y="6296025"/>
          <p14:tracePt t="11842" x="5253038" y="6303963"/>
          <p14:tracePt t="11850" x="5286375" y="6321425"/>
          <p14:tracePt t="11858" x="5337175" y="6329363"/>
          <p14:tracePt t="11866" x="5395913" y="6337300"/>
          <p14:tracePt t="11874" x="5437188" y="6337300"/>
          <p14:tracePt t="11882" x="5521325" y="6354763"/>
          <p14:tracePt t="11890" x="5597525" y="6362700"/>
          <p14:tracePt t="11898" x="5664200" y="6370638"/>
          <p14:tracePt t="11906" x="5748338" y="6380163"/>
          <p14:tracePt t="11914" x="5815013" y="6380163"/>
          <p14:tracePt t="11922" x="5873750" y="6388100"/>
          <p14:tracePt t="11930" x="5924550" y="6396038"/>
          <p14:tracePt t="11938" x="5973763" y="6396038"/>
          <p14:tracePt t="11946" x="6008688" y="6403975"/>
          <p14:tracePt t="11954" x="6049963" y="6413500"/>
          <p14:tracePt t="11963" x="6083300" y="6421438"/>
          <p14:tracePt t="11970" x="6134100" y="6429375"/>
          <p14:tracePt t="11978" x="6167438" y="6438900"/>
          <p14:tracePt t="11986" x="6208713" y="6446838"/>
          <p14:tracePt t="11994" x="6267450" y="6454775"/>
          <p14:tracePt t="12002" x="6318250" y="6454775"/>
          <p14:tracePt t="12011" x="6376988" y="6462713"/>
          <p14:tracePt t="12018" x="6418263" y="6462713"/>
          <p14:tracePt t="12026" x="6477000" y="6462713"/>
          <p14:tracePt t="12034" x="6535738" y="6462713"/>
          <p14:tracePt t="12042" x="6578600" y="6462713"/>
          <p14:tracePt t="12050" x="6637338" y="6462713"/>
          <p14:tracePt t="12058" x="6678613" y="6454775"/>
          <p14:tracePt t="12066" x="6729413" y="6454775"/>
          <p14:tracePt t="12074" x="6762750" y="6446838"/>
          <p14:tracePt t="12082" x="6796088" y="6446838"/>
          <p14:tracePt t="12090" x="6838950" y="6438900"/>
          <p14:tracePt t="12098" x="6880225" y="6429375"/>
          <p14:tracePt t="12106" x="6913563" y="6429375"/>
          <p14:tracePt t="12114" x="6956425" y="6421438"/>
          <p14:tracePt t="12122" x="6989763" y="6421438"/>
          <p14:tracePt t="12130" x="7040563" y="6413500"/>
          <p14:tracePt t="12138" x="7064375" y="6413500"/>
          <p14:tracePt t="12146" x="7107238" y="6413500"/>
          <p14:tracePt t="12154" x="7140575" y="6403975"/>
          <p14:tracePt t="12162" x="7181850" y="6396038"/>
          <p14:tracePt t="12170" x="7207250" y="6388100"/>
          <p14:tracePt t="12178" x="7232650" y="6380163"/>
          <p14:tracePt t="12186" x="7258050" y="6370638"/>
          <p14:tracePt t="12195" x="7275513" y="6362700"/>
          <p14:tracePt t="12203" x="7299325" y="6345238"/>
          <p14:tracePt t="12211" x="7308850" y="6345238"/>
          <p14:tracePt t="12218" x="7324725" y="6329363"/>
          <p14:tracePt t="12226" x="7350125" y="6321425"/>
          <p14:tracePt t="12234" x="7383463" y="6311900"/>
          <p14:tracePt t="12242" x="7408863" y="6286500"/>
          <p14:tracePt t="12250" x="7451725" y="6270625"/>
          <p14:tracePt t="12258" x="7485063" y="6262688"/>
          <p14:tracePt t="12267" x="7526338" y="6245225"/>
          <p14:tracePt t="12274" x="7551738" y="6227763"/>
          <p14:tracePt t="12282" x="7593013" y="6203950"/>
          <p14:tracePt t="12290" x="7618413" y="6194425"/>
          <p14:tracePt t="12298" x="7643813" y="6169025"/>
          <p14:tracePt t="12306" x="7677150" y="6153150"/>
          <p14:tracePt t="12314" x="7702550" y="6135688"/>
          <p14:tracePt t="12322" x="7735888" y="6110288"/>
          <p14:tracePt t="12330" x="7761288" y="6094413"/>
          <p14:tracePt t="12338" x="7778750" y="6069013"/>
          <p14:tracePt t="12347" x="7804150" y="6051550"/>
          <p14:tracePt t="12354" x="7812088" y="6035675"/>
          <p14:tracePt t="12363" x="7827963" y="6010275"/>
          <p14:tracePt t="12370" x="7837488" y="5992813"/>
          <p14:tracePt t="12378" x="7853363" y="5976938"/>
          <p14:tracePt t="12386" x="7870825" y="5959475"/>
          <p14:tracePt t="12394" x="7886700" y="5934075"/>
          <p14:tracePt t="12402" x="7904163" y="5918200"/>
          <p14:tracePt t="12411" x="7912100" y="5900738"/>
          <p14:tracePt t="12418" x="7937500" y="5875338"/>
          <p14:tracePt t="12426" x="7945438" y="5849938"/>
          <p14:tracePt t="12434" x="7962900" y="5834063"/>
          <p14:tracePt t="12442" x="7970838" y="5816600"/>
          <p14:tracePt t="12450" x="7980363" y="5791200"/>
          <p14:tracePt t="12458" x="7988300" y="5767388"/>
          <p14:tracePt t="12467" x="7996238" y="5741988"/>
          <p14:tracePt t="12474" x="7996238" y="5716588"/>
          <p14:tracePt t="12482" x="7996238" y="5673725"/>
          <p14:tracePt t="12490" x="7996238" y="5640388"/>
          <p14:tracePt t="12498" x="7996238" y="5614988"/>
          <p14:tracePt t="12506" x="7996238" y="5581650"/>
          <p14:tracePt t="12514" x="7996238" y="5548313"/>
          <p14:tracePt t="12522" x="7996238" y="5522913"/>
          <p14:tracePt t="12531" x="7996238" y="5489575"/>
          <p14:tracePt t="12538" x="7996238" y="5464175"/>
          <p14:tracePt t="12546" x="8004175" y="5430838"/>
          <p14:tracePt t="12554" x="8004175" y="5397500"/>
          <p14:tracePt t="12562" x="8004175" y="5356225"/>
          <p14:tracePt t="12570" x="8004175" y="5330825"/>
          <p14:tracePt t="12579" x="8004175" y="5295900"/>
          <p14:tracePt t="12586" x="8004175" y="5246688"/>
          <p14:tracePt t="12595" x="8004175" y="5203825"/>
          <p14:tracePt t="12602" x="7970838" y="5137150"/>
          <p14:tracePt t="12610" x="7929563" y="5086350"/>
          <p14:tracePt t="12618" x="7862888" y="5027613"/>
          <p14:tracePt t="12626" x="7812088" y="4968875"/>
          <p14:tracePt t="12634" x="7786688" y="4943475"/>
          <p14:tracePt t="12642" x="7753350" y="4910138"/>
          <p14:tracePt t="12650" x="7745413" y="4894263"/>
          <p14:tracePt t="12658" x="7727950" y="4876800"/>
          <p14:tracePt t="12667" x="7710488" y="4843463"/>
          <p14:tracePt t="12674" x="7694613" y="4818063"/>
          <p14:tracePt t="12682" x="7677150" y="4810125"/>
          <p14:tracePt t="12690" x="7661275" y="4784725"/>
          <p14:tracePt t="12698" x="7651750" y="4767263"/>
          <p14:tracePt t="12706" x="7627938" y="4759325"/>
          <p14:tracePt t="12715" x="7610475" y="4733925"/>
          <p14:tracePt t="12722" x="7585075" y="4718050"/>
          <p14:tracePt t="12730" x="7534275" y="4700588"/>
          <p14:tracePt t="12738" x="7493000" y="4675188"/>
          <p14:tracePt t="12747" x="7459663" y="4649788"/>
          <p14:tracePt t="12764" x="7392988" y="4641850"/>
          <p14:tracePt t="12770" x="7367588" y="4624388"/>
          <p14:tracePt t="12778" x="7342188" y="4616450"/>
          <p14:tracePt t="12786" x="7316788" y="4608513"/>
          <p14:tracePt t="12795" x="7275513" y="4608513"/>
          <p14:tracePt t="12802" x="7240588" y="4600575"/>
          <p14:tracePt t="12811" x="7207250" y="4591050"/>
          <p14:tracePt t="12818" x="7181850" y="4591050"/>
          <p14:tracePt t="12826" x="7148513" y="4583113"/>
          <p14:tracePt t="12834" x="7123113" y="4583113"/>
          <p14:tracePt t="12842" x="7073900" y="4575175"/>
          <p14:tracePt t="12850" x="7040563" y="4575175"/>
          <p14:tracePt t="12858" x="7005638" y="4575175"/>
          <p14:tracePt t="12867" x="6981825" y="4575175"/>
          <p14:tracePt t="12874" x="6946900" y="4575175"/>
          <p14:tracePt t="12882" x="6923088" y="4583113"/>
          <p14:tracePt t="12890" x="6905625" y="4591050"/>
          <p14:tracePt t="12898" x="6872288" y="4600575"/>
          <p14:tracePt t="12906" x="6846888" y="4616450"/>
          <p14:tracePt t="12914" x="6829425" y="4616450"/>
          <p14:tracePt t="12922" x="6813550" y="4633913"/>
          <p14:tracePt t="12930" x="6796088" y="4641850"/>
          <p14:tracePt t="12938" x="6788150" y="4659313"/>
          <p14:tracePt t="12947" x="6780213" y="4684713"/>
          <p14:tracePt t="12955" x="6770688" y="4700588"/>
          <p14:tracePt t="12963" x="6754813" y="4725988"/>
          <p14:tracePt t="12970" x="6737350" y="4767263"/>
          <p14:tracePt t="12978" x="6721475" y="4802188"/>
          <p14:tracePt t="12986" x="6696075" y="4851400"/>
          <p14:tracePt t="12994" x="6678613" y="4894263"/>
          <p14:tracePt t="13002" x="6653213" y="4953000"/>
          <p14:tracePt t="13011" x="6629400" y="5002213"/>
          <p14:tracePt t="13018" x="6604000" y="5037138"/>
          <p14:tracePt t="13026" x="6586538" y="5070475"/>
          <p14:tracePt t="13034" x="6578600" y="5095875"/>
          <p14:tracePt t="13042" x="6561138" y="5119688"/>
          <p14:tracePt t="13051" x="6553200" y="5137150"/>
          <p14:tracePt t="13058" x="6545263" y="5170488"/>
          <p14:tracePt t="13067" x="6535738" y="5187950"/>
          <p14:tracePt t="13074" x="6535738" y="5203825"/>
          <p14:tracePt t="13082" x="6535738" y="5213350"/>
          <p14:tracePt t="13090" x="6535738" y="5221288"/>
          <p14:tracePt t="13114" x="6545263" y="5221288"/>
          <p14:tracePt t="13251" x="6545263" y="5213350"/>
          <p14:tracePt t="13259" x="6545263" y="5187950"/>
          <p14:tracePt t="13267" x="6545263" y="5178425"/>
          <p14:tracePt t="13667" x="6535738" y="5178425"/>
          <p14:tracePt t="13675" x="6527800" y="5178425"/>
          <p14:tracePt t="13683" x="6519863" y="5187950"/>
          <p14:tracePt t="13691" x="6519863" y="5195888"/>
          <p14:tracePt t="13699" x="6519863" y="5203825"/>
          <p14:tracePt t="13707" x="6519863" y="5213350"/>
          <p14:tracePt t="13715" x="6519863" y="5221288"/>
          <p14:tracePt t="13723" x="6545263" y="5237163"/>
          <p14:tracePt t="13731" x="6604000" y="5246688"/>
          <p14:tracePt t="13738" x="6670675" y="5254625"/>
          <p14:tracePt t="13745" x="6754813" y="5272088"/>
          <p14:tracePt t="13767" x="6931025" y="5280025"/>
          <p14:tracePt t="13770" x="7015163" y="5287963"/>
          <p14:tracePt t="13779" x="7081838" y="5287963"/>
          <p14:tracePt t="13787" x="7148513" y="5287963"/>
          <p14:tracePt t="13796" x="7199313" y="5272088"/>
          <p14:tracePt t="13803" x="7265988" y="5262563"/>
          <p14:tracePt t="13812" x="7324725" y="5237163"/>
          <p14:tracePt t="13819" x="7383463" y="5221288"/>
          <p14:tracePt t="13827" x="7485063" y="5178425"/>
          <p14:tracePt t="13835" x="7577138" y="5145088"/>
          <p14:tracePt t="13843" x="7686675" y="5111750"/>
          <p14:tracePt t="13851" x="7786688" y="5078413"/>
          <p14:tracePt t="13859" x="7904163" y="5045075"/>
          <p14:tracePt t="13867" x="8039100" y="5011738"/>
          <p14:tracePt t="13875" x="8172450" y="4968875"/>
          <p14:tracePt t="13884" x="8289925" y="4935538"/>
          <p14:tracePt t="13891" x="8424863" y="4884738"/>
          <p14:tracePt t="13899" x="8516938" y="4835525"/>
          <p14:tracePt t="13907" x="8626475" y="4776788"/>
          <p14:tracePt t="13916" x="8734425" y="4700588"/>
          <p14:tracePt t="13923" x="8851900" y="4624388"/>
          <p14:tracePt t="13932" x="8986838" y="4532313"/>
          <p14:tracePt t="13939" x="9163050" y="4448175"/>
          <p14:tracePt t="13946" x="9263063" y="4398963"/>
          <p14:tracePt t="13955" x="9405938" y="4314825"/>
          <p14:tracePt t="13963" x="9515475" y="4256088"/>
          <p14:tracePt t="13971" x="9625013" y="4197350"/>
          <p14:tracePt t="13979" x="9707563" y="4146550"/>
          <p14:tracePt t="13987" x="9791700" y="4095750"/>
          <p14:tracePt t="13995" x="9859963" y="4046538"/>
          <p14:tracePt t="14003" x="9934575" y="4003675"/>
          <p14:tracePt t="14011" x="10010775" y="3962400"/>
          <p14:tracePt t="14019" x="10077450" y="3903663"/>
          <p14:tracePt t="14027" x="10153650" y="3852863"/>
          <p14:tracePt t="14034" x="10236200" y="3794125"/>
          <p14:tracePt t="14041" x="10312400" y="3743325"/>
          <p14:tracePt t="14050" x="10379075" y="3684588"/>
          <p14:tracePt t="14057" x="10447338" y="3635375"/>
          <p14:tracePt t="14065" x="10496550" y="3592513"/>
          <p14:tracePt t="14073" x="10547350" y="3541713"/>
          <p14:tracePt t="14081" x="10598150" y="3500438"/>
          <p14:tracePt t="14089" x="10631488" y="3467100"/>
          <p14:tracePt t="14097" x="10672763" y="3433763"/>
          <p14:tracePt t="14105" x="10715625" y="3382963"/>
          <p14:tracePt t="14113" x="10741025" y="3340100"/>
          <p14:tracePt t="14121" x="10764838" y="3298825"/>
          <p14:tracePt t="14129" x="10790238" y="3257550"/>
          <p14:tracePt t="14137" x="10815638" y="3214688"/>
          <p14:tracePt t="14145" x="10848975" y="3173413"/>
          <p14:tracePt t="14153" x="10874375" y="3130550"/>
          <p14:tracePt t="14161" x="10899775" y="3089275"/>
          <p14:tracePt t="14169" x="10917238" y="3055938"/>
          <p14:tracePt t="14177" x="10933113" y="3013075"/>
          <p14:tracePt t="14186" x="10950575" y="2987675"/>
          <p14:tracePt t="14193" x="10966450" y="2946400"/>
          <p14:tracePt t="14202" x="10975975" y="2921000"/>
          <p14:tracePt t="14210" x="10991850" y="2895600"/>
          <p14:tracePt t="14218" x="11009313" y="2879725"/>
          <p14:tracePt t="14226" x="11017250" y="2846388"/>
          <p14:tracePt t="14234" x="11034713" y="2820988"/>
          <p14:tracePt t="14242" x="11042650" y="2803525"/>
          <p14:tracePt t="14250" x="11058525" y="2778125"/>
          <p14:tracePt t="14258" x="11068050" y="2736850"/>
          <p14:tracePt t="14266" x="11068050" y="2711450"/>
          <p14:tracePt t="14274" x="11075988" y="2678113"/>
          <p14:tracePt t="14282" x="11075988" y="2627313"/>
          <p14:tracePt t="14290" x="11075988" y="2586038"/>
          <p14:tracePt t="14298" x="11058525" y="2527300"/>
          <p14:tracePt t="14305" x="11034713" y="2476500"/>
          <p14:tracePt t="14313" x="11034713" y="2451100"/>
          <p14:tracePt t="14322" x="11017250" y="2409825"/>
          <p14:tracePt t="14330" x="11009313" y="2384425"/>
          <p14:tracePt t="14338" x="11009313" y="2351088"/>
          <p14:tracePt t="14345" x="10999788" y="2325688"/>
          <p14:tracePt t="14354" x="10999788" y="2292350"/>
          <p14:tracePt t="14362" x="10999788" y="2266950"/>
          <p14:tracePt t="14370" x="10999788" y="2241550"/>
          <p14:tracePt t="14377" x="10983913" y="2208213"/>
          <p14:tracePt t="14386" x="10958513" y="2157413"/>
          <p14:tracePt t="14394" x="10933113" y="2114550"/>
          <p14:tracePt t="14402" x="10899775" y="2065338"/>
          <p14:tracePt t="14409" x="10866438" y="2022475"/>
          <p14:tracePt t="14417" x="10833100" y="1981200"/>
          <p14:tracePt t="14426" x="10815638" y="1955800"/>
          <p14:tracePt t="14434" x="10799763" y="1930400"/>
          <p14:tracePt t="14441" x="10790238" y="1905000"/>
          <p14:tracePt t="14450" x="10782300" y="1889125"/>
          <p14:tracePt t="14458" x="10774363" y="1871663"/>
          <p14:tracePt t="14466" x="10774363" y="1863725"/>
          <p14:tracePt t="14474" x="10764838" y="1838325"/>
          <p14:tracePt t="14481" x="10756900" y="1812925"/>
          <p14:tracePt t="14490" x="10748963" y="1797050"/>
          <p14:tracePt t="14498" x="10741025" y="1771650"/>
          <p14:tracePt t="14505" x="10715625" y="1738313"/>
          <p14:tracePt t="14514" x="10682288" y="1703388"/>
          <p14:tracePt t="14522" x="10664825" y="1670050"/>
          <p14:tracePt t="14530" x="10639425" y="1654175"/>
          <p14:tracePt t="14537" x="10623550" y="1620838"/>
          <p14:tracePt t="14546" x="10614025" y="1611313"/>
          <p14:tracePt t="14554" x="10598150" y="1595438"/>
          <p14:tracePt t="14563" x="10598150" y="1577975"/>
          <p14:tracePt t="14570" x="10580688" y="1552575"/>
          <p14:tracePt t="14577" x="10572750" y="1536700"/>
          <p14:tracePt t="14586" x="10555288" y="1519238"/>
          <p14:tracePt t="14593" x="10547350" y="1493838"/>
          <p14:tracePt t="14602" x="10529888" y="1468438"/>
          <p14:tracePt t="14610" x="10506075" y="1443038"/>
          <p14:tracePt t="14618" x="10471150" y="1409700"/>
          <p14:tracePt t="14626" x="10429875" y="1384300"/>
          <p14:tracePt t="14634" x="10396538" y="1360488"/>
          <p14:tracePt t="14642" x="10345738" y="1317625"/>
          <p14:tracePt t="14650" x="10294938" y="1292225"/>
          <p14:tracePt t="14658" x="10253663" y="1266825"/>
          <p14:tracePt t="14666" x="10228263" y="1250950"/>
          <p14:tracePt t="14674" x="10212388" y="1243013"/>
          <p14:tracePt t="14682" x="10202863" y="1233488"/>
          <p14:tracePt t="14690" x="10194925" y="1233488"/>
          <p14:tracePt t="14698" x="10177463" y="1217613"/>
          <p14:tracePt t="14705" x="10169525" y="1208088"/>
          <p14:tracePt t="14714" x="10153650" y="1200150"/>
          <p14:tracePt t="14721" x="10128250" y="1192213"/>
          <p14:tracePt t="14730" x="10102850" y="1184275"/>
          <p14:tracePt t="14738" x="10044113" y="1166813"/>
          <p14:tracePt t="14746" x="9985375" y="1149350"/>
          <p14:tracePt t="14762" x="9850438" y="1108075"/>
          <p14:tracePt t="14770" x="9775825" y="1090613"/>
          <p14:tracePt t="14777" x="9717088" y="1082675"/>
          <p14:tracePt t="14786" x="9674225" y="1074738"/>
          <p14:tracePt t="14793" x="9648825" y="1074738"/>
          <p14:tracePt t="14802" x="9625013" y="1066800"/>
          <p14:tracePt t="14809" x="9615488" y="1066800"/>
          <p14:tracePt t="14818" x="9607550" y="1066800"/>
          <p14:tracePt t="14826" x="9599613" y="1066800"/>
          <p14:tracePt t="14850" x="9590088" y="1066800"/>
          <p14:tracePt t="14866" x="9574213" y="1066800"/>
          <p14:tracePt t="14874" x="9556750" y="1074738"/>
          <p14:tracePt t="14882" x="9540875" y="1082675"/>
          <p14:tracePt t="14890" x="9523413" y="1090613"/>
          <p14:tracePt t="14898" x="9498013" y="1108075"/>
          <p14:tracePt t="14905" x="9482138" y="1116013"/>
          <p14:tracePt t="14914" x="9456738" y="1141413"/>
          <p14:tracePt t="14922" x="9439275" y="1149350"/>
          <p14:tracePt t="14930" x="9413875" y="1166813"/>
          <p14:tracePt t="14938" x="9398000" y="1184275"/>
          <p14:tracePt t="14945" x="9380538" y="1200150"/>
          <p14:tracePt t="14954" x="9364663" y="1217613"/>
          <p14:tracePt t="14963" x="9355138" y="1243013"/>
          <p14:tracePt t="14970" x="9339263" y="1266825"/>
          <p14:tracePt t="14977" x="9331325" y="1309688"/>
          <p14:tracePt t="14986" x="9321800" y="1350963"/>
          <p14:tracePt t="14994" x="9313863" y="1409700"/>
          <p14:tracePt t="15001" x="9305925" y="1452563"/>
          <p14:tracePt t="15010" x="9288463" y="1511300"/>
          <p14:tracePt t="15018" x="9263063" y="1562100"/>
          <p14:tracePt t="15026" x="9237663" y="1603375"/>
          <p14:tracePt t="15034" x="9213850" y="1654175"/>
          <p14:tracePt t="15042" x="9188450" y="1695450"/>
          <p14:tracePt t="15050" x="9170988" y="1738313"/>
          <p14:tracePt t="15058" x="9155113" y="1771650"/>
          <p14:tracePt t="15066" x="9145588" y="1797050"/>
          <p14:tracePt t="15074" x="9145588" y="1830388"/>
          <p14:tracePt t="15082" x="9145588" y="1871663"/>
          <p14:tracePt t="15090" x="9145588" y="1905000"/>
          <p14:tracePt t="15098" x="9155113" y="1963738"/>
          <p14:tracePt t="15106" x="9170988" y="2014538"/>
          <p14:tracePt t="15114" x="9196388" y="2081213"/>
          <p14:tracePt t="15122" x="9213850" y="2149475"/>
          <p14:tracePt t="15130" x="9237663" y="2224088"/>
          <p14:tracePt t="15138" x="9247188" y="2292350"/>
          <p14:tracePt t="15146" x="9255125" y="2359025"/>
          <p14:tracePt t="15154" x="9255125" y="2417763"/>
          <p14:tracePt t="15162" x="9255125" y="2484438"/>
          <p14:tracePt t="15170" x="9255125" y="2535238"/>
          <p14:tracePt t="15177" x="9255125" y="2609850"/>
          <p14:tracePt t="15186" x="9255125" y="2678113"/>
          <p14:tracePt t="15194" x="9247188" y="2744788"/>
          <p14:tracePt t="15202" x="9247188" y="2820988"/>
          <p14:tracePt t="15210" x="9247188" y="2895600"/>
          <p14:tracePt t="15218" x="9247188" y="2979738"/>
          <p14:tracePt t="15226" x="9255125" y="3071813"/>
          <p14:tracePt t="15234" x="9272588" y="3148013"/>
          <p14:tracePt t="15242" x="9313863" y="3240088"/>
          <p14:tracePt t="15250" x="9347200" y="3316288"/>
          <p14:tracePt t="15258" x="9398000" y="3398838"/>
          <p14:tracePt t="15266" x="9448800" y="3467100"/>
          <p14:tracePt t="15274" x="9482138" y="3517900"/>
          <p14:tracePt t="15281" x="9507538" y="3567113"/>
          <p14:tracePt t="15289" x="9531350" y="3609975"/>
          <p14:tracePt t="15298" x="9540875" y="3643313"/>
          <p14:tracePt t="15305" x="9566275" y="3684588"/>
          <p14:tracePt t="15314" x="9582150" y="3717925"/>
          <p14:tracePt t="15322" x="9615488" y="3760788"/>
          <p14:tracePt t="15329" x="9640888" y="3794125"/>
          <p14:tracePt t="15337" x="9666288" y="3819525"/>
          <p14:tracePt t="15346" x="9691688" y="3835400"/>
          <p14:tracePt t="15354" x="9725025" y="3852863"/>
          <p14:tracePt t="15362" x="9750425" y="3852863"/>
          <p14:tracePt t="15370" x="9791700" y="3852863"/>
          <p14:tracePt t="15377" x="9825038" y="3852863"/>
          <p14:tracePt t="15386" x="9883775" y="3852863"/>
          <p14:tracePt t="15394" x="9952038" y="3852863"/>
          <p14:tracePt t="15402" x="10010775" y="3844925"/>
          <p14:tracePt t="15410" x="10069513" y="3827463"/>
          <p14:tracePt t="15417" x="10118725" y="3819525"/>
          <p14:tracePt t="15426" x="10161588" y="3794125"/>
          <p14:tracePt t="15434" x="10186988" y="3776663"/>
          <p14:tracePt t="15442" x="10202863" y="3752850"/>
          <p14:tracePt t="15450" x="10236200" y="3727450"/>
          <p14:tracePt t="15458" x="10261600" y="3684588"/>
          <p14:tracePt t="15466" x="10294938" y="3651250"/>
          <p14:tracePt t="15474" x="10320338" y="3609975"/>
          <p14:tracePt t="15482" x="10371138" y="3559175"/>
          <p14:tracePt t="15490" x="10412413" y="3492500"/>
          <p14:tracePt t="15498" x="10463213" y="3433763"/>
          <p14:tracePt t="15506" x="10496550" y="3357563"/>
          <p14:tracePt t="15514" x="10547350" y="3290888"/>
          <p14:tracePt t="15522" x="10564813" y="3232150"/>
          <p14:tracePt t="15530" x="10572750" y="3163888"/>
          <p14:tracePt t="15538" x="10580688" y="3081338"/>
          <p14:tracePt t="15546" x="10580688" y="3013075"/>
          <p14:tracePt t="15554" x="10580688" y="2938463"/>
          <p14:tracePt t="15561" x="10580688" y="2870200"/>
          <p14:tracePt t="15570" x="10588625" y="2803525"/>
          <p14:tracePt t="15577" x="10606088" y="2719388"/>
          <p14:tracePt t="15586" x="10614025" y="2644775"/>
          <p14:tracePt t="15594" x="10614025" y="2560638"/>
          <p14:tracePt t="15602" x="10623550" y="2484438"/>
          <p14:tracePt t="15610" x="10623550" y="2392363"/>
          <p14:tracePt t="15617" x="10598150" y="2282825"/>
          <p14:tracePt t="15626" x="10539413" y="2139950"/>
          <p14:tracePt t="15634" x="10455275" y="1973263"/>
          <p14:tracePt t="15642" x="10363200" y="1812925"/>
          <p14:tracePt t="15650" x="10245725" y="1654175"/>
          <p14:tracePt t="15657" x="10144125" y="1511300"/>
          <p14:tracePt t="15667" x="10036175" y="1368425"/>
          <p14:tracePt t="15674" x="9934575" y="1243013"/>
          <p14:tracePt t="15682" x="9842500" y="1141413"/>
          <p14:tracePt t="15690" x="9732963" y="1031875"/>
          <p14:tracePt t="15698" x="9590088" y="914400"/>
          <p14:tracePt t="15706" x="9431338" y="814388"/>
          <p14:tracePt t="15714" x="9263063" y="688975"/>
          <p14:tracePt t="15722" x="9112250" y="595313"/>
          <p14:tracePt t="15730" x="8953500" y="495300"/>
          <p14:tracePt t="15738" x="8861425" y="436563"/>
          <p14:tracePt t="15746" x="8785225" y="395288"/>
          <p14:tracePt t="15754" x="8743950" y="360363"/>
          <p14:tracePt t="15762" x="8718550" y="336550"/>
          <p14:tracePt t="15780" x="8667750" y="301625"/>
          <p14:tracePt t="15786" x="8642350" y="285750"/>
          <p14:tracePt t="15794" x="8591550" y="252413"/>
          <p14:tracePt t="15802" x="8516938" y="217488"/>
          <p14:tracePt t="15810" x="8491538" y="201613"/>
          <p14:tracePt t="16083" x="8474075" y="201613"/>
          <p14:tracePt t="16099" x="8474075" y="193675"/>
          <p14:tracePt t="16107" x="8474075" y="142875"/>
          <p14:tracePt t="16115" x="8474075" y="117475"/>
          <p14:tracePt t="16123" x="8474075" y="92075"/>
          <p14:tracePt t="16131" x="8458200" y="50800"/>
          <p14:tracePt t="16139" x="843280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E5FE-FEAB-4F3B-93F1-A6406A69B261}"/>
              </a:ext>
            </a:extLst>
          </p:cNvPr>
          <p:cNvSpPr>
            <a:spLocks noGrp="1"/>
          </p:cNvSpPr>
          <p:nvPr>
            <p:ph type="title"/>
          </p:nvPr>
        </p:nvSpPr>
        <p:spPr>
          <a:xfrm>
            <a:off x="310393" y="365126"/>
            <a:ext cx="5785607" cy="583142"/>
          </a:xfrm>
        </p:spPr>
        <p:txBody>
          <a:bodyPr>
            <a:normAutofit fontScale="90000"/>
          </a:bodyPr>
          <a:lstStyle/>
          <a:p>
            <a:r>
              <a:rPr lang="en-US" sz="2800" b="1" dirty="0">
                <a:latin typeface="+mn-lt"/>
              </a:rPr>
              <a:t>International Cooperation – the IPYs (International Polar Years)</a:t>
            </a:r>
          </a:p>
        </p:txBody>
      </p:sp>
      <p:sp>
        <p:nvSpPr>
          <p:cNvPr id="3" name="Text Placeholder 2">
            <a:extLst>
              <a:ext uri="{FF2B5EF4-FFF2-40B4-BE49-F238E27FC236}">
                <a16:creationId xmlns:a16="http://schemas.microsoft.com/office/drawing/2014/main" id="{317DEB9D-82D5-4EBD-BC51-EA3609C607B6}"/>
              </a:ext>
            </a:extLst>
          </p:cNvPr>
          <p:cNvSpPr>
            <a:spLocks noGrp="1"/>
          </p:cNvSpPr>
          <p:nvPr>
            <p:ph type="body" idx="1"/>
          </p:nvPr>
        </p:nvSpPr>
        <p:spPr>
          <a:xfrm>
            <a:off x="615193" y="1227667"/>
            <a:ext cx="5785607" cy="397933"/>
          </a:xfrm>
        </p:spPr>
        <p:txBody>
          <a:bodyPr>
            <a:normAutofit lnSpcReduction="10000"/>
          </a:bodyPr>
          <a:lstStyle/>
          <a:p>
            <a:r>
              <a:rPr lang="en-US" dirty="0"/>
              <a:t>        1</a:t>
            </a:r>
            <a:r>
              <a:rPr lang="en-US" baseline="30000" dirty="0"/>
              <a:t>st</a:t>
            </a:r>
            <a:r>
              <a:rPr lang="en-US" dirty="0"/>
              <a:t> IPY – 1882-1883 – 100</a:t>
            </a:r>
            <a:r>
              <a:rPr lang="en-US" baseline="30000" dirty="0"/>
              <a:t>th</a:t>
            </a:r>
            <a:r>
              <a:rPr lang="en-US" dirty="0"/>
              <a:t> anniversary</a:t>
            </a:r>
          </a:p>
        </p:txBody>
      </p:sp>
      <p:pic>
        <p:nvPicPr>
          <p:cNvPr id="8" name="Content Placeholder 7" descr="Text&#10;&#10;Description automatically generated">
            <a:extLst>
              <a:ext uri="{FF2B5EF4-FFF2-40B4-BE49-F238E27FC236}">
                <a16:creationId xmlns:a16="http://schemas.microsoft.com/office/drawing/2014/main" id="{E746C127-FC28-46F2-8C59-11A46EF94E6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45099" y="1715956"/>
            <a:ext cx="6885532" cy="4776918"/>
          </a:xfrm>
        </p:spPr>
      </p:pic>
      <p:sp>
        <p:nvSpPr>
          <p:cNvPr id="5" name="Text Placeholder 4">
            <a:extLst>
              <a:ext uri="{FF2B5EF4-FFF2-40B4-BE49-F238E27FC236}">
                <a16:creationId xmlns:a16="http://schemas.microsoft.com/office/drawing/2014/main" id="{1C190192-6F1A-4EBF-B1BE-2F9F6CD438BA}"/>
              </a:ext>
            </a:extLst>
          </p:cNvPr>
          <p:cNvSpPr>
            <a:spLocks noGrp="1"/>
          </p:cNvSpPr>
          <p:nvPr>
            <p:ph type="body" sz="quarter" idx="3"/>
          </p:nvPr>
        </p:nvSpPr>
        <p:spPr>
          <a:xfrm>
            <a:off x="7298422" y="296334"/>
            <a:ext cx="3856271" cy="457200"/>
          </a:xfrm>
        </p:spPr>
        <p:txBody>
          <a:bodyPr>
            <a:normAutofit lnSpcReduction="10000"/>
          </a:bodyPr>
          <a:lstStyle/>
          <a:p>
            <a:r>
              <a:rPr lang="en-US" dirty="0"/>
              <a:t>        2</a:t>
            </a:r>
            <a:r>
              <a:rPr lang="en-US" baseline="30000" dirty="0"/>
              <a:t>nd</a:t>
            </a:r>
            <a:r>
              <a:rPr lang="en-US" dirty="0"/>
              <a:t> IPY – 1932-1933</a:t>
            </a:r>
          </a:p>
        </p:txBody>
      </p:sp>
      <p:pic>
        <p:nvPicPr>
          <p:cNvPr id="10" name="Content Placeholder 9" descr="A close-up of a currency bill&#10;&#10;Description automatically generated with medium confidence">
            <a:extLst>
              <a:ext uri="{FF2B5EF4-FFF2-40B4-BE49-F238E27FC236}">
                <a16:creationId xmlns:a16="http://schemas.microsoft.com/office/drawing/2014/main" id="{E6E46E1D-E01E-40E3-BECC-D8B143CB368F}"/>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091105" y="767558"/>
            <a:ext cx="5100895" cy="2484436"/>
          </a:xfrm>
        </p:spPr>
      </p:pic>
      <p:pic>
        <p:nvPicPr>
          <p:cNvPr id="6" name="Picture 5" descr="Text&#10;&#10;Description automatically generated">
            <a:extLst>
              <a:ext uri="{FF2B5EF4-FFF2-40B4-BE49-F238E27FC236}">
                <a16:creationId xmlns:a16="http://schemas.microsoft.com/office/drawing/2014/main" id="{EBB209E1-1202-4ED8-ADBF-6325F05F65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429000"/>
            <a:ext cx="4190845" cy="3306537"/>
          </a:xfrm>
          <a:prstGeom prst="rect">
            <a:avLst/>
          </a:prstGeom>
        </p:spPr>
      </p:pic>
      <p:pic>
        <p:nvPicPr>
          <p:cNvPr id="9" name="Audio 8">
            <a:hlinkClick r:id="" action="ppaction://media"/>
            <a:extLst>
              <a:ext uri="{FF2B5EF4-FFF2-40B4-BE49-F238E27FC236}">
                <a16:creationId xmlns:a16="http://schemas.microsoft.com/office/drawing/2014/main" id="{32B0F420-690A-4512-9BDD-7F08F5CA67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2265965"/>
      </p:ext>
    </p:extLst>
  </p:cSld>
  <p:clrMapOvr>
    <a:masterClrMapping/>
  </p:clrMapOvr>
  <mc:AlternateContent xmlns:mc="http://schemas.openxmlformats.org/markup-compatibility/2006" xmlns:p14="http://schemas.microsoft.com/office/powerpoint/2010/main">
    <mc:Choice Requires="p14">
      <p:transition spd="slow" p14:dur="2000" advTm="55900"/>
    </mc:Choice>
    <mc:Fallback xmlns="">
      <p:transition spd="slow" advTm="5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0933" x="5151438" y="6840538"/>
          <p14:tracePt t="20947" x="5151438" y="6824663"/>
          <p14:tracePt t="20957" x="5151438" y="6816725"/>
          <p14:tracePt t="20964" x="5168900" y="6807200"/>
          <p14:tracePt t="20972" x="5194300" y="6807200"/>
          <p14:tracePt t="20980" x="5202238" y="6799263"/>
          <p14:tracePt t="21251" x="5202238" y="6791325"/>
          <p14:tracePt t="21259" x="5210175" y="6781800"/>
          <p14:tracePt t="21267" x="5210175" y="6791325"/>
          <p14:tracePt t="21292" x="5219700" y="6791325"/>
          <p14:tracePt t="21315" x="5219700" y="6781800"/>
          <p14:tracePt t="21323" x="5210175" y="6773863"/>
          <p14:tracePt t="21339" x="5168900" y="6732588"/>
          <p14:tracePt t="21347" x="5160963" y="6723063"/>
          <p14:tracePt t="21358" x="5143500" y="6715125"/>
          <p14:tracePt t="21364" x="5143500" y="6699250"/>
          <p14:tracePt t="21372" x="5135563" y="6699250"/>
          <p14:tracePt t="21380" x="5135563" y="6681788"/>
          <p14:tracePt t="21396" x="5135563" y="6673850"/>
          <p14:tracePt t="21404" x="5135563" y="6664325"/>
          <p14:tracePt t="21412" x="5135563" y="6656388"/>
          <p14:tracePt t="21419" x="5135563" y="6648450"/>
          <p14:tracePt t="21428" x="5127625" y="6648450"/>
          <p14:tracePt t="21435" x="5118100" y="6630988"/>
          <p14:tracePt t="21452" x="5110163" y="6623050"/>
          <p14:tracePt t="21460" x="5110163" y="6615113"/>
          <p14:tracePt t="21476" x="5110163" y="6605588"/>
          <p14:tracePt t="21484" x="5102225" y="6597650"/>
          <p14:tracePt t="21492" x="5092700" y="6597650"/>
          <p14:tracePt t="21500" x="5092700" y="6589713"/>
          <p14:tracePt t="21506" x="5084763" y="6581775"/>
          <p14:tracePt t="21516" x="5084763" y="6572250"/>
          <p14:tracePt t="21525" x="5076825" y="6546850"/>
          <p14:tracePt t="21531" x="5068888" y="6538913"/>
          <p14:tracePt t="21540" x="5059363" y="6521450"/>
          <p14:tracePt t="21547" x="5051425" y="6505575"/>
          <p14:tracePt t="21556" x="5043488" y="6488113"/>
          <p14:tracePt t="21563" x="5043488" y="6480175"/>
          <p14:tracePt t="21572" x="5043488" y="6472238"/>
          <p14:tracePt t="21580" x="5043488" y="6462713"/>
          <p14:tracePt t="21588" x="5033963" y="6454775"/>
          <p14:tracePt t="21595" x="5033963" y="6446838"/>
          <p14:tracePt t="21604" x="5033963" y="6438900"/>
          <p14:tracePt t="21612" x="5033963" y="6429375"/>
          <p14:tracePt t="21619" x="5033963" y="6413500"/>
          <p14:tracePt t="21628" x="5033963" y="6403975"/>
          <p14:tracePt t="21635" x="5033963" y="6388100"/>
          <p14:tracePt t="21644" x="5033963" y="6380163"/>
          <p14:tracePt t="21652" x="5026025" y="6362700"/>
          <p14:tracePt t="21659" x="5026025" y="6345238"/>
          <p14:tracePt t="21668" x="5026025" y="6337300"/>
          <p14:tracePt t="21675" x="5026025" y="6321425"/>
          <p14:tracePt t="21684" x="5026025" y="6311900"/>
          <p14:tracePt t="21691" x="5026025" y="6286500"/>
          <p14:tracePt t="21700" x="5026025" y="6278563"/>
          <p14:tracePt t="21706" x="5026025" y="6270625"/>
          <p14:tracePt t="21716" x="5026025" y="6253163"/>
          <p14:tracePt t="21724" x="5026025" y="6237288"/>
          <p14:tracePt t="21732" x="5033963" y="6227763"/>
          <p14:tracePt t="21740" x="5033963" y="6211888"/>
          <p14:tracePt t="21748" x="5033963" y="6194425"/>
          <p14:tracePt t="21757" x="5033963" y="6178550"/>
          <p14:tracePt t="21763" x="5043488" y="6161088"/>
          <p14:tracePt t="21772" x="5043488" y="6145213"/>
          <p14:tracePt t="21779" x="5051425" y="6127750"/>
          <p14:tracePt t="21788" x="5059363" y="6102350"/>
          <p14:tracePt t="21796" x="5059363" y="6086475"/>
          <p14:tracePt t="21804" x="5059363" y="6061075"/>
          <p14:tracePt t="21812" x="5059363" y="6043613"/>
          <p14:tracePt t="21819" x="5059363" y="6035675"/>
          <p14:tracePt t="21828" x="5059363" y="6018213"/>
          <p14:tracePt t="21835" x="5059363" y="6010275"/>
          <p14:tracePt t="21844" x="5068888" y="6002338"/>
          <p14:tracePt t="21852" x="5068888" y="5992813"/>
          <p14:tracePt t="21860" x="5068888" y="5976938"/>
          <p14:tracePt t="21868" x="5076825" y="5959475"/>
          <p14:tracePt t="21876" x="5076825" y="5943600"/>
          <p14:tracePt t="21884" x="5092700" y="5926138"/>
          <p14:tracePt t="21890" x="5102225" y="5908675"/>
          <p14:tracePt t="21900" x="5102225" y="5884863"/>
          <p14:tracePt t="21907" x="5110163" y="5875338"/>
          <p14:tracePt t="21915" x="5118100" y="5859463"/>
          <p14:tracePt t="21924" x="5118100" y="5849938"/>
          <p14:tracePt t="21931" x="5118100" y="5842000"/>
          <p14:tracePt t="21940" x="5118100" y="5834063"/>
          <p14:tracePt t="21948" x="5118100" y="5816600"/>
          <p14:tracePt t="21957" x="5118100" y="5808663"/>
          <p14:tracePt t="21964" x="5118100" y="5791200"/>
          <p14:tracePt t="21972" x="5127625" y="5783263"/>
          <p14:tracePt t="21980" x="5127625" y="5767388"/>
          <p14:tracePt t="21988" x="5127625" y="5741988"/>
          <p14:tracePt t="21996" x="5135563" y="5716588"/>
          <p14:tracePt t="22003" x="5135563" y="5691188"/>
          <p14:tracePt t="22012" x="5135563" y="5673725"/>
          <p14:tracePt t="22019" x="5135563" y="5649913"/>
          <p14:tracePt t="22028" x="5143500" y="5632450"/>
          <p14:tracePt t="22035" x="5143500" y="5614988"/>
          <p14:tracePt t="22044" x="5143500" y="5599113"/>
          <p14:tracePt t="22052" x="5151438" y="5581650"/>
          <p14:tracePt t="22059" x="5151438" y="5556250"/>
          <p14:tracePt t="22068" x="5160963" y="5540375"/>
          <p14:tracePt t="22075" x="5160963" y="5514975"/>
          <p14:tracePt t="22083" x="5168900" y="5497513"/>
          <p14:tracePt t="22092" x="5168900" y="5473700"/>
          <p14:tracePt t="22099" x="5168900" y="5456238"/>
          <p14:tracePt t="22106" x="5168900" y="5430838"/>
          <p14:tracePt t="22116" x="5168900" y="5414963"/>
          <p14:tracePt t="22124" x="5168900" y="5389563"/>
          <p14:tracePt t="22131" x="5168900" y="5372100"/>
          <p14:tracePt t="22141" x="5168900" y="5346700"/>
          <p14:tracePt t="22148" x="5168900" y="5330825"/>
          <p14:tracePt t="22158" x="5168900" y="5321300"/>
          <p14:tracePt t="22163" x="5168900" y="5305425"/>
          <p14:tracePt t="22172" x="5168900" y="5287963"/>
          <p14:tracePt t="22180" x="5168900" y="5272088"/>
          <p14:tracePt t="22188" x="5176838" y="5246688"/>
          <p14:tracePt t="22196" x="5176838" y="5221288"/>
          <p14:tracePt t="22204" x="5176838" y="5203825"/>
          <p14:tracePt t="22212" x="5186363" y="5178425"/>
          <p14:tracePt t="22219" x="5186363" y="5154613"/>
          <p14:tracePt t="22228" x="5186363" y="5129213"/>
          <p14:tracePt t="22235" x="5194300" y="5103813"/>
          <p14:tracePt t="22244" x="5194300" y="5070475"/>
          <p14:tracePt t="22252" x="5194300" y="5037138"/>
          <p14:tracePt t="22260" x="5194300" y="5011738"/>
          <p14:tracePt t="22267" x="5194300" y="4978400"/>
          <p14:tracePt t="22275" x="5186363" y="4935538"/>
          <p14:tracePt t="22284" x="5176838" y="4910138"/>
          <p14:tracePt t="22292" x="5160963" y="4884738"/>
          <p14:tracePt t="22299" x="5151438" y="4851400"/>
          <p14:tracePt t="22306" x="5143500" y="4818063"/>
          <p14:tracePt t="22315" x="5127625" y="4792663"/>
          <p14:tracePt t="22323" x="5118100" y="4759325"/>
          <p14:tracePt t="22344" x="5110163" y="4692650"/>
          <p14:tracePt t="22348" x="5102225" y="4667250"/>
          <p14:tracePt t="22358" x="5102225" y="4641850"/>
          <p14:tracePt t="22364" x="5092700" y="4616450"/>
          <p14:tracePt t="22372" x="5092700" y="4591050"/>
          <p14:tracePt t="22380" x="5084763" y="4575175"/>
          <p14:tracePt t="22388" x="5084763" y="4549775"/>
          <p14:tracePt t="22396" x="5076825" y="4532313"/>
          <p14:tracePt t="22404" x="5059363" y="4506913"/>
          <p14:tracePt t="22412" x="5051425" y="4483100"/>
          <p14:tracePt t="22419" x="5026025" y="4457700"/>
          <p14:tracePt t="22428" x="5018088" y="4440238"/>
          <p14:tracePt t="22435" x="5000625" y="4424363"/>
          <p14:tracePt t="22444" x="4992688" y="4398963"/>
          <p14:tracePt t="22452" x="4984750" y="4381500"/>
          <p14:tracePt t="22460" x="4975225" y="4365625"/>
          <p14:tracePt t="22468" x="4975225" y="4348163"/>
          <p14:tracePt t="22476" x="4967288" y="4322763"/>
          <p14:tracePt t="22484" x="4967288" y="4297363"/>
          <p14:tracePt t="22493" x="4967288" y="4271963"/>
          <p14:tracePt t="22500" x="4967288" y="4256088"/>
          <p14:tracePt t="22506" x="4967288" y="4238625"/>
          <p14:tracePt t="22516" x="4959350" y="4230688"/>
          <p14:tracePt t="22524" x="4959350" y="4213225"/>
          <p14:tracePt t="22532" x="4959350" y="4197350"/>
          <p14:tracePt t="22540" x="4951413" y="4189413"/>
          <p14:tracePt t="22548" x="4941888" y="4179888"/>
          <p14:tracePt t="22557" x="4941888" y="4164013"/>
          <p14:tracePt t="22564" x="4941888" y="4154488"/>
          <p14:tracePt t="22571" x="4941888" y="4146550"/>
          <p14:tracePt t="22579" x="4941888" y="4130675"/>
          <p14:tracePt t="22596" x="4941888" y="4121150"/>
          <p14:tracePt t="22603" x="4941888" y="4105275"/>
          <p14:tracePt t="22612" x="4941888" y="4087813"/>
          <p14:tracePt t="22619" x="4951413" y="4079875"/>
          <p14:tracePt t="22628" x="4959350" y="4062413"/>
          <p14:tracePt t="22635" x="4967288" y="4046538"/>
          <p14:tracePt t="22643" x="4967288" y="4037013"/>
          <p14:tracePt t="22652" x="4975225" y="4029075"/>
          <p14:tracePt t="22659" x="4975225" y="4003675"/>
          <p14:tracePt t="22667" x="4984750" y="3987800"/>
          <p14:tracePt t="22676" x="4984750" y="3978275"/>
          <p14:tracePt t="22684" x="4992688" y="3962400"/>
          <p14:tracePt t="22691" x="5000625" y="3944938"/>
          <p14:tracePt t="22699" x="5000625" y="3937000"/>
          <p14:tracePt t="22706" x="5000625" y="3929063"/>
          <p14:tracePt t="22715" x="5010150" y="3919538"/>
          <p14:tracePt t="22723" x="5018088" y="3911600"/>
          <p14:tracePt t="22731" x="5018088" y="3903663"/>
          <p14:tracePt t="22747" x="5018088" y="3894138"/>
          <p14:tracePt t="22757" x="5018088" y="3886200"/>
          <p14:tracePt t="22763" x="5018088" y="3878263"/>
          <p14:tracePt t="22771" x="5026025" y="3878263"/>
          <p14:tracePt t="22779" x="5026025" y="3870325"/>
          <p14:tracePt t="22788" x="5026025" y="3852863"/>
          <p14:tracePt t="22796" x="5026025" y="3844925"/>
          <p14:tracePt t="22803" x="5033963" y="3835400"/>
          <p14:tracePt t="22811" x="5033963" y="3819525"/>
          <p14:tracePt t="22819" x="5043488" y="3802063"/>
          <p14:tracePt t="22828" x="5051425" y="3794125"/>
          <p14:tracePt t="22836" x="5051425" y="3786188"/>
          <p14:tracePt t="22844" x="5051425" y="3776663"/>
          <p14:tracePt t="22852" x="5051425" y="3768725"/>
          <p14:tracePt t="22859" x="5051425" y="3760788"/>
          <p14:tracePt t="22875" x="5051425" y="3752850"/>
          <p14:tracePt t="22955" x="5051425" y="3743325"/>
          <p14:tracePt t="23076" x="5059363" y="3743325"/>
          <p14:tracePt t="23091" x="5068888" y="3752850"/>
          <p14:tracePt t="23106" x="5068888" y="3760788"/>
          <p14:tracePt t="34644" x="5068888" y="3768725"/>
          <p14:tracePt t="34651" x="5076825" y="3794125"/>
          <p14:tracePt t="34659" x="5076825" y="3819525"/>
          <p14:tracePt t="34668" x="5092700" y="3844925"/>
          <p14:tracePt t="34676" x="5110163" y="3878263"/>
          <p14:tracePt t="34684" x="5118100" y="3911600"/>
          <p14:tracePt t="34691" x="5135563" y="3929063"/>
          <p14:tracePt t="34699" x="5143500" y="3952875"/>
          <p14:tracePt t="34708" x="5160963" y="3970338"/>
          <p14:tracePt t="34716" x="5168900" y="3995738"/>
          <p14:tracePt t="34724" x="5176838" y="4021138"/>
          <p14:tracePt t="34731" x="5194300" y="4037013"/>
          <p14:tracePt t="34741" x="5202238" y="4054475"/>
          <p14:tracePt t="34747" x="5219700" y="4071938"/>
          <p14:tracePt t="34756" x="5219700" y="4095750"/>
          <p14:tracePt t="34763" x="5245100" y="4113213"/>
          <p14:tracePt t="34771" x="5245100" y="4130675"/>
          <p14:tracePt t="34780" x="5260975" y="4146550"/>
          <p14:tracePt t="34788" x="5268913" y="4171950"/>
          <p14:tracePt t="34795" x="5294313" y="4189413"/>
          <p14:tracePt t="34804" x="5303838" y="4213225"/>
          <p14:tracePt t="34812" x="5319713" y="4238625"/>
          <p14:tracePt t="34820" x="5337175" y="4264025"/>
          <p14:tracePt t="34828" x="5362575" y="4281488"/>
          <p14:tracePt t="34836" x="5378450" y="4297363"/>
          <p14:tracePt t="34845" x="5386388" y="4314825"/>
          <p14:tracePt t="34852" x="5421313" y="4330700"/>
          <p14:tracePt t="34861" x="5437188" y="4356100"/>
          <p14:tracePt t="34868" x="5454650" y="4373563"/>
          <p14:tracePt t="34875" x="5480050" y="4381500"/>
          <p14:tracePt t="34884" x="5495925" y="4406900"/>
          <p14:tracePt t="34891" x="5503863" y="4424363"/>
          <p14:tracePt t="34899" x="5538788" y="4440238"/>
          <p14:tracePt t="34908" x="5546725" y="4457700"/>
          <p14:tracePt t="34915" x="5562600" y="4473575"/>
          <p14:tracePt t="34924" x="5597525" y="4491038"/>
          <p14:tracePt t="34931" x="5621338" y="4506913"/>
          <p14:tracePt t="34941" x="5664200" y="4532313"/>
          <p14:tracePt t="34948" x="5705475" y="4565650"/>
          <p14:tracePt t="34956" x="5738813" y="4591050"/>
          <p14:tracePt t="34963" x="5781675" y="4616450"/>
          <p14:tracePt t="34972" x="5822950" y="4633913"/>
          <p14:tracePt t="34980" x="5856288" y="4659313"/>
          <p14:tracePt t="34988" x="5899150" y="4684713"/>
          <p14:tracePt t="34996" x="5915025" y="4700588"/>
          <p14:tracePt t="35004" x="5965825" y="4718050"/>
          <p14:tracePt t="35012" x="5991225" y="4733925"/>
          <p14:tracePt t="35020" x="6016625" y="4751388"/>
          <p14:tracePt t="35028" x="6049963" y="4767263"/>
          <p14:tracePt t="35036" x="6075363" y="4784725"/>
          <p14:tracePt t="35044" x="6100763" y="4792663"/>
          <p14:tracePt t="35052" x="6116638" y="4810125"/>
          <p14:tracePt t="35061" x="6149975" y="4826000"/>
          <p14:tracePt t="35067" x="6175375" y="4843463"/>
          <p14:tracePt t="35075" x="6200775" y="4851400"/>
          <p14:tracePt t="35084" x="6218238" y="4860925"/>
          <p14:tracePt t="35091" x="6251575" y="4876800"/>
          <p14:tracePt t="35099" x="6276975" y="4894263"/>
          <p14:tracePt t="35108" x="6300788" y="4902200"/>
          <p14:tracePt t="35116" x="6318250" y="4919663"/>
          <p14:tracePt t="35125" x="6351588" y="4927600"/>
          <p14:tracePt t="35131" x="6376988" y="4943475"/>
          <p14:tracePt t="35141" x="6394450" y="4953000"/>
          <p14:tracePt t="35147" x="6410325" y="4960938"/>
          <p14:tracePt t="35155" x="6435725" y="4968875"/>
          <p14:tracePt t="35163" x="6443663" y="4978400"/>
          <p14:tracePt t="35172" x="6453188" y="4986338"/>
          <p14:tracePt t="35180" x="6469063" y="4994275"/>
          <p14:tracePt t="35188" x="6477000" y="4994275"/>
          <p14:tracePt t="35196" x="6494463" y="5002213"/>
          <p14:tracePt t="35204" x="6511925" y="5011738"/>
          <p14:tracePt t="35212" x="6519863" y="5011738"/>
          <p14:tracePt t="35220" x="6535738" y="5019675"/>
          <p14:tracePt t="35228" x="6553200" y="5027613"/>
          <p14:tracePt t="35236" x="6561138" y="5037138"/>
          <p14:tracePt t="35244" x="6578600" y="5045075"/>
          <p14:tracePt t="35251" x="6594475" y="5053013"/>
          <p14:tracePt t="35261" x="6619875" y="5060950"/>
          <p14:tracePt t="35268" x="6629400" y="5060950"/>
          <p14:tracePt t="35276" x="6645275" y="5070475"/>
          <p14:tracePt t="35284" x="6662738" y="5078413"/>
          <p14:tracePt t="35291" x="6678613" y="5086350"/>
          <p14:tracePt t="35299" x="6696075" y="5095875"/>
          <p14:tracePt t="35308" x="6711950" y="5103813"/>
          <p14:tracePt t="35315" x="6729413" y="5103813"/>
          <p14:tracePt t="35324" x="6746875" y="5103813"/>
          <p14:tracePt t="35332" x="6770688" y="5111750"/>
          <p14:tracePt t="35341" x="6788150" y="5119688"/>
          <p14:tracePt t="35347" x="6805613" y="5119688"/>
          <p14:tracePt t="35355" x="6821488" y="5119688"/>
          <p14:tracePt t="35363" x="6838950" y="5129213"/>
          <p14:tracePt t="35372" x="6864350" y="5137150"/>
          <p14:tracePt t="35379" x="6888163" y="5145088"/>
          <p14:tracePt t="35387" x="6905625" y="5145088"/>
          <p14:tracePt t="35396" x="6923088" y="5145088"/>
          <p14:tracePt t="35403" x="6938963" y="5154613"/>
          <p14:tracePt t="35412" x="6946900" y="5154613"/>
          <p14:tracePt t="35420" x="6964363" y="5162550"/>
          <p14:tracePt t="35428" x="6972300" y="5162550"/>
          <p14:tracePt t="35436" x="6981825" y="5162550"/>
          <p14:tracePt t="35467" x="6989763" y="5162550"/>
          <p14:tracePt t="35483" x="6997700" y="5162550"/>
          <p14:tracePt t="35491" x="7005638" y="5162550"/>
          <p14:tracePt t="35499" x="7015163" y="5162550"/>
          <p14:tracePt t="35508" x="7031038" y="5162550"/>
          <p14:tracePt t="35515" x="7040563" y="5162550"/>
          <p14:tracePt t="35525" x="7048500" y="5170488"/>
          <p14:tracePt t="35531" x="7064375" y="5170488"/>
          <p14:tracePt t="35541" x="7073900" y="5170488"/>
          <p14:tracePt t="35556" x="7089775" y="5170488"/>
          <p14:tracePt t="35572" x="7099300" y="5170488"/>
          <p14:tracePt t="35588" x="7107238" y="5170488"/>
          <p14:tracePt t="35596" x="7115175" y="5170488"/>
          <p14:tracePt t="35604" x="7123113" y="5170488"/>
          <p14:tracePt t="35612" x="7140575" y="5170488"/>
          <p14:tracePt t="35620" x="7148513" y="5170488"/>
          <p14:tracePt t="35628" x="7165975" y="5170488"/>
          <p14:tracePt t="35635" x="7173913" y="5170488"/>
          <p14:tracePt t="35643" x="7199313" y="5170488"/>
          <p14:tracePt t="35651" x="7224713" y="5178425"/>
          <p14:tracePt t="35659" x="7250113" y="5178425"/>
          <p14:tracePt t="35667" x="7265988" y="5187950"/>
          <p14:tracePt t="35675" x="7291388" y="5187950"/>
          <p14:tracePt t="35682" x="7308850" y="5187950"/>
          <p14:tracePt t="35690" x="7324725" y="5195888"/>
          <p14:tracePt t="35699" x="7342188" y="5203825"/>
          <p14:tracePt t="35706" x="7350125" y="5203825"/>
          <p14:tracePt t="35715" x="7367588" y="5203825"/>
          <p14:tracePt t="35723" x="7375525" y="5203825"/>
          <p14:tracePt t="35731" x="7392988" y="5203825"/>
          <p14:tracePt t="35738" x="7408863" y="5213350"/>
          <p14:tracePt t="35747" x="7426325" y="5213350"/>
          <p14:tracePt t="35754" x="7442200" y="5213350"/>
          <p14:tracePt t="35763" x="7451725" y="5213350"/>
          <p14:tracePt t="35772" x="7459663" y="5221288"/>
          <p14:tracePt t="36292" x="7467600" y="5221288"/>
          <p14:tracePt t="36355" x="7475538" y="5221288"/>
          <p14:tracePt t="44739" x="7485063" y="5221288"/>
          <p14:tracePt t="44764" x="7485063" y="5213350"/>
          <p14:tracePt t="44772" x="7493000" y="5213350"/>
          <p14:tracePt t="44788" x="7510463" y="5213350"/>
          <p14:tracePt t="44796" x="7518400" y="5203825"/>
          <p14:tracePt t="44804" x="7543800" y="5203825"/>
          <p14:tracePt t="44812" x="7577138" y="5203825"/>
          <p14:tracePt t="44819" x="7610475" y="5203825"/>
          <p14:tracePt t="44828" x="7661275" y="5195888"/>
          <p14:tracePt t="44836" x="7702550" y="5195888"/>
          <p14:tracePt t="44843" x="7753350" y="5195888"/>
          <p14:tracePt t="44851" x="7778750" y="5187950"/>
          <p14:tracePt t="44858" x="7804150" y="5187950"/>
          <p14:tracePt t="44867" x="7827963" y="5187950"/>
          <p14:tracePt t="44875" x="7837488" y="5187950"/>
          <p14:tracePt t="44883" x="7853363" y="5178425"/>
          <p14:tracePt t="44892" x="7870825" y="5178425"/>
          <p14:tracePt t="44900" x="7878763" y="5178425"/>
          <p14:tracePt t="44908" x="7896225" y="5170488"/>
          <p14:tracePt t="44915" x="7904163" y="5170488"/>
          <p14:tracePt t="44925" x="7921625" y="5170488"/>
          <p14:tracePt t="44931" x="7945438" y="5170488"/>
          <p14:tracePt t="44940" x="7970838" y="5170488"/>
          <p14:tracePt t="44947" x="8004175" y="5162550"/>
          <p14:tracePt t="44955" x="8029575" y="5162550"/>
          <p14:tracePt t="44964" x="8054975" y="5162550"/>
          <p14:tracePt t="44972" x="8080375" y="5162550"/>
          <p14:tracePt t="44979" x="8113713" y="5154613"/>
          <p14:tracePt t="44988" x="8139113" y="5154613"/>
          <p14:tracePt t="44996" x="8156575" y="5154613"/>
          <p14:tracePt t="45003" x="8180388" y="5154613"/>
          <p14:tracePt t="45011" x="8205788" y="5154613"/>
          <p14:tracePt t="45020" x="8223250" y="5154613"/>
          <p14:tracePt t="45028" x="8239125" y="5154613"/>
          <p14:tracePt t="45035" x="8264525" y="5154613"/>
          <p14:tracePt t="45043" x="8281988" y="5154613"/>
          <p14:tracePt t="45051" x="8297863" y="5154613"/>
          <p14:tracePt t="45059" x="8323263" y="5154613"/>
          <p14:tracePt t="45068" x="8340725" y="5154613"/>
          <p14:tracePt t="45074" x="8366125" y="5154613"/>
          <p14:tracePt t="45083" x="8391525" y="5154613"/>
          <p14:tracePt t="45092" x="8415338" y="5154613"/>
          <p14:tracePt t="45100" x="8424863" y="5154613"/>
          <p14:tracePt t="45108" x="8432800" y="5145088"/>
          <p14:tracePt t="45116" x="8450263" y="5145088"/>
          <p14:tracePt t="45125" x="8466138" y="5145088"/>
          <p14:tracePt t="45139" x="8474075" y="5145088"/>
          <p14:tracePt t="45147" x="8491538" y="5145088"/>
          <p14:tracePt t="45155" x="8499475" y="5145088"/>
          <p14:tracePt t="45163" x="8509000" y="5145088"/>
          <p14:tracePt t="45172" x="8524875" y="5145088"/>
          <p14:tracePt t="45180" x="8532813" y="5145088"/>
          <p14:tracePt t="45187" x="8542338" y="5137150"/>
          <p14:tracePt t="45196" x="8550275" y="5137150"/>
          <p14:tracePt t="45204" x="8575675" y="5129213"/>
          <p14:tracePt t="45212" x="8583613" y="5129213"/>
          <p14:tracePt t="45220" x="8591550" y="5129213"/>
          <p14:tracePt t="45227" x="8601075" y="5129213"/>
          <p14:tracePt t="45235" x="8609013" y="5129213"/>
          <p14:tracePt t="45243" x="8616950" y="5129213"/>
          <p14:tracePt t="45251" x="8626475" y="5119688"/>
          <p14:tracePt t="45260" x="8634413" y="5119688"/>
          <p14:tracePt t="45268" x="8642350" y="5111750"/>
          <p14:tracePt t="45274" x="8659813" y="5111750"/>
          <p14:tracePt t="45283" x="8685213" y="5111750"/>
          <p14:tracePt t="45292" x="8701088" y="5111750"/>
          <p14:tracePt t="45300" x="8726488" y="5103813"/>
          <p14:tracePt t="45308" x="8751888" y="5103813"/>
          <p14:tracePt t="45315" x="8777288" y="5095875"/>
          <p14:tracePt t="45324" x="8802688" y="5095875"/>
          <p14:tracePt t="45331" x="8818563" y="5086350"/>
          <p14:tracePt t="45340" x="8836025" y="5086350"/>
          <p14:tracePt t="45358" x="8851900" y="5086350"/>
          <p14:tracePt t="45364" x="8861425" y="5078413"/>
          <p14:tracePt t="45372" x="8869363" y="5070475"/>
          <p14:tracePt t="45380" x="8877300" y="5070475"/>
          <p14:tracePt t="45388" x="8894763" y="5070475"/>
          <p14:tracePt t="45395" x="8910638" y="5060950"/>
          <p14:tracePt t="45404" x="8943975" y="5053013"/>
          <p14:tracePt t="45412" x="8969375" y="5053013"/>
          <p14:tracePt t="45419" x="8994775" y="5045075"/>
          <p14:tracePt t="45428" x="9020175" y="5045075"/>
          <p14:tracePt t="45435" x="9045575" y="5045075"/>
          <p14:tracePt t="45444" x="9061450" y="5037138"/>
          <p14:tracePt t="45452" x="9086850" y="5027613"/>
          <p14:tracePt t="45467" x="9096375" y="5027613"/>
          <p14:tracePt t="45484" x="9104313" y="5019675"/>
          <p14:tracePt t="45492" x="9112250" y="5011738"/>
          <p14:tracePt t="45509" x="9120188" y="5002213"/>
          <p14:tracePt t="45516" x="9137650" y="5002213"/>
          <p14:tracePt t="45525" x="9145588" y="4994275"/>
          <p14:tracePt t="45531" x="9163050" y="4986338"/>
          <p14:tracePt t="45539" x="9170988" y="4986338"/>
          <p14:tracePt t="45547" x="9178925" y="4986338"/>
          <p14:tracePt t="45556" x="9196388" y="4968875"/>
          <p14:tracePt t="45563" x="9204325" y="4968875"/>
          <p14:tracePt t="45572" x="9213850" y="4960938"/>
          <p14:tracePt t="45579" x="9221788" y="4960938"/>
          <p14:tracePt t="45588" x="9221788" y="4953000"/>
          <p14:tracePt t="45596" x="9229725" y="4953000"/>
          <p14:tracePt t="45603" x="9237663" y="4943475"/>
          <p14:tracePt t="45611" x="9255125" y="4935538"/>
          <p14:tracePt t="45620" x="9263063" y="4919663"/>
          <p14:tracePt t="45627" x="9280525" y="4910138"/>
          <p14:tracePt t="45635" x="9305925" y="4894263"/>
          <p14:tracePt t="45643" x="9331325" y="4884738"/>
          <p14:tracePt t="45650" x="9347200" y="4868863"/>
          <p14:tracePt t="45659" x="9364663" y="4860925"/>
          <p14:tracePt t="45667" x="9380538" y="4860925"/>
          <p14:tracePt t="45675" x="9398000" y="4843463"/>
          <p14:tracePt t="45683" x="9405938" y="4843463"/>
          <p14:tracePt t="45690" x="9423400" y="4835525"/>
          <p14:tracePt t="45698" x="9431338" y="4826000"/>
          <p14:tracePt t="45715" x="9439275" y="4826000"/>
          <p14:tracePt t="45723" x="9448800" y="4818063"/>
          <p14:tracePt t="45739" x="9456738" y="4810125"/>
          <p14:tracePt t="45756" x="9464675" y="4810125"/>
          <p14:tracePt t="45764" x="9472613" y="4802188"/>
          <p14:tracePt t="45779" x="9482138" y="4802188"/>
          <p14:tracePt t="45795" x="9482138" y="4792663"/>
          <p14:tracePt t="45844" x="9490075" y="4792663"/>
          <p14:tracePt t="45972" x="9482138" y="4792663"/>
          <p14:tracePt t="45979" x="9464675" y="4792663"/>
          <p14:tracePt t="45988" x="9448800" y="4792663"/>
          <p14:tracePt t="45995" x="9431338" y="4792663"/>
          <p14:tracePt t="46412" x="9423400" y="4792663"/>
          <p14:tracePt t="46419" x="9413875" y="4792663"/>
          <p14:tracePt t="46427" x="9405938" y="4792663"/>
          <p14:tracePt t="46436" x="9398000" y="4792663"/>
          <p14:tracePt t="46572" x="9398000" y="4784725"/>
          <p14:tracePt t="46579" x="9398000" y="4776788"/>
          <p14:tracePt t="46588" x="9390063" y="4776788"/>
          <p14:tracePt t="46596" x="9390063" y="4759325"/>
          <p14:tracePt t="46611" x="9390063" y="4751388"/>
          <p14:tracePt t="46620" x="9390063" y="4733925"/>
          <p14:tracePt t="46635" x="9390063" y="4725988"/>
          <p14:tracePt t="46643" x="9390063" y="4718050"/>
          <p14:tracePt t="46652" x="9390063" y="4708525"/>
          <p14:tracePt t="46658" x="9390063" y="4700588"/>
          <p14:tracePt t="46667" x="9390063" y="4692650"/>
          <p14:tracePt t="46675" x="9390063" y="4675188"/>
          <p14:tracePt t="46684" x="9390063" y="4667250"/>
          <p14:tracePt t="46692" x="9390063" y="4641850"/>
          <p14:tracePt t="46699" x="9390063" y="4624388"/>
          <p14:tracePt t="46708" x="9390063" y="4600575"/>
          <p14:tracePt t="46716" x="9390063" y="4583113"/>
          <p14:tracePt t="46724" x="9390063" y="4557713"/>
          <p14:tracePt t="46731" x="9390063" y="4541838"/>
          <p14:tracePt t="46740" x="9398000" y="4516438"/>
          <p14:tracePt t="46748" x="9405938" y="4491038"/>
          <p14:tracePt t="46756" x="9405938" y="4465638"/>
          <p14:tracePt t="46764" x="9405938" y="4432300"/>
          <p14:tracePt t="46771" x="9405938" y="4406900"/>
          <p14:tracePt t="46779" x="9405938" y="4373563"/>
          <p14:tracePt t="46788" x="9405938" y="4340225"/>
          <p14:tracePt t="46795" x="9405938" y="4306888"/>
          <p14:tracePt t="46804" x="9405938" y="4264025"/>
          <p14:tracePt t="46811" x="9398000" y="4222750"/>
          <p14:tracePt t="46819" x="9390063" y="4171950"/>
          <p14:tracePt t="46827" x="9390063" y="4130675"/>
          <p14:tracePt t="46835" x="9390063" y="4062413"/>
          <p14:tracePt t="46843" x="9390063" y="3978275"/>
          <p14:tracePt t="46852" x="9390063" y="3911600"/>
          <p14:tracePt t="46859" x="9390063" y="3835400"/>
          <p14:tracePt t="46867" x="9398000" y="3768725"/>
          <p14:tracePt t="46875" x="9398000" y="3702050"/>
          <p14:tracePt t="46883" x="9405938" y="3617913"/>
          <p14:tracePt t="46893" x="9405938" y="3559175"/>
          <p14:tracePt t="46899" x="9405938" y="3508375"/>
          <p14:tracePt t="46908" x="9405938" y="3459163"/>
          <p14:tracePt t="46916" x="9405938" y="3416300"/>
          <p14:tracePt t="46925" x="9405938" y="3375025"/>
          <p14:tracePt t="46932" x="9405938" y="3324225"/>
          <p14:tracePt t="46939" x="9398000" y="3257550"/>
          <p14:tracePt t="46948" x="9398000" y="3198813"/>
          <p14:tracePt t="46955" x="9398000" y="3140075"/>
          <p14:tracePt t="46963" x="9390063" y="3081338"/>
          <p14:tracePt t="46972" x="9390063" y="3030538"/>
          <p14:tracePt t="46980" x="9390063" y="2971800"/>
          <p14:tracePt t="46988" x="9390063" y="2913063"/>
          <p14:tracePt t="46996" x="9390063" y="2879725"/>
          <p14:tracePt t="47003" x="9390063" y="2854325"/>
          <p14:tracePt t="47012" x="9390063" y="2828925"/>
          <p14:tracePt t="47020" x="9390063" y="2803525"/>
          <p14:tracePt t="47027" x="9390063" y="2786063"/>
          <p14:tracePt t="47035" x="9380538" y="2770188"/>
          <p14:tracePt t="47044" x="9380538" y="2752725"/>
          <p14:tracePt t="47051" x="9380538" y="2719388"/>
          <p14:tracePt t="47058" x="9380538" y="2678113"/>
          <p14:tracePt t="47068" x="9380538" y="2644775"/>
          <p14:tracePt t="47075" x="9372600" y="2609850"/>
          <p14:tracePt t="47083" x="9372600" y="2586038"/>
          <p14:tracePt t="47092" x="9372600" y="2560638"/>
          <p14:tracePt t="47099" x="9372600" y="2543175"/>
          <p14:tracePt t="47109" x="9372600" y="2527300"/>
          <p14:tracePt t="47115" x="9372600" y="2509838"/>
          <p14:tracePt t="47125" x="9372600" y="2492375"/>
          <p14:tracePt t="47132" x="9372600" y="2484438"/>
          <p14:tracePt t="47139" x="9372600" y="2476500"/>
          <p14:tracePt t="47147" x="9372600" y="2459038"/>
          <p14:tracePt t="47156" x="9372600" y="2433638"/>
          <p14:tracePt t="47164" x="9372600" y="2409825"/>
          <p14:tracePt t="47173" x="9372600" y="2392363"/>
          <p14:tracePt t="47179" x="9372600" y="2366963"/>
          <p14:tracePt t="47188" x="9372600" y="2351088"/>
          <p14:tracePt t="47196" x="9372600" y="2325688"/>
          <p14:tracePt t="47204" x="9372600" y="2308225"/>
          <p14:tracePt t="47212" x="9372600" y="2292350"/>
          <p14:tracePt t="47219" x="9372600" y="2274888"/>
          <p14:tracePt t="47227" x="9372600" y="2257425"/>
          <p14:tracePt t="47235" x="9372600" y="2233613"/>
          <p14:tracePt t="47243" x="9372600" y="2208213"/>
          <p14:tracePt t="47252" x="9364663" y="2190750"/>
          <p14:tracePt t="47260" x="9364663" y="2173288"/>
          <p14:tracePt t="47267" x="9364663" y="2165350"/>
          <p14:tracePt t="47274" x="9355138" y="2149475"/>
          <p14:tracePt t="47292" x="9355138" y="2139950"/>
          <p14:tracePt t="47315" x="9355138" y="2132013"/>
          <p14:tracePt t="47331" x="9355138" y="2114550"/>
          <p14:tracePt t="47339" x="9355138" y="2106613"/>
          <p14:tracePt t="47360" x="9347200" y="2081213"/>
          <p14:tracePt t="47364" x="9347200" y="2065338"/>
          <p14:tracePt t="47372" x="9339263" y="2055813"/>
          <p14:tracePt t="47379" x="9339263" y="2039938"/>
          <p14:tracePt t="47388" x="9339263" y="2032000"/>
          <p14:tracePt t="47396" x="9331325" y="2014538"/>
          <p14:tracePt t="47404" x="9321800" y="2006600"/>
          <p14:tracePt t="47412" x="9321800" y="1997075"/>
          <p14:tracePt t="47419" x="9313863" y="1981200"/>
          <p14:tracePt t="47428" x="9313863" y="1973263"/>
          <p14:tracePt t="47436" x="9313863" y="1955800"/>
          <p14:tracePt t="47443" x="9305925" y="1947863"/>
          <p14:tracePt t="47458" x="9305925" y="1938338"/>
          <p14:tracePt t="47499" x="9305925" y="1930400"/>
          <p14:tracePt t="47563" x="9296400" y="1930400"/>
          <p14:tracePt t="47572" x="9296400" y="1922463"/>
          <p14:tracePt t="52604" x="9288463" y="1922463"/>
          <p14:tracePt t="52611" x="9280525" y="1930400"/>
          <p14:tracePt t="52619" x="9272588" y="1938338"/>
          <p14:tracePt t="52627" x="9272588" y="1955800"/>
          <p14:tracePt t="52643" x="9272588" y="1963738"/>
          <p14:tracePt t="52658" x="9272588" y="1973263"/>
          <p14:tracePt t="53164" x="9263063" y="1973263"/>
          <p14:tracePt t="53172" x="9255125" y="1973263"/>
          <p14:tracePt t="53180" x="9255125" y="1981200"/>
          <p14:tracePt t="53188" x="9237663" y="1981200"/>
          <p14:tracePt t="53196" x="9237663" y="1989138"/>
          <p14:tracePt t="53644" x="9229725" y="1989138"/>
          <p14:tracePt t="53796" x="9229725" y="1981200"/>
          <p14:tracePt t="53804" x="9229725" y="1973263"/>
          <p14:tracePt t="53811" x="9229725" y="1963738"/>
          <p14:tracePt t="53827" x="9229725" y="1955800"/>
          <p14:tracePt t="53843" x="9229725" y="1938338"/>
          <p14:tracePt t="53858" x="9221788" y="1930400"/>
          <p14:tracePt t="53868" x="9213850" y="1922463"/>
          <p14:tracePt t="53876" x="9204325" y="1914525"/>
          <p14:tracePt t="53884" x="9196388" y="1897063"/>
          <p14:tracePt t="53899" x="9178925" y="1879600"/>
          <p14:tracePt t="53909" x="9178925" y="1871663"/>
          <p14:tracePt t="53915" x="9178925" y="1863725"/>
          <p14:tracePt t="53924" x="9170988" y="1846263"/>
          <p14:tracePt t="53932" x="9163050" y="1830388"/>
          <p14:tracePt t="53939" x="9163050" y="1812925"/>
          <p14:tracePt t="53948" x="9155113" y="1797050"/>
          <p14:tracePt t="53955" x="9137650" y="1771650"/>
          <p14:tracePt t="53964" x="9137650" y="1746250"/>
          <p14:tracePt t="53972" x="9129713" y="1720850"/>
          <p14:tracePt t="53979" x="9112250" y="1687513"/>
          <p14:tracePt t="53987" x="9104313" y="1662113"/>
          <p14:tracePt t="53996" x="9086850" y="1620838"/>
          <p14:tracePt t="54002" x="9078913" y="1595438"/>
          <p14:tracePt t="54010" x="9061450" y="1552575"/>
          <p14:tracePt t="54019" x="9045575" y="1519238"/>
          <p14:tracePt t="54027" x="9020175" y="1477963"/>
          <p14:tracePt t="54034" x="9012238" y="1452563"/>
          <p14:tracePt t="54043" x="8986838" y="1419225"/>
          <p14:tracePt t="54050" x="8978900" y="1401763"/>
          <p14:tracePt t="54059" x="8969375" y="1384300"/>
          <p14:tracePt t="54067" x="8961438" y="1376363"/>
          <p14:tracePt t="54076" x="8961438" y="1368425"/>
          <p14:tracePt t="54083" x="8953500" y="1360488"/>
          <p14:tracePt t="54090" x="8953500" y="1350963"/>
          <p14:tracePt t="54098" x="8943975" y="1343025"/>
          <p14:tracePt t="54109" x="8943975" y="1335088"/>
          <p14:tracePt t="54115" x="8936038" y="1325563"/>
          <p14:tracePt t="54124" x="8928100" y="1317625"/>
          <p14:tracePt t="54131" x="8928100" y="1309688"/>
          <p14:tracePt t="54140" x="8920163" y="1301750"/>
          <p14:tracePt t="54156" x="8920163" y="1292225"/>
          <p14:tracePt t="54179" x="8910638" y="1292225"/>
          <p14:tracePt t="54188" x="8910638" y="1284288"/>
          <p14:tracePt t="54220" x="8910638" y="1276350"/>
          <p14:tracePt t="54228" x="8902700" y="1276350"/>
          <p14:tracePt t="54236" x="8894763" y="1258888"/>
          <p14:tracePt t="54244" x="8885238" y="1250950"/>
          <p14:tracePt t="54252" x="8877300" y="1243013"/>
          <p14:tracePt t="54258" x="8869363" y="1225550"/>
          <p14:tracePt t="54267" x="8861425" y="1225550"/>
          <p14:tracePt t="54275" x="8861425" y="1208088"/>
          <p14:tracePt t="54283" x="8843963" y="1200150"/>
          <p14:tracePt t="54291" x="8836025" y="1184275"/>
          <p14:tracePt t="54299" x="8818563" y="1166813"/>
          <p14:tracePt t="54309" x="8802688" y="1158875"/>
          <p14:tracePt t="54315" x="8785225" y="1149350"/>
          <p14:tracePt t="54324" x="8777288" y="1141413"/>
          <p14:tracePt t="54331" x="8767763" y="1125538"/>
          <p14:tracePt t="54345" x="8751888" y="1116013"/>
          <p14:tracePt t="54349" x="8743950" y="1100138"/>
          <p14:tracePt t="54356" x="8734425" y="1082675"/>
          <p14:tracePt t="54363" x="8726488" y="1066800"/>
          <p14:tracePt t="54372" x="8701088" y="1049338"/>
          <p14:tracePt t="54380" x="8693150" y="1023938"/>
          <p14:tracePt t="54387" x="8667750" y="998538"/>
          <p14:tracePt t="54396" x="8634413" y="965200"/>
          <p14:tracePt t="54404" x="8601075" y="949325"/>
          <p14:tracePt t="54412" x="8575675" y="914400"/>
          <p14:tracePt t="54419" x="8550275" y="889000"/>
          <p14:tracePt t="54428" x="8542338" y="865188"/>
          <p14:tracePt t="54436" x="8524875" y="839788"/>
          <p14:tracePt t="54445" x="8509000" y="814388"/>
          <p14:tracePt t="54452" x="8499475" y="771525"/>
          <p14:tracePt t="54458" x="8483600" y="738188"/>
          <p14:tracePt t="54467" x="8458200" y="704850"/>
          <p14:tracePt t="54475" x="8432800" y="663575"/>
          <p14:tracePt t="54484" x="8415338" y="620713"/>
          <p14:tracePt t="54493" x="8382000" y="571500"/>
          <p14:tracePt t="54499" x="8348663" y="528638"/>
          <p14:tracePt t="54509" x="8323263" y="487363"/>
          <p14:tracePt t="54515" x="8297863" y="454025"/>
          <p14:tracePt t="54523" x="8274050" y="411163"/>
          <p14:tracePt t="54531" x="8256588" y="369888"/>
          <p14:tracePt t="54540" x="8248650" y="336550"/>
          <p14:tracePt t="54547" x="8231188" y="293688"/>
          <p14:tracePt t="54556" x="8215313" y="260350"/>
          <p14:tracePt t="54563" x="8197850" y="217488"/>
          <p14:tracePt t="54571" x="8180388" y="193675"/>
          <p14:tracePt t="54579" x="8164513" y="150813"/>
          <p14:tracePt t="54588" x="8147050" y="125413"/>
          <p14:tracePt t="54596" x="8139113" y="109538"/>
          <p14:tracePt t="54604" x="8131175" y="84138"/>
          <p14:tracePt t="54612" x="8131175" y="58738"/>
          <p14:tracePt t="54619" x="8121650" y="41275"/>
          <p14:tracePt t="54628" x="8113713" y="793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0A38-25C8-4EE0-88E7-45198724A97B}"/>
              </a:ext>
            </a:extLst>
          </p:cNvPr>
          <p:cNvSpPr>
            <a:spLocks noGrp="1"/>
          </p:cNvSpPr>
          <p:nvPr>
            <p:ph type="title"/>
          </p:nvPr>
        </p:nvSpPr>
        <p:spPr/>
        <p:txBody>
          <a:bodyPr>
            <a:normAutofit/>
          </a:bodyPr>
          <a:lstStyle/>
          <a:p>
            <a:r>
              <a:rPr lang="en-US" sz="2800" b="1" dirty="0">
                <a:latin typeface="+mn-lt"/>
              </a:rPr>
              <a:t>OSO-1 – An Early Solar-Observing Satellite</a:t>
            </a:r>
          </a:p>
        </p:txBody>
      </p:sp>
      <p:sp>
        <p:nvSpPr>
          <p:cNvPr id="3" name="Text Placeholder 2">
            <a:extLst>
              <a:ext uri="{FF2B5EF4-FFF2-40B4-BE49-F238E27FC236}">
                <a16:creationId xmlns:a16="http://schemas.microsoft.com/office/drawing/2014/main" id="{B9665C0C-EA87-4435-A719-C04A33AE3BD8}"/>
              </a:ext>
            </a:extLst>
          </p:cNvPr>
          <p:cNvSpPr>
            <a:spLocks noGrp="1"/>
          </p:cNvSpPr>
          <p:nvPr>
            <p:ph type="body" idx="1"/>
          </p:nvPr>
        </p:nvSpPr>
        <p:spPr/>
        <p:txBody>
          <a:bodyPr/>
          <a:lstStyle/>
          <a:p>
            <a:endParaRPr lang="en-US"/>
          </a:p>
        </p:txBody>
      </p:sp>
      <p:pic>
        <p:nvPicPr>
          <p:cNvPr id="8" name="Content Placeholder 7" descr="A picture containing diagram&#10;&#10;Description automatically generated">
            <a:extLst>
              <a:ext uri="{FF2B5EF4-FFF2-40B4-BE49-F238E27FC236}">
                <a16:creationId xmlns:a16="http://schemas.microsoft.com/office/drawing/2014/main" id="{5FFADD4A-2802-436C-B4FF-0627F641059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234070" y="1849838"/>
            <a:ext cx="8690105" cy="4902393"/>
          </a:xfrm>
        </p:spPr>
      </p:pic>
      <p:sp>
        <p:nvSpPr>
          <p:cNvPr id="5" name="Text Placeholder 4">
            <a:extLst>
              <a:ext uri="{FF2B5EF4-FFF2-40B4-BE49-F238E27FC236}">
                <a16:creationId xmlns:a16="http://schemas.microsoft.com/office/drawing/2014/main" id="{FF6CAC7B-CDD5-4594-8312-A322AAC62A6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1B733EB0-DACB-4926-A7C5-4FBE9C0E066C}"/>
              </a:ext>
            </a:extLst>
          </p:cNvPr>
          <p:cNvSpPr>
            <a:spLocks noGrp="1"/>
          </p:cNvSpPr>
          <p:nvPr>
            <p:ph sz="quarter" idx="4"/>
          </p:nvPr>
        </p:nvSpPr>
        <p:spPr/>
        <p:txBody>
          <a:bodyPr/>
          <a:lstStyle/>
          <a:p>
            <a:endParaRPr lang="en-US"/>
          </a:p>
        </p:txBody>
      </p:sp>
      <p:pic>
        <p:nvPicPr>
          <p:cNvPr id="4" name="Audio 3">
            <a:hlinkClick r:id="" action="ppaction://media"/>
            <a:extLst>
              <a:ext uri="{FF2B5EF4-FFF2-40B4-BE49-F238E27FC236}">
                <a16:creationId xmlns:a16="http://schemas.microsoft.com/office/drawing/2014/main" id="{E878B8AD-6042-4547-A329-FACC81FFDC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1502686"/>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36" x="3036888" y="6824663"/>
          <p14:tracePt t="1443" x="3062288" y="6799263"/>
          <p14:tracePt t="1452" x="3071813" y="6773863"/>
          <p14:tracePt t="1460" x="3095625" y="6748463"/>
          <p14:tracePt t="1468" x="3105150" y="6723063"/>
          <p14:tracePt t="1476" x="3121025" y="6715125"/>
          <p14:tracePt t="1483" x="3121025" y="6689725"/>
          <p14:tracePt t="1492" x="3130550" y="6673850"/>
          <p14:tracePt t="1499" x="3138488" y="6664325"/>
          <p14:tracePt t="1507" x="3146425" y="6648450"/>
          <p14:tracePt t="1515" x="3154363" y="6640513"/>
          <p14:tracePt t="1523" x="3163888" y="6630988"/>
          <p14:tracePt t="1532" x="3163888" y="6615113"/>
          <p14:tracePt t="1540" x="3171825" y="6597650"/>
          <p14:tracePt t="1547" x="3189288" y="6589713"/>
          <p14:tracePt t="1555" x="3189288" y="6572250"/>
          <p14:tracePt t="1563" x="3205163" y="6556375"/>
          <p14:tracePt t="1571" x="3205163" y="6538913"/>
          <p14:tracePt t="1579" x="3222625" y="6521450"/>
          <p14:tracePt t="1587" x="3230563" y="6497638"/>
          <p14:tracePt t="1595" x="3238500" y="6462713"/>
          <p14:tracePt t="1603" x="3255963" y="6438900"/>
          <p14:tracePt t="1611" x="3271838" y="6421438"/>
          <p14:tracePt t="1620" x="3281363" y="6396038"/>
          <p14:tracePt t="1627" x="3306763" y="6362700"/>
          <p14:tracePt t="1635" x="3322638" y="6337300"/>
          <p14:tracePt t="1643" x="3348038" y="6311900"/>
          <p14:tracePt t="1651" x="3348038" y="6296025"/>
          <p14:tracePt t="1659" x="3365500" y="6278563"/>
          <p14:tracePt t="1667" x="3373438" y="6262688"/>
          <p14:tracePt t="1675" x="3373438" y="6245225"/>
          <p14:tracePt t="1684" x="3373438" y="6227763"/>
          <p14:tracePt t="1691" x="3381375" y="6211888"/>
          <p14:tracePt t="1699" x="3398838" y="6194425"/>
          <p14:tracePt t="1708" x="3398838" y="6169025"/>
          <p14:tracePt t="1716" x="3406775" y="6145213"/>
          <p14:tracePt t="1723" x="3414713" y="6110288"/>
          <p14:tracePt t="1731" x="3424238" y="6086475"/>
          <p14:tracePt t="1740" x="3424238" y="6061075"/>
          <p14:tracePt t="1747" x="3432175" y="6027738"/>
          <p14:tracePt t="1756" x="3440113" y="6002338"/>
          <p14:tracePt t="1763" x="3457575" y="5976938"/>
          <p14:tracePt t="1771" x="3457575" y="5943600"/>
          <p14:tracePt t="1779" x="3473450" y="5926138"/>
          <p14:tracePt t="1787" x="3482975" y="5908675"/>
          <p14:tracePt t="1795" x="3482975" y="5900738"/>
          <p14:tracePt t="1803" x="3482975" y="5884863"/>
          <p14:tracePt t="1811" x="3490913" y="5849938"/>
          <p14:tracePt t="1819" x="3490913" y="5834063"/>
          <p14:tracePt t="1826" x="3490913" y="5808663"/>
          <p14:tracePt t="1835" x="3490913" y="5783263"/>
          <p14:tracePt t="1843" x="3490913" y="5757863"/>
          <p14:tracePt t="1851" x="3490913" y="5732463"/>
          <p14:tracePt t="1859" x="3490913" y="5708650"/>
          <p14:tracePt t="1867" x="3490913" y="5673725"/>
          <p14:tracePt t="1875" x="3490913" y="5649913"/>
          <p14:tracePt t="1883" x="3490913" y="5614988"/>
          <p14:tracePt t="1891" x="3490913" y="5591175"/>
          <p14:tracePt t="1898" x="3490913" y="5565775"/>
          <p14:tracePt t="1907" x="3490913" y="5548313"/>
          <p14:tracePt t="1914" x="3490913" y="5532438"/>
          <p14:tracePt t="1923" x="3490913" y="5507038"/>
          <p14:tracePt t="1932" x="3490913" y="5489575"/>
          <p14:tracePt t="1939" x="3482975" y="5473700"/>
          <p14:tracePt t="1947" x="3482975" y="5456238"/>
          <p14:tracePt t="1955" x="3473450" y="5430838"/>
          <p14:tracePt t="1963" x="3473450" y="5405438"/>
          <p14:tracePt t="1971" x="3465513" y="5380038"/>
          <p14:tracePt t="1979" x="3465513" y="5364163"/>
          <p14:tracePt t="1987" x="3465513" y="5338763"/>
          <p14:tracePt t="1994" x="3457575" y="5313363"/>
          <p14:tracePt t="2003" x="3448050" y="5287963"/>
          <p14:tracePt t="2011" x="3440113" y="5272088"/>
          <p14:tracePt t="2019" x="3432175" y="5246688"/>
          <p14:tracePt t="2027" x="3414713" y="5221288"/>
          <p14:tracePt t="2035" x="3406775" y="5203825"/>
          <p14:tracePt t="2043" x="3389313" y="5195888"/>
          <p14:tracePt t="2051" x="3389313" y="5170488"/>
          <p14:tracePt t="2059" x="3373438" y="5154613"/>
          <p14:tracePt t="2067" x="3365500" y="5137150"/>
          <p14:tracePt t="2075" x="3365500" y="5119688"/>
          <p14:tracePt t="2083" x="3348038" y="5103813"/>
          <p14:tracePt t="2091" x="3340100" y="5070475"/>
          <p14:tracePt t="2100" x="3340100" y="5053013"/>
          <p14:tracePt t="2107" x="3330575" y="5027613"/>
          <p14:tracePt t="2114" x="3322638" y="5011738"/>
          <p14:tracePt t="2123" x="3314700" y="4994275"/>
          <p14:tracePt t="2131" x="3297238" y="4978400"/>
          <p14:tracePt t="2139" x="3281363" y="4960938"/>
          <p14:tracePt t="2147" x="3271838" y="4953000"/>
          <p14:tracePt t="2155" x="3248025" y="4927600"/>
          <p14:tracePt t="2163" x="3230563" y="4919663"/>
          <p14:tracePt t="2171" x="3222625" y="4902200"/>
          <p14:tracePt t="2179" x="3205163" y="4894263"/>
          <p14:tracePt t="2187" x="3197225" y="4884738"/>
          <p14:tracePt t="2196" x="3189288" y="4868863"/>
          <p14:tracePt t="2204" x="3179763" y="4860925"/>
          <p14:tracePt t="2211" x="3179763" y="4851400"/>
          <p14:tracePt t="2220" x="3171825" y="4843463"/>
          <p14:tracePt t="2228" x="3163888" y="4835525"/>
          <p14:tracePt t="2236" x="3163888" y="4818063"/>
          <p14:tracePt t="2244" x="3154363" y="4810125"/>
          <p14:tracePt t="2251" x="3146425" y="4802188"/>
          <p14:tracePt t="2259" x="3130550" y="4792663"/>
          <p14:tracePt t="2268" x="3113088" y="4776788"/>
          <p14:tracePt t="2276" x="3095625" y="4767263"/>
          <p14:tracePt t="2282" x="3071813" y="4751388"/>
          <p14:tracePt t="2292" x="3046413" y="4743450"/>
          <p14:tracePt t="2300" x="3036888" y="4725988"/>
          <p14:tracePt t="2309" x="3021013" y="4725988"/>
          <p14:tracePt t="2316" x="3013075" y="4708525"/>
          <p14:tracePt t="2324" x="3003550" y="4708525"/>
          <p14:tracePt t="2335" x="2995613" y="4692650"/>
          <p14:tracePt t="2340" x="2987675" y="4684713"/>
          <p14:tracePt t="2347" x="2978150" y="4667250"/>
          <p14:tracePt t="2356" x="2970213" y="4659313"/>
          <p14:tracePt t="2364" x="2970213" y="4649788"/>
          <p14:tracePt t="2371" x="2962275" y="4633913"/>
          <p14:tracePt t="2379" x="2954338" y="4633913"/>
          <p14:tracePt t="2388" x="2944813" y="4616450"/>
          <p14:tracePt t="2395" x="2928938" y="4608513"/>
          <p14:tracePt t="2404" x="2911475" y="4600575"/>
          <p14:tracePt t="2411" x="2886075" y="4591050"/>
          <p14:tracePt t="2419" x="2870200" y="4583113"/>
          <p14:tracePt t="2428" x="2852738" y="4565650"/>
          <p14:tracePt t="2436" x="2836863" y="4565650"/>
          <p14:tracePt t="2443" x="2836863" y="4557713"/>
          <p14:tracePt t="2452" x="2827338" y="4557713"/>
          <p14:tracePt t="2460" x="2819400" y="4549775"/>
          <p14:tracePt t="2467" x="2811463" y="4541838"/>
          <p14:tracePt t="2476" x="2801938" y="4541838"/>
          <p14:tracePt t="2482" x="2801938" y="4524375"/>
          <p14:tracePt t="2492" x="2786063" y="4524375"/>
          <p14:tracePt t="2500" x="2778125" y="4516438"/>
          <p14:tracePt t="2508" x="2760663" y="4506913"/>
          <p14:tracePt t="2517" x="2735263" y="4498975"/>
          <p14:tracePt t="2523" x="2709863" y="4491038"/>
          <p14:tracePt t="2532" x="2693988" y="4483100"/>
          <p14:tracePt t="2540" x="2676525" y="4483100"/>
          <p14:tracePt t="2547" x="2660650" y="4473575"/>
          <p14:tracePt t="2555" x="2643188" y="4465638"/>
          <p14:tracePt t="2564" x="2635250" y="4457700"/>
          <p14:tracePt t="2572" x="2625725" y="4457700"/>
          <p14:tracePt t="2588" x="2617788" y="4448175"/>
          <p14:tracePt t="2596" x="2609850" y="4448175"/>
          <p14:tracePt t="2604" x="2601913" y="4440238"/>
          <p14:tracePt t="2611" x="2592388" y="4440238"/>
          <p14:tracePt t="2620" x="2584450" y="4432300"/>
          <p14:tracePt t="2627" x="2566988" y="4424363"/>
          <p14:tracePt t="2636" x="2559050" y="4414838"/>
          <p14:tracePt t="2644" x="2543175" y="4414838"/>
          <p14:tracePt t="2651" x="2533650" y="4406900"/>
          <p14:tracePt t="2659" x="2517775" y="4398963"/>
          <p14:tracePt t="2668" x="2508250" y="4398963"/>
          <p14:tracePt t="2676" x="2500313" y="4398963"/>
          <p14:tracePt t="2683" x="2484438" y="4389438"/>
          <p14:tracePt t="2699" x="2484438" y="4381500"/>
          <p14:tracePt t="2707" x="2474913" y="4381500"/>
          <p14:tracePt t="2716" x="2466975" y="4381500"/>
          <p14:tracePt t="2747" x="2459038" y="4373563"/>
          <p14:tracePt t="2764" x="2441575" y="4373563"/>
          <p14:tracePt t="2772" x="2433638" y="4373563"/>
          <p14:tracePt t="2780" x="2416175" y="4365625"/>
          <p14:tracePt t="2788" x="2400300" y="4365625"/>
          <p14:tracePt t="2796" x="2374900" y="4356100"/>
          <p14:tracePt t="2804" x="2349500" y="4356100"/>
          <p14:tracePt t="2812" x="2324100" y="4356100"/>
          <p14:tracePt t="2820" x="2298700" y="4348163"/>
          <p14:tracePt t="2828" x="2282825" y="4348163"/>
          <p14:tracePt t="2836" x="2257425" y="4348163"/>
          <p14:tracePt t="2844" x="2249488" y="4348163"/>
          <p14:tracePt t="2851" x="2232025" y="4330700"/>
          <p14:tracePt t="2860" x="2214563" y="4330700"/>
          <p14:tracePt t="2868" x="2198688" y="4322763"/>
          <p14:tracePt t="2883" x="2190750" y="4322763"/>
          <p14:tracePt t="2892" x="2181225" y="4322763"/>
          <p14:tracePt t="2900" x="2173288" y="4322763"/>
          <p14:tracePt t="2907" x="2155825" y="4314825"/>
          <p14:tracePt t="2917" x="2132013" y="4314825"/>
          <p14:tracePt t="2924" x="2097088" y="4314825"/>
          <p14:tracePt t="2932" x="2063750" y="4314825"/>
          <p14:tracePt t="2940" x="2022475" y="4314825"/>
          <p14:tracePt t="2948" x="1989138" y="4314825"/>
          <p14:tracePt t="2956" x="1963738" y="4314825"/>
          <p14:tracePt t="2964" x="1946275" y="4314825"/>
          <p14:tracePt t="2972" x="1938338" y="4314825"/>
          <p14:tracePt t="2979" x="1930400" y="4314825"/>
          <p14:tracePt t="2988" x="1920875" y="4314825"/>
          <p14:tracePt t="3020" x="1912938" y="4314825"/>
          <p14:tracePt t="3043" x="1905000" y="4314825"/>
          <p14:tracePt t="3052" x="1897063" y="4322763"/>
          <p14:tracePt t="3060" x="1887538" y="4330700"/>
          <p14:tracePt t="3068" x="1862138" y="4365625"/>
          <p14:tracePt t="3076" x="1838325" y="4373563"/>
          <p14:tracePt t="3083" x="1820863" y="4398963"/>
          <p14:tracePt t="3092" x="1803400" y="4406900"/>
          <p14:tracePt t="3100" x="1803400" y="4414838"/>
          <p14:tracePt t="3108" x="1795463" y="4424363"/>
          <p14:tracePt t="3116" x="1787525" y="4424363"/>
          <p14:tracePt t="3124" x="1787525" y="4440238"/>
          <p14:tracePt t="3132" x="1787525" y="4448175"/>
          <p14:tracePt t="3140" x="1779588" y="4457700"/>
          <p14:tracePt t="3147" x="1770063" y="4483100"/>
          <p14:tracePt t="3156" x="1770063" y="4498975"/>
          <p14:tracePt t="3164" x="1762125" y="4532313"/>
          <p14:tracePt t="3172" x="1754188" y="4565650"/>
          <p14:tracePt t="3180" x="1754188" y="4600575"/>
          <p14:tracePt t="3189" x="1754188" y="4649788"/>
          <p14:tracePt t="3197" x="1744663" y="4684713"/>
          <p14:tracePt t="3203" x="1744663" y="4733925"/>
          <p14:tracePt t="3211" x="1744663" y="4767263"/>
          <p14:tracePt t="3219" x="1736725" y="4792663"/>
          <p14:tracePt t="3227" x="1736725" y="4818063"/>
          <p14:tracePt t="3235" x="1744663" y="4843463"/>
          <p14:tracePt t="3243" x="1754188" y="4860925"/>
          <p14:tracePt t="3251" x="1779588" y="4884738"/>
          <p14:tracePt t="3259" x="1795463" y="4919663"/>
          <p14:tracePt t="3269" x="1838325" y="4953000"/>
          <p14:tracePt t="3276" x="1871663" y="4978400"/>
          <p14:tracePt t="3282" x="1912938" y="5011738"/>
          <p14:tracePt t="3292" x="1946275" y="5053013"/>
          <p14:tracePt t="3300" x="2005013" y="5095875"/>
          <p14:tracePt t="3308" x="2038350" y="5137150"/>
          <p14:tracePt t="3318" x="2089150" y="5187950"/>
          <p14:tracePt t="3323" x="2132013" y="5237163"/>
          <p14:tracePt t="3333" x="2181225" y="5305425"/>
          <p14:tracePt t="3340" x="2232025" y="5364163"/>
          <p14:tracePt t="3348" x="2282825" y="5430838"/>
          <p14:tracePt t="3355" x="2324100" y="5489575"/>
          <p14:tracePt t="3364" x="2366963" y="5548313"/>
          <p14:tracePt t="3372" x="2408238" y="5591175"/>
          <p14:tracePt t="3379" x="2459038" y="5614988"/>
          <p14:tracePt t="3388" x="2517775" y="5632450"/>
          <p14:tracePt t="3396" x="2576513" y="5649913"/>
          <p14:tracePt t="3404" x="2651125" y="5657850"/>
          <p14:tracePt t="3412" x="2727325" y="5665788"/>
          <p14:tracePt t="3420" x="2811463" y="5665788"/>
          <p14:tracePt t="3428" x="2895600" y="5673725"/>
          <p14:tracePt t="3435" x="2978150" y="5673725"/>
          <p14:tracePt t="3444" x="3071813" y="5673725"/>
          <p14:tracePt t="3452" x="3163888" y="5673725"/>
          <p14:tracePt t="3460" x="3238500" y="5673725"/>
          <p14:tracePt t="3468" x="3306763" y="5665788"/>
          <p14:tracePt t="3476" x="3381375" y="5649913"/>
          <p14:tracePt t="3482" x="3448050" y="5632450"/>
          <p14:tracePt t="3492" x="3506788" y="5607050"/>
          <p14:tracePt t="3500" x="3575050" y="5591175"/>
          <p14:tracePt t="3508" x="3675063" y="5573713"/>
          <p14:tracePt t="3516" x="3784600" y="5540375"/>
          <p14:tracePt t="3524" x="3876675" y="5514975"/>
          <p14:tracePt t="3532" x="3960813" y="5489575"/>
          <p14:tracePt t="3540" x="4070350" y="5448300"/>
          <p14:tracePt t="3548" x="4144963" y="5414963"/>
          <p14:tracePt t="3556" x="4229100" y="5372100"/>
          <p14:tracePt t="3564" x="4305300" y="5321300"/>
          <p14:tracePt t="3572" x="4364038" y="5280025"/>
          <p14:tracePt t="3580" x="4430713" y="5237163"/>
          <p14:tracePt t="3588" x="4481513" y="5195888"/>
          <p14:tracePt t="3596" x="4530725" y="5154613"/>
          <p14:tracePt t="3604" x="4564063" y="5111750"/>
          <p14:tracePt t="3611" x="4581525" y="5078413"/>
          <p14:tracePt t="3620" x="4606925" y="5045075"/>
          <p14:tracePt t="3628" x="4622800" y="5002213"/>
          <p14:tracePt t="3636" x="4648200" y="4960938"/>
          <p14:tracePt t="3644" x="4665663" y="4927600"/>
          <p14:tracePt t="3653" x="4673600" y="4884738"/>
          <p14:tracePt t="3659" x="4691063" y="4851400"/>
          <p14:tracePt t="3669" x="4699000" y="4810125"/>
          <p14:tracePt t="3676" x="4716463" y="4776788"/>
          <p14:tracePt t="3683" x="4724400" y="4751388"/>
          <p14:tracePt t="3692" x="4749800" y="4708525"/>
          <p14:tracePt t="3700" x="4765675" y="4667250"/>
          <p14:tracePt t="3708" x="4791075" y="4641850"/>
          <p14:tracePt t="3716" x="4799013" y="4616450"/>
          <p14:tracePt t="3724" x="4824413" y="4583113"/>
          <p14:tracePt t="3731" x="4833938" y="4557713"/>
          <p14:tracePt t="3740" x="4833938" y="4541838"/>
          <p14:tracePt t="3748" x="4833938" y="4524375"/>
          <p14:tracePt t="3756" x="4833938" y="4498975"/>
          <p14:tracePt t="3764" x="4816475" y="4473575"/>
          <p14:tracePt t="3771" x="4791075" y="4448175"/>
          <p14:tracePt t="3779" x="4765675" y="4432300"/>
          <p14:tracePt t="3788" x="4732338" y="4414838"/>
          <p14:tracePt t="3796" x="4716463" y="4389438"/>
          <p14:tracePt t="3804" x="4699000" y="4373563"/>
          <p14:tracePt t="3812" x="4681538" y="4356100"/>
          <p14:tracePt t="4156" x="4665663" y="4340225"/>
          <p14:tracePt t="4164" x="4622800" y="4297363"/>
          <p14:tracePt t="4173" x="4606925" y="4248150"/>
          <p14:tracePt t="4180" x="4598988" y="4154488"/>
          <p14:tracePt t="4188" x="4598988" y="4079875"/>
          <p14:tracePt t="4196" x="4598988" y="4021138"/>
          <p14:tracePt t="4204" x="4598988" y="3962400"/>
          <p14:tracePt t="4212" x="4589463" y="3929063"/>
          <p14:tracePt t="4220" x="4581525" y="3870325"/>
          <p14:tracePt t="4228" x="4556125" y="3819525"/>
          <p14:tracePt t="4236" x="4530725" y="3760788"/>
          <p14:tracePt t="4244" x="4497388" y="3702050"/>
          <p14:tracePt t="4253" x="4464050" y="3651250"/>
          <p14:tracePt t="4260" x="4430713" y="3600450"/>
          <p14:tracePt t="4267" x="4405313" y="3559175"/>
          <p14:tracePt t="4276" x="4379913" y="3517900"/>
          <p14:tracePt t="4284" x="4371975" y="3492500"/>
          <p14:tracePt t="4292" x="4354513" y="3475038"/>
          <p14:tracePt t="4300" x="4346575" y="3467100"/>
          <p14:tracePt t="4308" x="4338638" y="3459163"/>
          <p14:tracePt t="4319" x="4329113" y="3449638"/>
          <p14:tracePt t="4324" x="4321175" y="3441700"/>
          <p14:tracePt t="4332" x="4305300" y="3424238"/>
          <p14:tracePt t="4340" x="4279900" y="3416300"/>
          <p14:tracePt t="4347" x="4262438" y="3398838"/>
          <p14:tracePt t="4355" x="4237038" y="3375025"/>
          <p14:tracePt t="4363" x="4211638" y="3340100"/>
          <p14:tracePt t="4371" x="4187825" y="3316288"/>
          <p14:tracePt t="4379" x="4162425" y="3281363"/>
          <p14:tracePt t="4387" x="4129088" y="3265488"/>
          <p14:tracePt t="4395" x="4111625" y="3232150"/>
          <p14:tracePt t="4403" x="4078288" y="3214688"/>
          <p14:tracePt t="4411" x="4060825" y="3198813"/>
          <p14:tracePt t="4419" x="4044950" y="3181350"/>
          <p14:tracePt t="4427" x="4019550" y="3163888"/>
          <p14:tracePt t="4435" x="3986213" y="3155950"/>
          <p14:tracePt t="4443" x="3960813" y="3155950"/>
          <p14:tracePt t="4451" x="3927475" y="3140075"/>
          <p14:tracePt t="4459" x="3894138" y="3140075"/>
          <p14:tracePt t="4467" x="3868738" y="3130550"/>
          <p14:tracePt t="4475" x="3825875" y="3122613"/>
          <p14:tracePt t="4484" x="3800475" y="3114675"/>
          <p14:tracePt t="4491" x="3776663" y="3114675"/>
          <p14:tracePt t="4499" x="3759200" y="3114675"/>
          <p14:tracePt t="4507" x="3733800" y="3097213"/>
          <p14:tracePt t="4515" x="3692525" y="3089275"/>
          <p14:tracePt t="4524" x="3659188" y="3071813"/>
          <p14:tracePt t="4531" x="3608388" y="3063875"/>
          <p14:tracePt t="4540" x="3557588" y="3046413"/>
          <p14:tracePt t="4547" x="3506788" y="3038475"/>
          <p14:tracePt t="4555" x="3457575" y="3030538"/>
          <p14:tracePt t="4563" x="3424238" y="3022600"/>
          <p14:tracePt t="4571" x="3381375" y="3013075"/>
          <p14:tracePt t="4579" x="3365500" y="3013075"/>
          <p14:tracePt t="4587" x="3348038" y="3013075"/>
          <p14:tracePt t="4595" x="3330575" y="3013075"/>
          <p14:tracePt t="4603" x="3314700" y="3013075"/>
          <p14:tracePt t="4611" x="3297238" y="3013075"/>
          <p14:tracePt t="4627" x="3289300" y="3013075"/>
          <p14:tracePt t="4643" x="3281363" y="3013075"/>
          <p14:tracePt t="4659" x="3263900" y="3022600"/>
          <p14:tracePt t="4667" x="3248025" y="3030538"/>
          <p14:tracePt t="4675" x="3222625" y="3046413"/>
          <p14:tracePt t="4682" x="3179763" y="3071813"/>
          <p14:tracePt t="4691" x="3146425" y="3089275"/>
          <p14:tracePt t="4699" x="3095625" y="3097213"/>
          <p14:tracePt t="4707" x="3046413" y="3114675"/>
          <p14:tracePt t="4715" x="3021013" y="3130550"/>
          <p14:tracePt t="4723" x="2995613" y="3140075"/>
          <p14:tracePt t="4730" x="2978150" y="3140075"/>
          <p14:tracePt t="4740" x="2962275" y="3148013"/>
          <p14:tracePt t="4747" x="2962275" y="3155950"/>
          <p14:tracePt t="4755" x="2954338" y="3155950"/>
          <p14:tracePt t="4763" x="2944813" y="3163888"/>
          <p14:tracePt t="4771" x="2936875" y="3173413"/>
          <p14:tracePt t="4779" x="2928938" y="3189288"/>
          <p14:tracePt t="4787" x="2919413" y="3198813"/>
          <p14:tracePt t="4795" x="2911475" y="3214688"/>
          <p14:tracePt t="4803" x="2895600" y="3240088"/>
          <p14:tracePt t="4811" x="2886075" y="3265488"/>
          <p14:tracePt t="4819" x="2860675" y="3290888"/>
          <p14:tracePt t="4827" x="2844800" y="3316288"/>
          <p14:tracePt t="4835" x="2827338" y="3324225"/>
          <p14:tracePt t="4843" x="2819400" y="3340100"/>
          <p14:tracePt t="4851" x="2801938" y="3357563"/>
          <p14:tracePt t="4859" x="2794000" y="3365500"/>
          <p14:tracePt t="4867" x="2786063" y="3382963"/>
          <p14:tracePt t="4875" x="2778125" y="3398838"/>
          <p14:tracePt t="4883" x="2768600" y="3408363"/>
          <p14:tracePt t="4891" x="2760663" y="3424238"/>
          <p14:tracePt t="4899" x="2760663" y="3441700"/>
          <p14:tracePt t="4907" x="2752725" y="3459163"/>
          <p14:tracePt t="4915" x="2743200" y="3475038"/>
          <p14:tracePt t="4923" x="2735263" y="3482975"/>
          <p14:tracePt t="4931" x="2735263" y="3508375"/>
          <p14:tracePt t="4940" x="2735263" y="3517900"/>
          <p14:tracePt t="4947" x="2727325" y="3541713"/>
          <p14:tracePt t="4955" x="2727325" y="3559175"/>
          <p14:tracePt t="4963" x="2719388" y="3584575"/>
          <p14:tracePt t="4971" x="2719388" y="3617913"/>
          <p14:tracePt t="4979" x="2719388" y="3651250"/>
          <p14:tracePt t="4987" x="2719388" y="3694113"/>
          <p14:tracePt t="4995" x="2727325" y="3727450"/>
          <p14:tracePt t="5003" x="2735263" y="3752850"/>
          <p14:tracePt t="5011" x="2735263" y="3776663"/>
          <p14:tracePt t="5019" x="2735263" y="3802063"/>
          <p14:tracePt t="5027" x="2743200" y="3819525"/>
          <p14:tracePt t="5035" x="2743200" y="3835400"/>
          <p14:tracePt t="5043" x="2752725" y="3844925"/>
          <p14:tracePt t="5051" x="2760663" y="3852863"/>
          <p14:tracePt t="5059" x="2760663" y="3860800"/>
          <p14:tracePt t="5067" x="2760663" y="3870325"/>
          <p14:tracePt t="5075" x="2768600" y="3878263"/>
          <p14:tracePt t="5091" x="2778125" y="3886200"/>
          <p14:tracePt t="5099" x="2786063" y="3894138"/>
          <p14:tracePt t="5107" x="2786063" y="3911600"/>
          <p14:tracePt t="5115" x="2794000" y="3919538"/>
          <p14:tracePt t="5123" x="2801938" y="3937000"/>
          <p14:tracePt t="5130" x="2801938" y="3952875"/>
          <p14:tracePt t="5139" x="2811463" y="3970338"/>
          <p14:tracePt t="5147" x="2827338" y="3987800"/>
          <p14:tracePt t="5156" x="2827338" y="3995738"/>
          <p14:tracePt t="5163" x="2836863" y="4003675"/>
          <p14:tracePt t="5171" x="2836863" y="4011613"/>
          <p14:tracePt t="5179" x="2844800" y="4021138"/>
          <p14:tracePt t="5187" x="2852738" y="4029075"/>
          <p14:tracePt t="5195" x="2860675" y="4037013"/>
          <p14:tracePt t="5204" x="2870200" y="4046538"/>
          <p14:tracePt t="5211" x="2886075" y="4062413"/>
          <p14:tracePt t="5227" x="2895600" y="4071938"/>
          <p14:tracePt t="5235" x="2903538" y="4087813"/>
          <p14:tracePt t="5243" x="2903538" y="4095750"/>
          <p14:tracePt t="5251" x="2903538" y="4105275"/>
          <p14:tracePt t="5259" x="2911475" y="4113213"/>
          <p14:tracePt t="5267" x="2919413" y="4113213"/>
          <p14:tracePt t="5275" x="2919413" y="4121150"/>
          <p14:tracePt t="5283" x="2919413" y="4130675"/>
          <p14:tracePt t="5748" x="2928938" y="4138613"/>
          <p14:tracePt t="5756" x="2954338" y="4146550"/>
          <p14:tracePt t="5764" x="2978150" y="4171950"/>
          <p14:tracePt t="5772" x="3013075" y="4189413"/>
          <p14:tracePt t="5780" x="3046413" y="4205288"/>
          <p14:tracePt t="5788" x="3054350" y="4222750"/>
          <p14:tracePt t="5796" x="3079750" y="4230688"/>
          <p14:tracePt t="5804" x="3095625" y="4238625"/>
          <p14:tracePt t="5812" x="3121025" y="4256088"/>
          <p14:tracePt t="5820" x="3146425" y="4271963"/>
          <p14:tracePt t="5828" x="3189288" y="4289425"/>
          <p14:tracePt t="5837" x="3248025" y="4306888"/>
          <p14:tracePt t="5844" x="3306763" y="4330700"/>
          <p14:tracePt t="5853" x="3389313" y="4348163"/>
          <p14:tracePt t="5860" x="3465513" y="4373563"/>
          <p14:tracePt t="5867" x="3524250" y="4398963"/>
          <p14:tracePt t="5876" x="3590925" y="4440238"/>
          <p14:tracePt t="5885" x="3624263" y="4457700"/>
          <p14:tracePt t="5891" x="3649663" y="4473575"/>
          <p14:tracePt t="5901" x="3667125" y="4483100"/>
          <p14:tracePt t="5908" x="3692525" y="4506913"/>
          <p14:tracePt t="5917" x="3708400" y="4524375"/>
          <p14:tracePt t="5924" x="3741738" y="4549775"/>
          <p14:tracePt t="5933" x="3759200" y="4557713"/>
          <p14:tracePt t="5940" x="3792538" y="4583113"/>
          <p14:tracePt t="5948" x="3817938" y="4591050"/>
          <p14:tracePt t="5956" x="3843338" y="4608513"/>
          <p14:tracePt t="5964" x="3868738" y="4624388"/>
          <p14:tracePt t="5972" x="3902075" y="4633913"/>
          <p14:tracePt t="5980" x="3935413" y="4649788"/>
          <p14:tracePt t="5988" x="3976688" y="4667250"/>
          <p14:tracePt t="5996" x="4002088" y="4684713"/>
          <p14:tracePt t="6004" x="4019550" y="4692650"/>
          <p14:tracePt t="6012" x="4044950" y="4708525"/>
          <p14:tracePt t="6020" x="4070350" y="4718050"/>
          <p14:tracePt t="6028" x="4086225" y="4733925"/>
          <p14:tracePt t="6037" x="4103688" y="4743450"/>
          <p14:tracePt t="6045" x="4119563" y="4759325"/>
          <p14:tracePt t="6053" x="4144963" y="4776788"/>
          <p14:tracePt t="6060" x="4162425" y="4784725"/>
          <p14:tracePt t="6067" x="4170363" y="4792663"/>
          <p14:tracePt t="6076" x="4195763" y="4802188"/>
          <p14:tracePt t="6084" x="4203700" y="4810125"/>
          <p14:tracePt t="6092" x="4221163" y="4810125"/>
          <p14:tracePt t="6100" x="4237038" y="4810125"/>
          <p14:tracePt t="6108" x="4254500" y="4818063"/>
          <p14:tracePt t="6116" x="4279900" y="4818063"/>
          <p14:tracePt t="6123" x="4287838" y="4826000"/>
          <p14:tracePt t="6131" x="4295775" y="4826000"/>
          <p14:tracePt t="6155" x="4305300" y="4826000"/>
          <p14:tracePt t="6171" x="4305300" y="4835525"/>
          <p14:tracePt t="6179" x="4313238" y="4835525"/>
          <p14:tracePt t="6187" x="4313238" y="4843463"/>
          <p14:tracePt t="6195" x="4321175" y="4851400"/>
          <p14:tracePt t="6203" x="4329113" y="4851400"/>
          <p14:tracePt t="6211" x="4346575" y="4860925"/>
          <p14:tracePt t="6227" x="4354513" y="4860925"/>
          <p14:tracePt t="6235" x="4371975" y="4860925"/>
          <p14:tracePt t="6243" x="4371975" y="4851400"/>
          <p14:tracePt t="6251" x="4379913" y="4851400"/>
          <p14:tracePt t="6636" x="4371975" y="4860925"/>
          <p14:tracePt t="6644" x="4364038" y="4894263"/>
          <p14:tracePt t="6652" x="4354513" y="4927600"/>
          <p14:tracePt t="6660" x="4354513" y="4935538"/>
          <p14:tracePt t="6788" x="4354513" y="4943475"/>
          <p14:tracePt t="6820" x="4354513" y="4953000"/>
          <p14:tracePt t="6860" x="4354513" y="4960938"/>
          <p14:tracePt t="6884" x="4364038" y="4968875"/>
          <p14:tracePt t="6900" x="4371975" y="4978400"/>
          <p14:tracePt t="6909" x="4371975" y="4986338"/>
          <p14:tracePt t="6924" x="4379913" y="4994275"/>
          <p14:tracePt t="6933" x="4379913" y="5002213"/>
          <p14:tracePt t="6940" x="4387850" y="5011738"/>
          <p14:tracePt t="6948" x="4397375" y="5019675"/>
          <p14:tracePt t="6965" x="4405313" y="5027613"/>
          <p14:tracePt t="6972" x="4405313" y="5037138"/>
          <p14:tracePt t="6980" x="4413250" y="5037138"/>
          <p14:tracePt t="6988" x="4413250" y="5045075"/>
          <p14:tracePt t="6996" x="4422775" y="5045075"/>
          <p14:tracePt t="7004" x="4430713" y="5045075"/>
          <p14:tracePt t="7012" x="4430713" y="5053013"/>
          <p14:tracePt t="7036" x="4438650" y="5060950"/>
          <p14:tracePt t="7044" x="4438650" y="5070475"/>
          <p14:tracePt t="7060" x="4446588" y="5078413"/>
          <p14:tracePt t="7067" x="4446588" y="5086350"/>
          <p14:tracePt t="7076" x="4456113" y="5095875"/>
          <p14:tracePt t="7085" x="4471988" y="5103813"/>
          <p14:tracePt t="7092" x="4481513" y="5111750"/>
          <p14:tracePt t="7100" x="4489450" y="5119688"/>
          <p14:tracePt t="7108" x="4514850" y="5137150"/>
          <p14:tracePt t="7117" x="4530725" y="5137150"/>
          <p14:tracePt t="7124" x="4540250" y="5154613"/>
          <p14:tracePt t="7132" x="4556125" y="5154613"/>
          <p14:tracePt t="7140" x="4573588" y="5162550"/>
          <p14:tracePt t="7148" x="4573588" y="5170488"/>
          <p14:tracePt t="7156" x="4581525" y="5170488"/>
          <p14:tracePt t="7164" x="4581525" y="5178425"/>
          <p14:tracePt t="7172" x="4589463" y="5187950"/>
          <p14:tracePt t="7180" x="4598988" y="5195888"/>
          <p14:tracePt t="7188" x="4606925" y="5203825"/>
          <p14:tracePt t="7196" x="4614863" y="5213350"/>
          <p14:tracePt t="7204" x="4614863" y="5229225"/>
          <p14:tracePt t="7212" x="4632325" y="5229225"/>
          <p14:tracePt t="7220" x="4640263" y="5246688"/>
          <p14:tracePt t="7228" x="4648200" y="5246688"/>
          <p14:tracePt t="7236" x="4673600" y="5254625"/>
          <p14:tracePt t="7244" x="4681538" y="5272088"/>
          <p14:tracePt t="7253" x="4691063" y="5280025"/>
          <p14:tracePt t="7260" x="4706938" y="5287963"/>
          <p14:tracePt t="7267" x="4716463" y="5295900"/>
          <p14:tracePt t="7276" x="4724400" y="5305425"/>
          <p14:tracePt t="7292" x="4724400" y="5313363"/>
          <p14:tracePt t="7304" x="4732338" y="5321300"/>
          <p14:tracePt t="7308" x="4740275" y="5330825"/>
          <p14:tracePt t="7318" x="4740275" y="5346700"/>
          <p14:tracePt t="7325" x="4757738" y="5356225"/>
          <p14:tracePt t="7332" x="4757738" y="5364163"/>
          <p14:tracePt t="7339" x="4775200" y="5380038"/>
          <p14:tracePt t="7347" x="4783138" y="5397500"/>
          <p14:tracePt t="7355" x="4791075" y="5414963"/>
          <p14:tracePt t="7363" x="4799013" y="5422900"/>
          <p14:tracePt t="7371" x="4824413" y="5430838"/>
          <p14:tracePt t="7379" x="4833938" y="5448300"/>
          <p14:tracePt t="7387" x="4841875" y="5456238"/>
          <p14:tracePt t="7395" x="4849813" y="5464175"/>
          <p14:tracePt t="7403" x="4857750" y="5473700"/>
          <p14:tracePt t="7411" x="4867275" y="5481638"/>
          <p14:tracePt t="7419" x="4875213" y="5489575"/>
          <p14:tracePt t="7427" x="4892675" y="5497513"/>
          <p14:tracePt t="7435" x="4900613" y="5507038"/>
          <p14:tracePt t="7444" x="4908550" y="5522913"/>
          <p14:tracePt t="7451" x="4926013" y="5532438"/>
          <p14:tracePt t="7459" x="4933950" y="5540375"/>
          <p14:tracePt t="7469" x="4951413" y="5540375"/>
          <p14:tracePt t="7475" x="4959350" y="5556250"/>
          <p14:tracePt t="7483" x="4975225" y="5556250"/>
          <p14:tracePt t="7491" x="4992688" y="5573713"/>
          <p14:tracePt t="7501" x="5018088" y="5581650"/>
          <p14:tracePt t="7508" x="5033963" y="5591175"/>
          <p14:tracePt t="7516" x="5059363" y="5607050"/>
          <p14:tracePt t="7523" x="5076825" y="5614988"/>
          <p14:tracePt t="7531" x="5102225" y="5624513"/>
          <p14:tracePt t="7539" x="5118100" y="5632450"/>
          <p14:tracePt t="7547" x="5135563" y="5640388"/>
          <p14:tracePt t="7556" x="5143500" y="5649913"/>
          <p14:tracePt t="7563" x="5160963" y="5657850"/>
          <p14:tracePt t="7571" x="5168900" y="5665788"/>
          <p14:tracePt t="7579" x="5186363" y="5673725"/>
          <p14:tracePt t="7588" x="5194300" y="5691188"/>
          <p14:tracePt t="7596" x="5202238" y="5699125"/>
          <p14:tracePt t="7604" x="5227638" y="5716588"/>
          <p14:tracePt t="7612" x="5245100" y="5724525"/>
          <p14:tracePt t="7620" x="5268913" y="5749925"/>
          <p14:tracePt t="7627" x="5303838" y="5757863"/>
          <p14:tracePt t="7636" x="5327650" y="5783263"/>
          <p14:tracePt t="7643" x="5378450" y="5808663"/>
          <p14:tracePt t="7652" x="5411788" y="5826125"/>
          <p14:tracePt t="7660" x="5454650" y="5842000"/>
          <p14:tracePt t="7667" x="5487988" y="5849938"/>
          <p14:tracePt t="7675" x="5521325" y="5867400"/>
          <p14:tracePt t="7683" x="5538788" y="5884863"/>
          <p14:tracePt t="7692" x="5562600" y="5884863"/>
          <p14:tracePt t="7699" x="5588000" y="5900738"/>
          <p14:tracePt t="7707" x="5621338" y="5926138"/>
          <p14:tracePt t="7716" x="5672138" y="5951538"/>
          <p14:tracePt t="7724" x="5705475" y="5969000"/>
          <p14:tracePt t="7732" x="5748338" y="5992813"/>
          <p14:tracePt t="7739" x="5797550" y="6010275"/>
          <p14:tracePt t="7747" x="5822950" y="6027738"/>
          <p14:tracePt t="7756" x="5848350" y="6027738"/>
          <p14:tracePt t="7763" x="5865813" y="6027738"/>
          <p14:tracePt t="7771" x="5881688" y="6027738"/>
          <p14:tracePt t="7780" x="5891213" y="6027738"/>
          <p14:tracePt t="7788" x="5899150" y="6018213"/>
          <p14:tracePt t="7795" x="5899150" y="5992813"/>
          <p14:tracePt t="8020" x="5865813" y="6010275"/>
          <p14:tracePt t="8028" x="5822950" y="6027738"/>
          <p14:tracePt t="8036" x="5748338" y="6043613"/>
          <p14:tracePt t="8044" x="5672138" y="6061075"/>
          <p14:tracePt t="8053" x="5630863" y="6076950"/>
          <p14:tracePt t="8060" x="5605463" y="6086475"/>
          <p14:tracePt t="8076" x="5605463" y="6094413"/>
          <p14:tracePt t="8092" x="5605463" y="6102350"/>
          <p14:tracePt t="8101" x="5605463" y="6127750"/>
          <p14:tracePt t="8108" x="5621338" y="6153150"/>
          <p14:tracePt t="8117" x="5638800" y="6194425"/>
          <p14:tracePt t="8124" x="5646738" y="6219825"/>
          <p14:tracePt t="8132" x="5656263" y="6245225"/>
          <p14:tracePt t="8140" x="5672138" y="6278563"/>
          <p14:tracePt t="8148" x="5689600" y="6303963"/>
          <p14:tracePt t="8156" x="5689600" y="6329363"/>
          <p14:tracePt t="8164" x="5697538" y="6354763"/>
          <p14:tracePt t="8172" x="5705475" y="6380163"/>
          <p14:tracePt t="8180" x="5715000" y="6396038"/>
          <p14:tracePt t="8188" x="5722938" y="6421438"/>
          <p14:tracePt t="8196" x="5730875" y="6438900"/>
          <p14:tracePt t="8204" x="5738813" y="6454775"/>
          <p14:tracePt t="8212" x="5738813" y="6462713"/>
          <p14:tracePt t="8220" x="5738813" y="6480175"/>
          <p14:tracePt t="8228" x="5748338" y="6488113"/>
          <p14:tracePt t="8236" x="5756275" y="6497638"/>
          <p14:tracePt t="8244" x="5764213" y="6521450"/>
          <p14:tracePt t="8251" x="5781675" y="6530975"/>
          <p14:tracePt t="8259" x="5797550" y="6546850"/>
          <p14:tracePt t="8268" x="5815013" y="6564313"/>
          <p14:tracePt t="8275" x="5832475" y="6572250"/>
          <p14:tracePt t="8282" x="5856288" y="6581775"/>
          <p14:tracePt t="8292" x="5865813" y="6589713"/>
          <p14:tracePt t="8299" x="5873750" y="6589713"/>
          <p14:tracePt t="8363" x="5881688" y="6589713"/>
          <p14:tracePt t="8403" x="5891213" y="6589713"/>
          <p14:tracePt t="8460" x="5899150" y="6589713"/>
          <p14:tracePt t="8476" x="5915025" y="6589713"/>
          <p14:tracePt t="8483" x="5915025" y="6581775"/>
          <p14:tracePt t="8492" x="5932488" y="6572250"/>
          <p14:tracePt t="8515" x="5940425" y="6572250"/>
          <p14:tracePt t="8572" x="5949950" y="6572250"/>
          <p14:tracePt t="8579" x="5957888" y="6572250"/>
          <p14:tracePt t="8587" x="5965825" y="6572250"/>
          <p14:tracePt t="8595" x="5983288" y="6572250"/>
          <p14:tracePt t="8604" x="5999163" y="6572250"/>
          <p14:tracePt t="8612" x="6024563" y="6572250"/>
          <p14:tracePt t="8620" x="6042025" y="6572250"/>
          <p14:tracePt t="8628" x="6049963" y="6572250"/>
          <p14:tracePt t="8635" x="6057900" y="6572250"/>
          <p14:tracePt t="8651" x="6067425" y="6572250"/>
          <p14:tracePt t="8659" x="6067425" y="6581775"/>
          <p14:tracePt t="8675" x="6075363" y="6581775"/>
          <p14:tracePt t="8740" x="6083300" y="6581775"/>
          <p14:tracePt t="8763" x="6091238" y="6581775"/>
          <p14:tracePt t="8900" x="6091238" y="6589713"/>
          <p14:tracePt t="9836" x="6091238" y="6597650"/>
          <p14:tracePt t="10092" x="6100763" y="6597650"/>
          <p14:tracePt t="10348" x="6100763" y="6605588"/>
          <p14:tracePt t="10412" x="6108700" y="6605588"/>
          <p14:tracePt t="10524" x="6108700" y="6615113"/>
          <p14:tracePt t="10532" x="6116638" y="6615113"/>
          <p14:tracePt t="10628" x="6124575" y="6615113"/>
          <p14:tracePt t="10652" x="6124575" y="6623050"/>
          <p14:tracePt t="10741" x="6134100" y="6630988"/>
          <p14:tracePt t="10772" x="6142038" y="6630988"/>
          <p14:tracePt t="10860" x="6149975" y="6640513"/>
          <p14:tracePt t="10932" x="6159500" y="6640513"/>
          <p14:tracePt t="10988" x="6167438" y="6648450"/>
          <p14:tracePt t="11004" x="6175375" y="6648450"/>
          <p14:tracePt t="11028" x="6183313" y="6648450"/>
          <p14:tracePt t="11052" x="6192838" y="6656388"/>
          <p14:tracePt t="11076" x="6200775" y="6664325"/>
          <p14:tracePt t="11084" x="6208713" y="6664325"/>
          <p14:tracePt t="11100" x="6218238" y="6664325"/>
          <p14:tracePt t="11117" x="6226175" y="6664325"/>
          <p14:tracePt t="11140" x="6234113" y="6664325"/>
          <p14:tracePt t="11148" x="6242050" y="6673850"/>
          <p14:tracePt t="11156" x="6251575" y="6673850"/>
          <p14:tracePt t="11164" x="6259513" y="6673850"/>
          <p14:tracePt t="11172" x="6267450" y="6673850"/>
          <p14:tracePt t="11180" x="6276975" y="6673850"/>
          <p14:tracePt t="11188" x="6284913" y="6681788"/>
          <p14:tracePt t="11196" x="6292850" y="6681788"/>
          <p14:tracePt t="11204" x="6300788" y="6681788"/>
          <p14:tracePt t="11212" x="6310313" y="6681788"/>
          <p14:tracePt t="11220" x="6310313" y="6689725"/>
          <p14:tracePt t="11228" x="6318250" y="6689725"/>
          <p14:tracePt t="11252" x="6326188" y="6689725"/>
          <p14:tracePt t="11276" x="6335713" y="6689725"/>
          <p14:tracePt t="11284" x="6343650" y="6689725"/>
          <p14:tracePt t="11301" x="6351588" y="6689725"/>
          <p14:tracePt t="11309" x="6359525" y="6689725"/>
          <p14:tracePt t="11317" x="6369050" y="6689725"/>
          <p14:tracePt t="11324" x="6376988" y="6689725"/>
          <p14:tracePt t="11332" x="6394450" y="6699250"/>
          <p14:tracePt t="11340" x="6402388" y="6699250"/>
          <p14:tracePt t="11347" x="6410325" y="6699250"/>
          <p14:tracePt t="11363" x="6427788" y="6699250"/>
          <p14:tracePt t="11379" x="6435725" y="6699250"/>
          <p14:tracePt t="11395" x="6435725" y="6707188"/>
          <p14:tracePt t="11411" x="6443663" y="6707188"/>
          <p14:tracePt t="11436" x="6453188" y="6715125"/>
          <p14:tracePt t="11451" x="6461125" y="6715125"/>
          <p14:tracePt t="11459" x="6469063" y="6715125"/>
          <p14:tracePt t="11467" x="6486525" y="6715125"/>
          <p14:tracePt t="11475" x="6511925" y="6715125"/>
          <p14:tracePt t="11483" x="6535738" y="6715125"/>
          <p14:tracePt t="11491" x="6561138" y="6715125"/>
          <p14:tracePt t="11500" x="6594475" y="6715125"/>
          <p14:tracePt t="11508" x="6629400" y="6715125"/>
          <p14:tracePt t="11516" x="6645275" y="6715125"/>
          <p14:tracePt t="11523" x="6678613" y="6715125"/>
          <p14:tracePt t="11531" x="6704013" y="6715125"/>
          <p14:tracePt t="11539" x="6729413" y="6715125"/>
          <p14:tracePt t="11547" x="6762750" y="6715125"/>
          <p14:tracePt t="11555" x="6796088" y="6715125"/>
          <p14:tracePt t="11563" x="6829425" y="6715125"/>
          <p14:tracePt t="11571" x="6854825" y="6715125"/>
          <p14:tracePt t="11580" x="6880225" y="6715125"/>
          <p14:tracePt t="11587" x="6913563" y="6715125"/>
          <p14:tracePt t="11595" x="6938963" y="6715125"/>
          <p14:tracePt t="11603" x="6972300" y="6715125"/>
          <p14:tracePt t="11611" x="7005638" y="6715125"/>
          <p14:tracePt t="11619" x="7040563" y="6715125"/>
          <p14:tracePt t="11627" x="7073900" y="6715125"/>
          <p14:tracePt t="11635" x="7115175" y="6715125"/>
          <p14:tracePt t="11643" x="7148513" y="6715125"/>
          <p14:tracePt t="11651" x="7173913" y="6715125"/>
          <p14:tracePt t="11659" x="7207250" y="6715125"/>
          <p14:tracePt t="11667" x="7232650" y="6715125"/>
          <p14:tracePt t="11675" x="7258050" y="6715125"/>
          <p14:tracePt t="11683" x="7283450" y="6707188"/>
          <p14:tracePt t="11691" x="7299325" y="6707188"/>
          <p14:tracePt t="11699" x="7316788" y="6707188"/>
          <p14:tracePt t="11708" x="7342188" y="6707188"/>
          <p14:tracePt t="11716" x="7367588" y="6707188"/>
          <p14:tracePt t="11724" x="7392988" y="6707188"/>
          <p14:tracePt t="11731" x="7416800" y="6699250"/>
          <p14:tracePt t="11739" x="7451725" y="6699250"/>
          <p14:tracePt t="11747" x="7475538" y="6699250"/>
          <p14:tracePt t="11755" x="7510463" y="6699250"/>
          <p14:tracePt t="11763" x="7534275" y="6699250"/>
          <p14:tracePt t="11771" x="7559675" y="6699250"/>
          <p14:tracePt t="11780" x="7593013" y="6689725"/>
          <p14:tracePt t="11787" x="7618413" y="6689725"/>
          <p14:tracePt t="11795" x="7643813" y="6689725"/>
          <p14:tracePt t="11803" x="7661275" y="6689725"/>
          <p14:tracePt t="11811" x="7686675" y="6689725"/>
          <p14:tracePt t="11820" x="7710488" y="6689725"/>
          <p14:tracePt t="11827" x="7745413" y="6681788"/>
          <p14:tracePt t="11836" x="7769225" y="6681788"/>
          <p14:tracePt t="11843" x="7804150" y="6673850"/>
          <p14:tracePt t="11851" x="7827963" y="6673850"/>
          <p14:tracePt t="11859" x="7862888" y="6673850"/>
          <p14:tracePt t="11868" x="7886700" y="6664325"/>
          <p14:tracePt t="11875" x="7921625" y="6664325"/>
          <p14:tracePt t="11883" x="7945438" y="6664325"/>
          <p14:tracePt t="11892" x="7962900" y="6664325"/>
          <p14:tracePt t="11900" x="7988300" y="6664325"/>
          <p14:tracePt t="11908" x="8004175" y="6664325"/>
          <p14:tracePt t="11916" x="8029575" y="6664325"/>
          <p14:tracePt t="11923" x="8054975" y="6664325"/>
          <p14:tracePt t="11931" x="8080375" y="6664325"/>
          <p14:tracePt t="11939" x="8097838" y="6664325"/>
          <p14:tracePt t="11947" x="8121650" y="6664325"/>
          <p14:tracePt t="11955" x="8147050" y="6664325"/>
          <p14:tracePt t="11964" x="8164513" y="6664325"/>
          <p14:tracePt t="11971" x="8180388" y="6664325"/>
          <p14:tracePt t="11979" x="8189913" y="6664325"/>
          <p14:tracePt t="11988" x="8197850" y="6664325"/>
          <p14:tracePt t="11995" x="8205788" y="6664325"/>
          <p14:tracePt t="12011" x="8223250" y="6664325"/>
          <p14:tracePt t="12028" x="8231188" y="6664325"/>
          <p14:tracePt t="12035" x="8239125" y="6664325"/>
          <p14:tracePt t="12043" x="8256588" y="6664325"/>
          <p14:tracePt t="12051" x="8264525" y="6664325"/>
          <p14:tracePt t="12059" x="8281988" y="6664325"/>
          <p14:tracePt t="12067" x="8297863" y="6664325"/>
          <p14:tracePt t="12075" x="8315325" y="6656388"/>
          <p14:tracePt t="12083" x="8332788" y="6656388"/>
          <p14:tracePt t="12091" x="8340725" y="6656388"/>
          <p14:tracePt t="12099" x="8356600" y="6656388"/>
          <p14:tracePt t="12107" x="8374063" y="6656388"/>
          <p14:tracePt t="12116" x="8382000" y="6656388"/>
          <p14:tracePt t="12123" x="8391525" y="6648450"/>
          <p14:tracePt t="12131" x="8399463" y="6648450"/>
          <p14:tracePt t="12147" x="8415338" y="6648450"/>
          <p14:tracePt t="12155" x="8424863" y="6648450"/>
          <p14:tracePt t="12163" x="8440738" y="6648450"/>
          <p14:tracePt t="12171" x="8450263" y="6648450"/>
          <p14:tracePt t="12179" x="8474075" y="6648450"/>
          <p14:tracePt t="12187" x="8499475" y="6648450"/>
          <p14:tracePt t="12195" x="8532813" y="6648450"/>
          <p14:tracePt t="12204" x="8567738" y="6648450"/>
          <p14:tracePt t="12211" x="8609013" y="6648450"/>
          <p14:tracePt t="12220" x="8650288" y="6640513"/>
          <p14:tracePt t="12227" x="8685213" y="6640513"/>
          <p14:tracePt t="12235" x="8726488" y="6630988"/>
          <p14:tracePt t="12243" x="8751888" y="6630988"/>
          <p14:tracePt t="12251" x="8777288" y="6630988"/>
          <p14:tracePt t="12259" x="8802688" y="6630988"/>
          <p14:tracePt t="12267" x="8826500" y="6630988"/>
          <p14:tracePt t="12275" x="8851900" y="6630988"/>
          <p14:tracePt t="12284" x="8877300" y="6630988"/>
          <p14:tracePt t="12291" x="8902700" y="6630988"/>
          <p14:tracePt t="12299" x="8936038" y="6630988"/>
          <p14:tracePt t="12308" x="8961438" y="6630988"/>
          <p14:tracePt t="12318" x="8994775" y="6630988"/>
          <p14:tracePt t="12323" x="9028113" y="6630988"/>
          <p14:tracePt t="12331" x="9070975" y="6630988"/>
          <p14:tracePt t="12339" x="9120188" y="6623050"/>
          <p14:tracePt t="12347" x="9163050" y="6623050"/>
          <p14:tracePt t="12355" x="9221788" y="6623050"/>
          <p14:tracePt t="12363" x="9263063" y="6623050"/>
          <p14:tracePt t="12371" x="9313863" y="6623050"/>
          <p14:tracePt t="12379" x="9355138" y="6615113"/>
          <p14:tracePt t="12388" x="9380538" y="6615113"/>
          <p14:tracePt t="12395" x="9405938" y="6615113"/>
          <p14:tracePt t="12403" x="9423400" y="6615113"/>
          <p14:tracePt t="12411" x="9439275" y="6615113"/>
          <p14:tracePt t="12419" x="9456738" y="6615113"/>
          <p14:tracePt t="12428" x="9464675" y="6615113"/>
          <p14:tracePt t="12435" x="9472613" y="6615113"/>
          <p14:tracePt t="12451" x="9482138" y="6615113"/>
          <p14:tracePt t="12467" x="9490075" y="6615113"/>
          <p14:tracePt t="12475" x="9498013" y="6615113"/>
          <p14:tracePt t="12499" x="9507538" y="6615113"/>
          <p14:tracePt t="13052" x="9515475" y="6615113"/>
          <p14:tracePt t="13100" x="9523413" y="6615113"/>
          <p14:tracePt t="13124" x="9531350" y="6615113"/>
          <p14:tracePt t="13164" x="9540875" y="6615113"/>
          <p14:tracePt t="13180" x="9540875" y="6605588"/>
          <p14:tracePt t="13196" x="9548813" y="6605588"/>
          <p14:tracePt t="13212" x="9556750" y="6605588"/>
          <p14:tracePt t="13220" x="9566275" y="6597650"/>
          <p14:tracePt t="13227" x="9574213" y="6597650"/>
          <p14:tracePt t="13235" x="9582150" y="6589713"/>
          <p14:tracePt t="13243" x="9590088" y="6589713"/>
          <p14:tracePt t="13251" x="9615488" y="6581775"/>
          <p14:tracePt t="13259" x="9632950" y="6572250"/>
          <p14:tracePt t="13267" x="9648825" y="6564313"/>
          <p14:tracePt t="13275" x="9658350" y="6556375"/>
          <p14:tracePt t="13283" x="9691688" y="6546850"/>
          <p14:tracePt t="13291" x="9707563" y="6530975"/>
          <p14:tracePt t="13299" x="9732963" y="6513513"/>
          <p14:tracePt t="13308" x="9758363" y="6505575"/>
          <p14:tracePt t="13317" x="9783763" y="6472238"/>
          <p14:tracePt t="13323" x="9817100" y="6446838"/>
          <p14:tracePt t="13331" x="9850438" y="6396038"/>
          <p14:tracePt t="13340" x="9893300" y="6321425"/>
          <p14:tracePt t="13347" x="9926638" y="6270625"/>
          <p14:tracePt t="13355" x="9952038" y="6186488"/>
          <p14:tracePt t="13363" x="9967913" y="6110288"/>
          <p14:tracePt t="13371" x="9985375" y="5992813"/>
          <p14:tracePt t="13379" x="9985375" y="5884863"/>
          <p14:tracePt t="13387" x="9977438" y="5716588"/>
          <p14:tracePt t="13395" x="9942513" y="5489575"/>
          <p14:tracePt t="13403" x="9850438" y="5170488"/>
          <p14:tracePt t="13411" x="9742488" y="4810125"/>
          <p14:tracePt t="13419" x="9590088" y="4414838"/>
          <p14:tracePt t="13427" x="9456738" y="3962400"/>
          <p14:tracePt t="13435" x="9280525" y="3459163"/>
          <p14:tracePt t="13443" x="9129713" y="2979738"/>
          <p14:tracePt t="13451" x="8994775" y="2568575"/>
          <p14:tracePt t="13459" x="8885238" y="2139950"/>
          <p14:tracePt t="13468" x="8785225" y="1797050"/>
          <p14:tracePt t="13475" x="8709025" y="1460500"/>
          <p14:tracePt t="13483" x="8659813" y="1217613"/>
          <p14:tracePt t="13491" x="8616950" y="1016000"/>
          <p14:tracePt t="13499" x="8583613" y="865188"/>
          <p14:tracePt t="13507" x="8567738" y="747713"/>
          <p14:tracePt t="13516" x="8550275" y="663575"/>
          <p14:tracePt t="13524" x="8524875" y="612775"/>
          <p14:tracePt t="13531" x="8499475" y="571500"/>
          <p14:tracePt t="13539" x="8483600" y="536575"/>
          <p14:tracePt t="13547" x="8483600" y="528638"/>
          <p14:tracePt t="13555" x="8466138" y="512763"/>
          <p14:tracePt t="13563" x="8450263" y="487363"/>
          <p14:tracePt t="13571" x="8432800" y="461963"/>
          <p14:tracePt t="13580" x="8424863" y="436563"/>
          <p14:tracePt t="13587" x="8424863" y="411163"/>
          <p14:tracePt t="13595" x="8407400" y="377825"/>
          <p14:tracePt t="13604" x="8391525" y="327025"/>
          <p14:tracePt t="13611" x="8374063" y="285750"/>
          <p14:tracePt t="13619" x="8356600" y="252413"/>
          <p14:tracePt t="13627" x="8348663" y="193675"/>
          <p14:tracePt t="13635" x="8348663" y="168275"/>
          <p14:tracePt t="13643" x="8348663" y="150813"/>
          <p14:tracePt t="13651" x="8348663" y="134938"/>
          <p14:tracePt t="13659" x="8348663" y="117475"/>
          <p14:tracePt t="13667" x="8340725" y="117475"/>
          <p14:tracePt t="13675" x="8332788" y="109538"/>
          <p14:tracePt t="13683" x="8315325" y="92075"/>
          <p14:tracePt t="13691" x="8307388" y="84138"/>
          <p14:tracePt t="13700" x="8289925" y="66675"/>
          <p14:tracePt t="13707" x="8281988" y="58738"/>
          <p14:tracePt t="13715" x="8274050" y="41275"/>
          <p14:tracePt t="13723" x="8264525" y="793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C163-F081-40F8-A561-17E1F9C576A7}"/>
              </a:ext>
            </a:extLst>
          </p:cNvPr>
          <p:cNvSpPr>
            <a:spLocks noGrp="1"/>
          </p:cNvSpPr>
          <p:nvPr>
            <p:ph type="title"/>
          </p:nvPr>
        </p:nvSpPr>
        <p:spPr>
          <a:xfrm>
            <a:off x="355600" y="287867"/>
            <a:ext cx="10999788" cy="702733"/>
          </a:xfrm>
        </p:spPr>
        <p:txBody>
          <a:bodyPr>
            <a:normAutofit fontScale="90000"/>
          </a:bodyPr>
          <a:lstStyle/>
          <a:p>
            <a:r>
              <a:rPr lang="en-US" sz="2800" b="1" dirty="0">
                <a:latin typeface="+mn-lt"/>
              </a:rPr>
              <a:t>Biological effect of space radiation levels – for Apollo program – Explorer-35 </a:t>
            </a:r>
          </a:p>
        </p:txBody>
      </p:sp>
      <p:sp>
        <p:nvSpPr>
          <p:cNvPr id="3" name="Text Placeholder 2">
            <a:extLst>
              <a:ext uri="{FF2B5EF4-FFF2-40B4-BE49-F238E27FC236}">
                <a16:creationId xmlns:a16="http://schemas.microsoft.com/office/drawing/2014/main" id="{FB5AC7F6-20B8-420F-A4D3-63962180300E}"/>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E3F958A9-4743-4979-A568-4BEC3A3DD928}"/>
              </a:ext>
            </a:extLst>
          </p:cNvPr>
          <p:cNvSpPr>
            <a:spLocks noGrp="1"/>
          </p:cNvSpPr>
          <p:nvPr>
            <p:ph type="body" sz="quarter" idx="3"/>
          </p:nvPr>
        </p:nvSpPr>
        <p:spPr/>
        <p:txBody>
          <a:bodyPr/>
          <a:lstStyle/>
          <a:p>
            <a:endParaRPr lang="en-US"/>
          </a:p>
        </p:txBody>
      </p:sp>
      <p:pic>
        <p:nvPicPr>
          <p:cNvPr id="12" name="Content Placeholder 11" descr="Diagram, text, letter&#10;&#10;Description automatically generated">
            <a:extLst>
              <a:ext uri="{FF2B5EF4-FFF2-40B4-BE49-F238E27FC236}">
                <a16:creationId xmlns:a16="http://schemas.microsoft.com/office/drawing/2014/main" id="{588ACE39-8233-4AC6-A021-7C21F8826AA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20121" y="1078372"/>
            <a:ext cx="10158411" cy="5796029"/>
          </a:xfrm>
        </p:spPr>
      </p:pic>
      <p:pic>
        <p:nvPicPr>
          <p:cNvPr id="18" name="Content Placeholder 17" descr="A picture containing text, satellite, old&#10;&#10;Description automatically generated">
            <a:extLst>
              <a:ext uri="{FF2B5EF4-FFF2-40B4-BE49-F238E27FC236}">
                <a16:creationId xmlns:a16="http://schemas.microsoft.com/office/drawing/2014/main" id="{356A88FF-7251-46AF-91AE-F8968B50DCD4}"/>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8216353" y="1271290"/>
            <a:ext cx="3135859" cy="5187718"/>
          </a:xfrm>
        </p:spPr>
      </p:pic>
      <p:pic>
        <p:nvPicPr>
          <p:cNvPr id="4" name="Audio 3">
            <a:hlinkClick r:id="" action="ppaction://media"/>
            <a:extLst>
              <a:ext uri="{FF2B5EF4-FFF2-40B4-BE49-F238E27FC236}">
                <a16:creationId xmlns:a16="http://schemas.microsoft.com/office/drawing/2014/main" id="{C7143F90-7ABC-48B4-96E9-40F407F0DD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8338962"/>
      </p:ext>
    </p:extLst>
  </p:cSld>
  <p:clrMapOvr>
    <a:masterClrMapping/>
  </p:clrMapOvr>
  <mc:AlternateContent xmlns:mc="http://schemas.openxmlformats.org/markup-compatibility/2006" xmlns:p14="http://schemas.microsoft.com/office/powerpoint/2010/main">
    <mc:Choice Requires="p14">
      <p:transition spd="slow" p14:dur="2000" advTm="26935"/>
    </mc:Choice>
    <mc:Fallback xmlns="">
      <p:transition spd="slow" advTm="2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873" x="12099925" y="5867400"/>
          <p14:tracePt t="11881" x="12057063" y="5867400"/>
          <p14:tracePt t="11890" x="12015788" y="5859463"/>
          <p14:tracePt t="11897" x="11982450" y="5849938"/>
          <p14:tracePt t="11906" x="11957050" y="5849938"/>
          <p14:tracePt t="11913" x="11931650" y="5842000"/>
          <p14:tracePt t="11921" x="11915775" y="5842000"/>
          <p14:tracePt t="11929" x="11898313" y="5834063"/>
          <p14:tracePt t="11937" x="11872913" y="5826125"/>
          <p14:tracePt t="11945" x="11857038" y="5826125"/>
          <p14:tracePt t="11953" x="11831638" y="5826125"/>
          <p14:tracePt t="11961" x="11806238" y="5826125"/>
          <p14:tracePt t="11969" x="11772900" y="5816600"/>
          <p14:tracePt t="11977" x="11739563" y="5816600"/>
          <p14:tracePt t="11985" x="11688763" y="5816600"/>
          <p14:tracePt t="11992" x="11655425" y="5808663"/>
          <p14:tracePt t="12000" x="11630025" y="5808663"/>
          <p14:tracePt t="12009" x="11604625" y="5800725"/>
          <p14:tracePt t="12017" x="11587163" y="5800725"/>
          <p14:tracePt t="12025" x="11563350" y="5791200"/>
          <p14:tracePt t="12034" x="11545888" y="5791200"/>
          <p14:tracePt t="12039" x="11528425" y="5791200"/>
          <p14:tracePt t="12048" x="11504613" y="5783263"/>
          <p14:tracePt t="12056" x="11479213" y="5775325"/>
          <p14:tracePt t="12065" x="11461750" y="5767388"/>
          <p14:tracePt t="12074" x="11445875" y="5767388"/>
          <p14:tracePt t="12081" x="11420475" y="5767388"/>
          <p14:tracePt t="12090" x="11410950" y="5757863"/>
          <p14:tracePt t="12097" x="11387138" y="5757863"/>
          <p14:tracePt t="12107" x="11361738" y="5749925"/>
          <p14:tracePt t="12113" x="11336338" y="5741988"/>
          <p14:tracePt t="12121" x="11318875" y="5741988"/>
          <p14:tracePt t="12129" x="11303000" y="5724525"/>
          <p14:tracePt t="12137" x="11285538" y="5724525"/>
          <p14:tracePt t="12145" x="11277600" y="5708650"/>
          <p14:tracePt t="12153" x="11269663" y="5708650"/>
          <p14:tracePt t="12161" x="11269663" y="5691188"/>
          <p14:tracePt t="12169" x="11260138" y="5691188"/>
          <p14:tracePt t="12177" x="11260138" y="5673725"/>
          <p14:tracePt t="12185" x="11252200" y="5673725"/>
          <p14:tracePt t="12193" x="11244263" y="5665788"/>
          <p14:tracePt t="12201" x="11244263" y="5657850"/>
          <p14:tracePt t="12217" x="11244263" y="5640388"/>
          <p14:tracePt t="12224" x="11244263" y="5632450"/>
          <p14:tracePt t="12233" x="11244263" y="5624513"/>
          <p14:tracePt t="12241" x="11244263" y="5607050"/>
          <p14:tracePt t="12250" x="11234738" y="5591175"/>
          <p14:tracePt t="12255" x="11226800" y="5573713"/>
          <p14:tracePt t="12265" x="11226800" y="5548313"/>
          <p14:tracePt t="12273" x="11218863" y="5522913"/>
          <p14:tracePt t="12281" x="11210925" y="5507038"/>
          <p14:tracePt t="12289" x="11210925" y="5489575"/>
          <p14:tracePt t="12297" x="11210925" y="5464175"/>
          <p14:tracePt t="12306" x="11210925" y="5448300"/>
          <p14:tracePt t="12314" x="11210925" y="5430838"/>
          <p14:tracePt t="12320" x="11210925" y="5405438"/>
          <p14:tracePt t="12328" x="11210925" y="5380038"/>
          <p14:tracePt t="12336" x="11210925" y="5356225"/>
          <p14:tracePt t="12344" x="11218863" y="5330825"/>
          <p14:tracePt t="12352" x="11218863" y="5305425"/>
          <p14:tracePt t="12360" x="11218863" y="5280025"/>
          <p14:tracePt t="12368" x="11226800" y="5246688"/>
          <p14:tracePt t="12376" x="11234738" y="5221288"/>
          <p14:tracePt t="12384" x="11252200" y="5178425"/>
          <p14:tracePt t="12392" x="11269663" y="5145088"/>
          <p14:tracePt t="12400" x="11269663" y="5103813"/>
          <p14:tracePt t="12409" x="11285538" y="5053013"/>
          <p14:tracePt t="12416" x="11303000" y="5011738"/>
          <p14:tracePt t="12424" x="11310938" y="4968875"/>
          <p14:tracePt t="12432" x="11328400" y="4927600"/>
          <p14:tracePt t="12441" x="11328400" y="4876800"/>
          <p14:tracePt t="12448" x="11336338" y="4843463"/>
          <p14:tracePt t="12456" x="11336338" y="4792663"/>
          <p14:tracePt t="12464" x="11336338" y="4751388"/>
          <p14:tracePt t="12471" x="11336338" y="4692650"/>
          <p14:tracePt t="12480" x="11336338" y="4649788"/>
          <p14:tracePt t="12489" x="11336338" y="4600575"/>
          <p14:tracePt t="12496" x="11328400" y="4541838"/>
          <p14:tracePt t="12505" x="11318875" y="4498975"/>
          <p14:tracePt t="12512" x="11310938" y="4440238"/>
          <p14:tracePt t="12520" x="11303000" y="4389438"/>
          <p14:tracePt t="12528" x="11303000" y="4340225"/>
          <p14:tracePt t="12536" x="11293475" y="4289425"/>
          <p14:tracePt t="12544" x="11293475" y="4222750"/>
          <p14:tracePt t="12552" x="11293475" y="4164013"/>
          <p14:tracePt t="12560" x="11293475" y="4105275"/>
          <p14:tracePt t="12568" x="11293475" y="4062413"/>
          <p14:tracePt t="12576" x="11293475" y="4003675"/>
          <p14:tracePt t="12584" x="11293475" y="3952875"/>
          <p14:tracePt t="12592" x="11285538" y="3903663"/>
          <p14:tracePt t="12600" x="11269663" y="3852863"/>
          <p14:tracePt t="12608" x="11260138" y="3794125"/>
          <p14:tracePt t="12616" x="11244263" y="3743325"/>
          <p14:tracePt t="12624" x="11226800" y="3694113"/>
          <p14:tracePt t="12632" x="11210925" y="3651250"/>
          <p14:tracePt t="12640" x="11210925" y="3600450"/>
          <p14:tracePt t="12648" x="11193463" y="3567113"/>
          <p14:tracePt t="12655" x="11185525" y="3517900"/>
          <p14:tracePt t="12664" x="11176000" y="3467100"/>
          <p14:tracePt t="12671" x="11160125" y="3424238"/>
          <p14:tracePt t="12680" x="11160125" y="3375025"/>
          <p14:tracePt t="12688" x="11152188" y="3332163"/>
          <p14:tracePt t="12696" x="11142663" y="3281363"/>
          <p14:tracePt t="12704" x="11126788" y="3232150"/>
          <p14:tracePt t="12712" x="11101388" y="3181350"/>
          <p14:tracePt t="12720" x="11093450" y="3155950"/>
          <p14:tracePt t="12728" x="11075988" y="3114675"/>
          <p14:tracePt t="12736" x="11050588" y="3081338"/>
          <p14:tracePt t="12744" x="11034713" y="3046413"/>
          <p14:tracePt t="12752" x="11025188" y="3022600"/>
          <p14:tracePt t="12760" x="11009313" y="2997200"/>
          <p14:tracePt t="12768" x="10999788" y="2979738"/>
          <p14:tracePt t="12776" x="10983913" y="2946400"/>
          <p14:tracePt t="12785" x="10966450" y="2921000"/>
          <p14:tracePt t="12793" x="10950575" y="2895600"/>
          <p14:tracePt t="12800" x="10933113" y="2870200"/>
          <p14:tracePt t="12808" x="10917238" y="2854325"/>
          <p14:tracePt t="12816" x="10899775" y="2846388"/>
          <p14:tracePt t="12824" x="10882313" y="2820988"/>
          <p14:tracePt t="12832" x="10874375" y="2811463"/>
          <p14:tracePt t="12839" x="10848975" y="2795588"/>
          <p14:tracePt t="12848" x="10833100" y="2786063"/>
          <p14:tracePt t="12857" x="10823575" y="2778125"/>
          <p14:tracePt t="12864" x="10799763" y="2762250"/>
          <p14:tracePt t="12872" x="10774363" y="2744788"/>
          <p14:tracePt t="12880" x="10764838" y="2736850"/>
          <p14:tracePt t="12888" x="10748963" y="2727325"/>
          <p14:tracePt t="12896" x="10723563" y="2711450"/>
          <p14:tracePt t="12904" x="10715625" y="2703513"/>
          <p14:tracePt t="12912" x="10698163" y="2693988"/>
          <p14:tracePt t="12920" x="10682288" y="2678113"/>
          <p14:tracePt t="12928" x="10656888" y="2660650"/>
          <p14:tracePt t="12936" x="10631488" y="2644775"/>
          <p14:tracePt t="12944" x="10614025" y="2635250"/>
          <p14:tracePt t="12952" x="10598150" y="2619375"/>
          <p14:tracePt t="12960" x="10580688" y="2609850"/>
          <p14:tracePt t="12968" x="10564813" y="2601913"/>
          <p14:tracePt t="12976" x="10547350" y="2593975"/>
          <p14:tracePt t="12984" x="10539413" y="2586038"/>
          <p14:tracePt t="12992" x="10521950" y="2576513"/>
          <p14:tracePt t="13000" x="10506075" y="2568575"/>
          <p14:tracePt t="13008" x="10480675" y="2560638"/>
          <p14:tracePt t="13016" x="10463213" y="2560638"/>
          <p14:tracePt t="13024" x="10447338" y="2551113"/>
          <p14:tracePt t="13033" x="10429875" y="2535238"/>
          <p14:tracePt t="13040" x="10412413" y="2535238"/>
          <p14:tracePt t="13048" x="10396538" y="2527300"/>
          <p14:tracePt t="13056" x="10396538" y="2517775"/>
          <p14:tracePt t="13064" x="10379075" y="2517775"/>
          <p14:tracePt t="13073" x="10363200" y="2509838"/>
          <p14:tracePt t="13081" x="10353675" y="2501900"/>
          <p14:tracePt t="13090" x="10337800" y="2501900"/>
          <p14:tracePt t="13097" x="10312400" y="2492375"/>
          <p14:tracePt t="13106" x="10294938" y="2484438"/>
          <p14:tracePt t="13113" x="10271125" y="2484438"/>
          <p14:tracePt t="13121" x="10253663" y="2476500"/>
          <p14:tracePt t="13129" x="10220325" y="2476500"/>
          <p14:tracePt t="13137" x="10186988" y="2476500"/>
          <p14:tracePt t="13145" x="10153650" y="2476500"/>
          <p14:tracePt t="13153" x="10102850" y="2476500"/>
          <p14:tracePt t="13161" x="10069513" y="2476500"/>
          <p14:tracePt t="13169" x="10036175" y="2476500"/>
          <p14:tracePt t="13177" x="9993313" y="2476500"/>
          <p14:tracePt t="13185" x="9967913" y="2476500"/>
          <p14:tracePt t="13193" x="9952038" y="2476500"/>
          <p14:tracePt t="13201" x="9926638" y="2476500"/>
          <p14:tracePt t="13208" x="9909175" y="2476500"/>
          <p14:tracePt t="13217" x="9901238" y="2484438"/>
          <p14:tracePt t="13224" x="9883775" y="2492375"/>
          <p14:tracePt t="13233" x="9859963" y="2492375"/>
          <p14:tracePt t="13239" x="9842500" y="2501900"/>
          <p14:tracePt t="13249" x="9817100" y="2509838"/>
          <p14:tracePt t="13256" x="9801225" y="2517775"/>
          <p14:tracePt t="13265" x="9775825" y="2535238"/>
          <p14:tracePt t="13273" x="9758363" y="2543175"/>
          <p14:tracePt t="13281" x="9732963" y="2560638"/>
          <p14:tracePt t="13291" x="9717088" y="2568575"/>
          <p14:tracePt t="13297" x="9691688" y="2593975"/>
          <p14:tracePt t="13306" x="9658350" y="2619375"/>
          <p14:tracePt t="13313" x="9607550" y="2644775"/>
          <p14:tracePt t="13320" x="9582150" y="2660650"/>
          <p14:tracePt t="13329" x="9548813" y="2686050"/>
          <p14:tracePt t="13337" x="9531350" y="2686050"/>
          <p14:tracePt t="13345" x="9531350" y="2703513"/>
          <p14:tracePt t="13353" x="9523413" y="2711450"/>
          <p14:tracePt t="13361" x="9515475" y="2719388"/>
          <p14:tracePt t="13368" x="9515475" y="2727325"/>
          <p14:tracePt t="13377" x="9515475" y="2744788"/>
          <p14:tracePt t="13385" x="9507538" y="2752725"/>
          <p14:tracePt t="13393" x="9490075" y="2778125"/>
          <p14:tracePt t="13401" x="9482138" y="2795588"/>
          <p14:tracePt t="13409" x="9464675" y="2811463"/>
          <p14:tracePt t="13417" x="9431338" y="2846388"/>
          <p14:tracePt t="13426" x="9390063" y="2879725"/>
          <p14:tracePt t="13433" x="9347200" y="2913063"/>
          <p14:tracePt t="13440" x="9321800" y="2928938"/>
          <p14:tracePt t="13449" x="9288463" y="2963863"/>
          <p14:tracePt t="13456" x="9272588" y="2979738"/>
          <p14:tracePt t="13465" x="9247188" y="3013075"/>
          <p14:tracePt t="13473" x="9229725" y="3038475"/>
          <p14:tracePt t="13481" x="9204325" y="3055938"/>
          <p14:tracePt t="13490" x="9196388" y="3089275"/>
          <p14:tracePt t="13497" x="9178925" y="3105150"/>
          <p14:tracePt t="13506" x="9163050" y="3122613"/>
          <p14:tracePt t="13513" x="9155113" y="3140075"/>
          <p14:tracePt t="13521" x="9137650" y="3163888"/>
          <p14:tracePt t="13529" x="9120188" y="3181350"/>
          <p14:tracePt t="13537" x="9104313" y="3189288"/>
          <p14:tracePt t="13545" x="9096375" y="3214688"/>
          <p14:tracePt t="13553" x="9078913" y="3232150"/>
          <p14:tracePt t="13561" x="9078913" y="3248025"/>
          <p14:tracePt t="13569" x="9061450" y="3273425"/>
          <p14:tracePt t="13577" x="9045575" y="3316288"/>
          <p14:tracePt t="13585" x="9028113" y="3349625"/>
          <p14:tracePt t="13593" x="9020175" y="3390900"/>
          <p14:tracePt t="13600" x="9002713" y="3424238"/>
          <p14:tracePt t="13609" x="8978900" y="3467100"/>
          <p14:tracePt t="13617" x="8953500" y="3517900"/>
          <p14:tracePt t="13626" x="8920163" y="3559175"/>
          <p14:tracePt t="13633" x="8894763" y="3592513"/>
          <p14:tracePt t="13639" x="8877300" y="3635375"/>
          <p14:tracePt t="13649" x="8851900" y="3676650"/>
          <p14:tracePt t="13657" x="8826500" y="3709988"/>
          <p14:tracePt t="13665" x="8810625" y="3752850"/>
          <p14:tracePt t="13673" x="8802688" y="3802063"/>
          <p14:tracePt t="13681" x="8793163" y="3835400"/>
          <p14:tracePt t="13690" x="8793163" y="3870325"/>
          <p14:tracePt t="13696" x="8793163" y="3903663"/>
          <p14:tracePt t="13706" x="8793163" y="3952875"/>
          <p14:tracePt t="13713" x="8793163" y="4003675"/>
          <p14:tracePt t="13721" x="8793163" y="4054475"/>
          <p14:tracePt t="13729" x="8793163" y="4095750"/>
          <p14:tracePt t="13737" x="8793163" y="4146550"/>
          <p14:tracePt t="13745" x="8793163" y="4189413"/>
          <p14:tracePt t="13753" x="8793163" y="4230688"/>
          <p14:tracePt t="13761" x="8785225" y="4271963"/>
          <p14:tracePt t="13769" x="8785225" y="4306888"/>
          <p14:tracePt t="13777" x="8785225" y="4330700"/>
          <p14:tracePt t="13785" x="8785225" y="4365625"/>
          <p14:tracePt t="13793" x="8785225" y="4389438"/>
          <p14:tracePt t="13800" x="8785225" y="4424363"/>
          <p14:tracePt t="13809" x="8793163" y="4465638"/>
          <p14:tracePt t="13817" x="8818563" y="4498975"/>
          <p14:tracePt t="13824" x="8836025" y="4532313"/>
          <p14:tracePt t="13833" x="8861425" y="4565650"/>
          <p14:tracePt t="13839" x="8885238" y="4608513"/>
          <p14:tracePt t="13849" x="8910638" y="4641850"/>
          <p14:tracePt t="13856" x="8936038" y="4675188"/>
          <p14:tracePt t="13865" x="8943975" y="4700588"/>
          <p14:tracePt t="13873" x="8961438" y="4733925"/>
          <p14:tracePt t="13881" x="8978900" y="4759325"/>
          <p14:tracePt t="13890" x="8986838" y="4784725"/>
          <p14:tracePt t="13897" x="8994775" y="4810125"/>
          <p14:tracePt t="13906" x="9012238" y="4843463"/>
          <p14:tracePt t="13914" x="9020175" y="4868863"/>
          <p14:tracePt t="13921" x="9037638" y="4910138"/>
          <p14:tracePt t="13929" x="9053513" y="4935538"/>
          <p14:tracePt t="13937" x="9078913" y="4960938"/>
          <p14:tracePt t="13945" x="9096375" y="4994275"/>
          <p14:tracePt t="13953" x="9129713" y="5019675"/>
          <p14:tracePt t="13961" x="9155113" y="5053013"/>
          <p14:tracePt t="13969" x="9178925" y="5086350"/>
          <p14:tracePt t="13977" x="9204325" y="5111750"/>
          <p14:tracePt t="13985" x="9213850" y="5137150"/>
          <p14:tracePt t="13993" x="9237663" y="5170488"/>
          <p14:tracePt t="14000" x="9263063" y="5203825"/>
          <p14:tracePt t="14009" x="9272588" y="5237163"/>
          <p14:tracePt t="14017" x="9296400" y="5262563"/>
          <p14:tracePt t="14025" x="9331325" y="5295900"/>
          <p14:tracePt t="14033" x="9347200" y="5321300"/>
          <p14:tracePt t="14039" x="9380538" y="5346700"/>
          <p14:tracePt t="14049" x="9398000" y="5364163"/>
          <p14:tracePt t="14056" x="9431338" y="5380038"/>
          <p14:tracePt t="14065" x="9472613" y="5405438"/>
          <p14:tracePt t="14073" x="9507538" y="5422900"/>
          <p14:tracePt t="14081" x="9540875" y="5438775"/>
          <p14:tracePt t="14090" x="9566275" y="5456238"/>
          <p14:tracePt t="14097" x="9599613" y="5473700"/>
          <p14:tracePt t="14106" x="9615488" y="5481638"/>
          <p14:tracePt t="14113" x="9625013" y="5489575"/>
          <p14:tracePt t="14121" x="9632950" y="5497513"/>
          <p14:tracePt t="14129" x="9640888" y="5507038"/>
          <p14:tracePt t="14137" x="9648825" y="5507038"/>
          <p14:tracePt t="14145" x="9648825" y="5514975"/>
          <p14:tracePt t="14153" x="9658350" y="5514975"/>
          <p14:tracePt t="14161" x="9666288" y="5522913"/>
          <p14:tracePt t="14169" x="9683750" y="5532438"/>
          <p14:tracePt t="14177" x="9699625" y="5532438"/>
          <p14:tracePt t="14184" x="9725025" y="5540375"/>
          <p14:tracePt t="14192" x="9775825" y="5556250"/>
          <p14:tracePt t="14200" x="9801225" y="5565775"/>
          <p14:tracePt t="14208" x="9834563" y="5573713"/>
          <p14:tracePt t="14217" x="9867900" y="5581650"/>
          <p14:tracePt t="14224" x="9893300" y="5581650"/>
          <p14:tracePt t="14232" x="9918700" y="5591175"/>
          <p14:tracePt t="14241" x="9934575" y="5599113"/>
          <p14:tracePt t="14248" x="9952038" y="5607050"/>
          <p14:tracePt t="14255" x="9959975" y="5607050"/>
          <p14:tracePt t="14264" x="9977438" y="5607050"/>
          <p14:tracePt t="14272" x="9985375" y="5614988"/>
          <p14:tracePt t="14280" x="9993313" y="5614988"/>
          <p14:tracePt t="14289" x="10010775" y="5624513"/>
          <p14:tracePt t="14305" x="10018713" y="5624513"/>
          <p14:tracePt t="14312" x="10036175" y="5624513"/>
          <p14:tracePt t="14320" x="10044113" y="5624513"/>
          <p14:tracePt t="14328" x="10069513" y="5624513"/>
          <p14:tracePt t="14336" x="10102850" y="5614988"/>
          <p14:tracePt t="14344" x="10153650" y="5614988"/>
          <p14:tracePt t="14352" x="10194925" y="5607050"/>
          <p14:tracePt t="14360" x="10236200" y="5607050"/>
          <p14:tracePt t="14368" x="10261600" y="5607050"/>
          <p14:tracePt t="14376" x="10279063" y="5607050"/>
          <p14:tracePt t="14384" x="10287000" y="5607050"/>
          <p14:tracePt t="14392" x="10294938" y="5607050"/>
          <p14:tracePt t="14400" x="10304463" y="5607050"/>
          <p14:tracePt t="14417" x="10312400" y="5607050"/>
          <p14:tracePt t="14424" x="10320338" y="5607050"/>
          <p14:tracePt t="14440" x="10329863" y="5599113"/>
          <p14:tracePt t="14448" x="10337800" y="5591175"/>
          <p14:tracePt t="14457" x="10353675" y="5591175"/>
          <p14:tracePt t="14464" x="10371138" y="5573713"/>
          <p14:tracePt t="14472" x="10396538" y="5565775"/>
          <p14:tracePt t="14480" x="10421938" y="5556250"/>
          <p14:tracePt t="14489" x="10447338" y="5548313"/>
          <p14:tracePt t="14496" x="10471150" y="5532438"/>
          <p14:tracePt t="14504" x="10496550" y="5532438"/>
          <p14:tracePt t="14512" x="10514013" y="5522913"/>
          <p14:tracePt t="14520" x="10521950" y="5514975"/>
          <p14:tracePt t="14528" x="10529888" y="5514975"/>
          <p14:tracePt t="14584" x="10539413" y="5514975"/>
          <p14:tracePt t="14608" x="10547350" y="5507038"/>
          <p14:tracePt t="14648" x="10555288" y="5507038"/>
          <p14:tracePt t="14929" x="10564813" y="5507038"/>
          <p14:tracePt t="14937" x="10564813" y="5497513"/>
          <p14:tracePt t="14953" x="10572750" y="5497513"/>
          <p14:tracePt t="14969" x="10572750" y="5489575"/>
          <p14:tracePt t="14977" x="10580688" y="5489575"/>
          <p14:tracePt t="15001" x="10598150" y="5489575"/>
          <p14:tracePt t="15009" x="10598150" y="5481638"/>
          <p14:tracePt t="15024" x="10606088" y="5481638"/>
          <p14:tracePt t="15034" x="10614025" y="5473700"/>
          <p14:tracePt t="15039" x="10623550" y="5464175"/>
          <p14:tracePt t="15049" x="10631488" y="5464175"/>
          <p14:tracePt t="15056" x="10631488" y="5456238"/>
          <p14:tracePt t="15065" x="10639425" y="5456238"/>
          <p14:tracePt t="15073" x="10639425" y="5448300"/>
          <p14:tracePt t="15081" x="10656888" y="5448300"/>
          <p14:tracePt t="15090" x="10656888" y="5438775"/>
          <p14:tracePt t="15096" x="10664825" y="5430838"/>
          <p14:tracePt t="15113" x="10672763" y="5422900"/>
          <p14:tracePt t="15121" x="10682288" y="5405438"/>
          <p14:tracePt t="15129" x="10682288" y="5397500"/>
          <p14:tracePt t="15137" x="10698163" y="5380038"/>
          <p14:tracePt t="15145" x="10706100" y="5372100"/>
          <p14:tracePt t="15153" x="10715625" y="5364163"/>
          <p14:tracePt t="15161" x="10723563" y="5346700"/>
          <p14:tracePt t="15169" x="10741025" y="5330825"/>
          <p14:tracePt t="15177" x="10748963" y="5321300"/>
          <p14:tracePt t="15184" x="10756900" y="5313363"/>
          <p14:tracePt t="15193" x="10756900" y="5305425"/>
          <p14:tracePt t="15201" x="10756900" y="5295900"/>
          <p14:tracePt t="15208" x="10764838" y="5295900"/>
          <p14:tracePt t="15217" x="10764838" y="5280025"/>
          <p14:tracePt t="15225" x="10774363" y="5272088"/>
          <p14:tracePt t="15233" x="10774363" y="5262563"/>
          <p14:tracePt t="15239" x="10774363" y="5246688"/>
          <p14:tracePt t="15249" x="10782300" y="5221288"/>
          <p14:tracePt t="15256" x="10790238" y="5203825"/>
          <p14:tracePt t="15265" x="10799763" y="5178425"/>
          <p14:tracePt t="15273" x="10807700" y="5162550"/>
          <p14:tracePt t="15281" x="10823575" y="5137150"/>
          <p14:tracePt t="15289" x="10833100" y="5111750"/>
          <p14:tracePt t="15297" x="10858500" y="5095875"/>
          <p14:tracePt t="15305" x="10866438" y="5078413"/>
          <p14:tracePt t="15313" x="10874375" y="5053013"/>
          <p14:tracePt t="15321" x="10882313" y="5027613"/>
          <p14:tracePt t="15329" x="10891838" y="5011738"/>
          <p14:tracePt t="15336" x="10899775" y="4994275"/>
          <p14:tracePt t="15345" x="10907713" y="4978400"/>
          <p14:tracePt t="15353" x="10907713" y="4953000"/>
          <p14:tracePt t="15361" x="10907713" y="4919663"/>
          <p14:tracePt t="15369" x="10917238" y="4894263"/>
          <p14:tracePt t="15377" x="10925175" y="4843463"/>
          <p14:tracePt t="15385" x="10933113" y="4810125"/>
          <p14:tracePt t="15393" x="10950575" y="4767263"/>
          <p14:tracePt t="15401" x="10966450" y="4718050"/>
          <p14:tracePt t="15409" x="10975975" y="4692650"/>
          <p14:tracePt t="15417" x="10999788" y="4649788"/>
          <p14:tracePt t="15425" x="11017250" y="4616450"/>
          <p14:tracePt t="15433" x="11042650" y="4575175"/>
          <p14:tracePt t="15439" x="11068050" y="4541838"/>
          <p14:tracePt t="15449" x="11075988" y="4516438"/>
          <p14:tracePt t="15456" x="11083925" y="4491038"/>
          <p14:tracePt t="15465" x="11083925" y="4473575"/>
          <p14:tracePt t="15473" x="11083925" y="4457700"/>
          <p14:tracePt t="15481" x="11093450" y="4432300"/>
          <p14:tracePt t="15490" x="11093450" y="4406900"/>
          <p14:tracePt t="15497" x="11093450" y="4381500"/>
          <p14:tracePt t="15506" x="11093450" y="4356100"/>
          <p14:tracePt t="15513" x="11083925" y="4322763"/>
          <p14:tracePt t="15521" x="11075988" y="4289425"/>
          <p14:tracePt t="15529" x="11075988" y="4264025"/>
          <p14:tracePt t="15536" x="11075988" y="4238625"/>
          <p14:tracePt t="15555" x="11068050" y="4197350"/>
          <p14:tracePt t="15560" x="11068050" y="4179888"/>
          <p14:tracePt t="15568" x="11068050" y="4154488"/>
          <p14:tracePt t="15576" x="11068050" y="4138613"/>
          <p14:tracePt t="15584" x="11068050" y="4105275"/>
          <p14:tracePt t="15592" x="11068050" y="4087813"/>
          <p14:tracePt t="15600" x="11068050" y="4062413"/>
          <p14:tracePt t="15608" x="11068050" y="4046538"/>
          <p14:tracePt t="15616" x="11058525" y="4021138"/>
          <p14:tracePt t="15624" x="11050588" y="3995738"/>
          <p14:tracePt t="15633" x="11042650" y="3987800"/>
          <p14:tracePt t="15640" x="11042650" y="3970338"/>
          <p14:tracePt t="15648" x="11042650" y="3962400"/>
          <p14:tracePt t="15656" x="11042650" y="3944938"/>
          <p14:tracePt t="15663" x="11042650" y="3937000"/>
          <p14:tracePt t="15672" x="11042650" y="3929063"/>
          <p14:tracePt t="15680" x="11042650" y="3911600"/>
          <p14:tracePt t="15696" x="11042650" y="3903663"/>
          <p14:tracePt t="15704" x="11042650" y="3886200"/>
          <p14:tracePt t="15712" x="11042650" y="3878263"/>
          <p14:tracePt t="15728" x="11042650" y="3860800"/>
          <p14:tracePt t="15736" x="11042650" y="3852863"/>
          <p14:tracePt t="15744" x="11042650" y="3844925"/>
          <p14:tracePt t="15752" x="11042650" y="3835400"/>
          <p14:tracePt t="15768" x="11050588" y="3827463"/>
          <p14:tracePt t="15792" x="11050588" y="3819525"/>
          <p14:tracePt t="15937" x="11050588" y="3811588"/>
          <p14:tracePt t="15953" x="11050588" y="3802063"/>
          <p14:tracePt t="15961" x="11034713" y="3794125"/>
          <p14:tracePt t="15969" x="10999788" y="3776663"/>
          <p14:tracePt t="15977" x="10966450" y="3760788"/>
          <p14:tracePt t="15985" x="10933113" y="3743325"/>
          <p14:tracePt t="15992" x="10899775" y="3717925"/>
          <p14:tracePt t="16001" x="10874375" y="3702050"/>
          <p14:tracePt t="16009" x="10848975" y="3668713"/>
          <p14:tracePt t="16017" x="10841038" y="3659188"/>
          <p14:tracePt t="16449" x="10841038" y="3668713"/>
          <p14:tracePt t="16456" x="10841038" y="3694113"/>
          <p14:tracePt t="16465" x="10858500" y="3709988"/>
          <p14:tracePt t="16489" x="10866438" y="3709988"/>
          <p14:tracePt t="16506" x="10874375" y="3709988"/>
          <p14:tracePt t="16513" x="10882313" y="3709988"/>
          <p14:tracePt t="16537" x="10891838" y="3709988"/>
          <p14:tracePt t="16555" x="10891838" y="3717925"/>
          <p14:tracePt t="16561" x="10899775" y="3717925"/>
          <p14:tracePt t="17137" x="10882313" y="3717925"/>
          <p14:tracePt t="17145" x="10858500" y="3735388"/>
          <p14:tracePt t="17153" x="10807700" y="3752850"/>
          <p14:tracePt t="17161" x="10741025" y="3776663"/>
          <p14:tracePt t="17169" x="10682288" y="3802063"/>
          <p14:tracePt t="17177" x="10598150" y="3835400"/>
          <p14:tracePt t="17185" x="10539413" y="3870325"/>
          <p14:tracePt t="17193" x="10480675" y="3911600"/>
          <p14:tracePt t="17202" x="10412413" y="3937000"/>
          <p14:tracePt t="17209" x="10353675" y="3970338"/>
          <p14:tracePt t="17217" x="10294938" y="4003675"/>
          <p14:tracePt t="17225" x="10212388" y="4046538"/>
          <p14:tracePt t="17233" x="10110788" y="4087813"/>
          <p14:tracePt t="17240" x="9977438" y="4138613"/>
          <p14:tracePt t="17249" x="9859963" y="4179888"/>
          <p14:tracePt t="17257" x="9691688" y="4222750"/>
          <p14:tracePt t="17265" x="9556750" y="4264025"/>
          <p14:tracePt t="17273" x="9372600" y="4330700"/>
          <p14:tracePt t="17281" x="9237663" y="4356100"/>
          <p14:tracePt t="17290" x="9086850" y="4414838"/>
          <p14:tracePt t="17297" x="8920163" y="4491038"/>
          <p14:tracePt t="17304" x="8785225" y="4565650"/>
          <p14:tracePt t="17313" x="8675688" y="4624388"/>
          <p14:tracePt t="17321" x="8524875" y="4725988"/>
          <p14:tracePt t="17329" x="8415338" y="4784725"/>
          <p14:tracePt t="17337" x="8264525" y="4851400"/>
          <p14:tracePt t="17345" x="8080375" y="4910138"/>
          <p14:tracePt t="17352" x="7820025" y="4994275"/>
          <p14:tracePt t="17361" x="7577138" y="5053013"/>
          <p14:tracePt t="17369" x="7308850" y="5111750"/>
          <p14:tracePt t="17377" x="6997700" y="5170488"/>
          <p14:tracePt t="17385" x="6762750" y="5195888"/>
          <p14:tracePt t="17393" x="6535738" y="5229225"/>
          <p14:tracePt t="17401" x="6384925" y="5254625"/>
          <p14:tracePt t="17409" x="6276975" y="5262563"/>
          <p14:tracePt t="17417" x="6167438" y="5262563"/>
          <p14:tracePt t="17425" x="6083300" y="5262563"/>
          <p14:tracePt t="17433" x="6008688" y="5262563"/>
          <p14:tracePt t="17440" x="5932488" y="5262563"/>
          <p14:tracePt t="17449" x="5881688" y="5262563"/>
          <p14:tracePt t="17457" x="5873750" y="5254625"/>
          <p14:tracePt t="17721" x="5891213" y="5262563"/>
          <p14:tracePt t="17728" x="5924550" y="5287963"/>
          <p14:tracePt t="17801" x="5915025" y="5287963"/>
          <p14:tracePt t="17808" x="5881688" y="5305425"/>
          <p14:tracePt t="17817" x="5840413" y="5313363"/>
          <p14:tracePt t="17826" x="5797550" y="5330825"/>
          <p14:tracePt t="17833" x="5738813" y="5346700"/>
          <p14:tracePt t="17840" x="5672138" y="5364163"/>
          <p14:tracePt t="17849" x="5605463" y="5372100"/>
          <p14:tracePt t="17857" x="5487988" y="5397500"/>
          <p14:tracePt t="17865" x="5378450" y="5414963"/>
          <p14:tracePt t="17873" x="5202238" y="5438775"/>
          <p14:tracePt t="17881" x="4992688" y="5448300"/>
          <p14:tracePt t="17890" x="4799013" y="5473700"/>
          <p14:tracePt t="17896" x="4632325" y="5489575"/>
          <p14:tracePt t="17905" x="4522788" y="5497513"/>
          <p14:tracePt t="17913" x="4422775" y="5507038"/>
          <p14:tracePt t="17920" x="4329113" y="5507038"/>
          <p14:tracePt t="17929" x="4229100" y="5514975"/>
          <p14:tracePt t="17937" x="4137025" y="5514975"/>
          <p14:tracePt t="17945" x="4052888" y="5514975"/>
          <p14:tracePt t="17953" x="3968750" y="5514975"/>
          <p14:tracePt t="17961" x="3917950" y="5514975"/>
          <p14:tracePt t="17969" x="3868738" y="5514975"/>
          <p14:tracePt t="17977" x="3851275" y="5514975"/>
          <p14:tracePt t="17985" x="3835400" y="5514975"/>
          <p14:tracePt t="17993" x="3817938" y="5514975"/>
          <p14:tracePt t="18001" x="3810000" y="5514975"/>
          <p14:tracePt t="18017" x="3800475" y="5514975"/>
          <p14:tracePt t="18025" x="3792538" y="5514975"/>
          <p14:tracePt t="22561" x="3800475" y="5514975"/>
          <p14:tracePt t="22568" x="3810000" y="5507038"/>
          <p14:tracePt t="22577" x="3817938" y="5481638"/>
          <p14:tracePt t="22585" x="3851275" y="5448300"/>
          <p14:tracePt t="22592" x="3876675" y="5414963"/>
          <p14:tracePt t="22601" x="3910013" y="5372100"/>
          <p14:tracePt t="22610" x="3952875" y="5313363"/>
          <p14:tracePt t="22617" x="3986213" y="5246688"/>
          <p14:tracePt t="22625" x="4035425" y="5178425"/>
          <p14:tracePt t="22633" x="4086225" y="5070475"/>
          <p14:tracePt t="22640" x="4152900" y="4943475"/>
          <p14:tracePt t="22649" x="4246563" y="4725988"/>
          <p14:tracePt t="22657" x="4329113" y="4473575"/>
          <p14:tracePt t="22665" x="4413250" y="4264025"/>
          <p14:tracePt t="22674" x="4481513" y="4029075"/>
          <p14:tracePt t="22681" x="4548188" y="3827463"/>
          <p14:tracePt t="22690" x="4614863" y="3576638"/>
          <p14:tracePt t="22697" x="4681538" y="3340100"/>
          <p14:tracePt t="22705" x="4749800" y="3140075"/>
          <p14:tracePt t="22713" x="4816475" y="2905125"/>
          <p14:tracePt t="22721" x="4892675" y="2719388"/>
          <p14:tracePt t="22729" x="4916488" y="2586038"/>
          <p14:tracePt t="22736" x="4959350" y="2468563"/>
          <p14:tracePt t="22745" x="4967288" y="2374900"/>
          <p14:tracePt t="22753" x="4975225" y="2308225"/>
          <p14:tracePt t="22761" x="4975225" y="2241550"/>
          <p14:tracePt t="22769" x="4975225" y="2190750"/>
          <p14:tracePt t="22961" x="4967288" y="2198688"/>
          <p14:tracePt t="22985" x="4959350" y="2190750"/>
          <p14:tracePt t="22993" x="4951413" y="2165350"/>
          <p14:tracePt t="23001" x="4941888" y="2139950"/>
          <p14:tracePt t="23010" x="4933950" y="2106613"/>
          <p14:tracePt t="23017" x="4926013" y="2055813"/>
          <p14:tracePt t="23025" x="4926013" y="2014538"/>
          <p14:tracePt t="23034" x="4926013" y="1930400"/>
          <p14:tracePt t="23040" x="4951413" y="1846263"/>
          <p14:tracePt t="23049" x="5000625" y="1738313"/>
          <p14:tracePt t="23057" x="5068888" y="1603375"/>
          <p14:tracePt t="23064" x="5151438" y="1427163"/>
          <p14:tracePt t="23074" x="5253038" y="1250950"/>
          <p14:tracePt t="23080" x="5345113" y="1057275"/>
          <p14:tracePt t="23090" x="5480050" y="847725"/>
          <p14:tracePt t="23097" x="5605463" y="630238"/>
          <p14:tracePt t="23105" x="5715000" y="411163"/>
          <p14:tracePt t="23113" x="5848350" y="227013"/>
          <p14:tracePt t="23121" x="5983288" y="3333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7D34-F8BC-4179-8B2D-E8C5411F489C}"/>
              </a:ext>
            </a:extLst>
          </p:cNvPr>
          <p:cNvSpPr>
            <a:spLocks noGrp="1"/>
          </p:cNvSpPr>
          <p:nvPr>
            <p:ph type="title"/>
          </p:nvPr>
        </p:nvSpPr>
        <p:spPr>
          <a:xfrm>
            <a:off x="1913467" y="365125"/>
            <a:ext cx="9441922" cy="733833"/>
          </a:xfrm>
        </p:spPr>
        <p:txBody>
          <a:bodyPr>
            <a:normAutofit/>
          </a:bodyPr>
          <a:lstStyle/>
          <a:p>
            <a:r>
              <a:rPr lang="en-US" sz="2800" b="1" dirty="0">
                <a:latin typeface="+mn-lt"/>
              </a:rPr>
              <a:t>Solar Wind Composition Experiment (SWCE)</a:t>
            </a:r>
          </a:p>
        </p:txBody>
      </p:sp>
      <p:sp>
        <p:nvSpPr>
          <p:cNvPr id="3" name="Text Placeholder 2">
            <a:extLst>
              <a:ext uri="{FF2B5EF4-FFF2-40B4-BE49-F238E27FC236}">
                <a16:creationId xmlns:a16="http://schemas.microsoft.com/office/drawing/2014/main" id="{38403FFB-39D9-48DF-9EA8-926F440B7D67}"/>
              </a:ext>
            </a:extLst>
          </p:cNvPr>
          <p:cNvSpPr>
            <a:spLocks noGrp="1"/>
          </p:cNvSpPr>
          <p:nvPr>
            <p:ph type="body" idx="1"/>
          </p:nvPr>
        </p:nvSpPr>
        <p:spPr>
          <a:xfrm>
            <a:off x="381000" y="1405467"/>
            <a:ext cx="5616575" cy="508000"/>
          </a:xfrm>
        </p:spPr>
        <p:txBody>
          <a:bodyPr>
            <a:normAutofit/>
          </a:bodyPr>
          <a:lstStyle/>
          <a:p>
            <a:r>
              <a:rPr lang="en-US" dirty="0"/>
              <a:t>Buzz Aldrin beside the SWCE (Apollo-11)</a:t>
            </a:r>
          </a:p>
        </p:txBody>
      </p:sp>
      <p:sp>
        <p:nvSpPr>
          <p:cNvPr id="5" name="Text Placeholder 4">
            <a:extLst>
              <a:ext uri="{FF2B5EF4-FFF2-40B4-BE49-F238E27FC236}">
                <a16:creationId xmlns:a16="http://schemas.microsoft.com/office/drawing/2014/main" id="{D68A475E-8FE7-4576-8FAC-FAB9967E0134}"/>
              </a:ext>
            </a:extLst>
          </p:cNvPr>
          <p:cNvSpPr>
            <a:spLocks noGrp="1"/>
          </p:cNvSpPr>
          <p:nvPr>
            <p:ph type="body" sz="quarter" idx="3"/>
          </p:nvPr>
        </p:nvSpPr>
        <p:spPr>
          <a:xfrm>
            <a:off x="6714067" y="1405467"/>
            <a:ext cx="5340910" cy="508000"/>
          </a:xfrm>
        </p:spPr>
        <p:txBody>
          <a:bodyPr>
            <a:normAutofit/>
          </a:bodyPr>
          <a:lstStyle/>
          <a:p>
            <a:r>
              <a:rPr lang="en-US" dirty="0"/>
              <a:t>Stamp design based on this photo</a:t>
            </a:r>
          </a:p>
        </p:txBody>
      </p:sp>
      <p:pic>
        <p:nvPicPr>
          <p:cNvPr id="30" name="Content Placeholder 29" descr="A picture containing ground, outdoor&#10;&#10;Description automatically generated">
            <a:extLst>
              <a:ext uri="{FF2B5EF4-FFF2-40B4-BE49-F238E27FC236}">
                <a16:creationId xmlns:a16="http://schemas.microsoft.com/office/drawing/2014/main" id="{E3585EE3-FEAE-420A-ABDF-264F2EF8726E}"/>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096000" y="2243667"/>
            <a:ext cx="5456477" cy="4351540"/>
          </a:xfrm>
        </p:spPr>
      </p:pic>
      <p:pic>
        <p:nvPicPr>
          <p:cNvPr id="28" name="Content Placeholder 27" descr="A picture containing calendar&#10;&#10;Description automatically generated">
            <a:extLst>
              <a:ext uri="{FF2B5EF4-FFF2-40B4-BE49-F238E27FC236}">
                <a16:creationId xmlns:a16="http://schemas.microsoft.com/office/drawing/2014/main" id="{8F62F71F-2AD1-4A5C-8716-05B9DFEBDFF7}"/>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243317" y="2243667"/>
            <a:ext cx="5526713" cy="3911600"/>
          </a:xfrm>
        </p:spPr>
      </p:pic>
      <p:pic>
        <p:nvPicPr>
          <p:cNvPr id="4" name="Audio 3">
            <a:hlinkClick r:id="" action="ppaction://media"/>
            <a:extLst>
              <a:ext uri="{FF2B5EF4-FFF2-40B4-BE49-F238E27FC236}">
                <a16:creationId xmlns:a16="http://schemas.microsoft.com/office/drawing/2014/main" id="{AB5AAA22-5A81-453A-B190-D026B0F7FD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771462"/>
      </p:ext>
    </p:extLst>
  </p:cSld>
  <p:clrMapOvr>
    <a:masterClrMapping/>
  </p:clrMapOvr>
  <mc:AlternateContent xmlns:mc="http://schemas.openxmlformats.org/markup-compatibility/2006" xmlns:p14="http://schemas.microsoft.com/office/powerpoint/2010/main">
    <mc:Choice Requires="p14">
      <p:transition spd="slow" p14:dur="2000" advTm="22068"/>
    </mc:Choice>
    <mc:Fallback xmlns="">
      <p:transition spd="slow" advTm="2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149" x="33338" y="4802188"/>
          <p14:tracePt t="6156" x="76200" y="4843463"/>
          <p14:tracePt t="6164" x="117475" y="4884738"/>
          <p14:tracePt t="6173" x="158750" y="4910138"/>
          <p14:tracePt t="6180" x="184150" y="4927600"/>
          <p14:tracePt t="6188" x="227013" y="4953000"/>
          <p14:tracePt t="6196" x="260350" y="4960938"/>
          <p14:tracePt t="6205" x="293688" y="4978400"/>
          <p14:tracePt t="6212" x="319088" y="4978400"/>
          <p14:tracePt t="6221" x="334963" y="4986338"/>
          <p14:tracePt t="6228" x="360363" y="4994275"/>
          <p14:tracePt t="6235" x="377825" y="5002213"/>
          <p14:tracePt t="6244" x="411163" y="5011738"/>
          <p14:tracePt t="6252" x="452438" y="5027613"/>
          <p14:tracePt t="6260" x="503238" y="5045075"/>
          <p14:tracePt t="6269" x="561975" y="5060950"/>
          <p14:tracePt t="6276" x="595313" y="5070475"/>
          <p14:tracePt t="6284" x="654050" y="5078413"/>
          <p14:tracePt t="6292" x="687388" y="5086350"/>
          <p14:tracePt t="6300" x="738188" y="5095875"/>
          <p14:tracePt t="6308" x="771525" y="5095875"/>
          <p14:tracePt t="6317" x="804863" y="5095875"/>
          <p14:tracePt t="6324" x="855663" y="5103813"/>
          <p14:tracePt t="6332" x="914400" y="5103813"/>
          <p14:tracePt t="6340" x="973138" y="5111750"/>
          <p14:tracePt t="6348" x="1031875" y="5119688"/>
          <p14:tracePt t="6356" x="1082675" y="5129213"/>
          <p14:tracePt t="6372" x="1149350" y="5154613"/>
          <p14:tracePt t="6380" x="1192213" y="5170488"/>
          <p14:tracePt t="6388" x="1208088" y="5178425"/>
          <p14:tracePt t="6396" x="1216025" y="5178425"/>
          <p14:tracePt t="6404" x="1233488" y="5187950"/>
          <p14:tracePt t="6412" x="1250950" y="5195888"/>
          <p14:tracePt t="6421" x="1266825" y="5195888"/>
          <p14:tracePt t="6428" x="1292225" y="5195888"/>
          <p14:tracePt t="6436" x="1325563" y="5195888"/>
          <p14:tracePt t="6444" x="1384300" y="5195888"/>
          <p14:tracePt t="6453" x="1460500" y="5195888"/>
          <p14:tracePt t="6460" x="1544638" y="5195888"/>
          <p14:tracePt t="6469" x="1644650" y="5195888"/>
          <p14:tracePt t="6476" x="1720850" y="5195888"/>
          <p14:tracePt t="6484" x="1787525" y="5195888"/>
          <p14:tracePt t="6492" x="1828800" y="5195888"/>
          <p14:tracePt t="6501" x="1862138" y="5187950"/>
          <p14:tracePt t="6508" x="1905000" y="5178425"/>
          <p14:tracePt t="6516" x="1938338" y="5154613"/>
          <p14:tracePt t="6524" x="1979613" y="5129213"/>
          <p14:tracePt t="6532" x="2030413" y="5103813"/>
          <p14:tracePt t="6540" x="2089150" y="5078413"/>
          <p14:tracePt t="6549" x="2147888" y="5053013"/>
          <p14:tracePt t="6556" x="2214563" y="5037138"/>
          <p14:tracePt t="6564" x="2273300" y="5019675"/>
          <p14:tracePt t="6572" x="2341563" y="5002213"/>
          <p14:tracePt t="6580" x="2366963" y="4994275"/>
          <p14:tracePt t="6588" x="2374900" y="4994275"/>
          <p14:tracePt t="6692" x="2382838" y="4994275"/>
          <p14:tracePt t="6701" x="2382838" y="5002213"/>
          <p14:tracePt t="6708" x="2382838" y="5011738"/>
          <p14:tracePt t="6716" x="2382838" y="5027613"/>
          <p14:tracePt t="6724" x="2382838" y="5037138"/>
          <p14:tracePt t="6732" x="2382838" y="5045075"/>
          <p14:tracePt t="6740" x="2382838" y="5053013"/>
          <p14:tracePt t="6748" x="2382838" y="5060950"/>
          <p14:tracePt t="6756" x="2382838" y="5070475"/>
          <p14:tracePt t="6772" x="2382838" y="5078413"/>
          <p14:tracePt t="6781" x="2374900" y="5086350"/>
          <p14:tracePt t="6788" x="2374900" y="5095875"/>
          <p14:tracePt t="6796" x="2374900" y="5111750"/>
          <p14:tracePt t="6804" x="2374900" y="5129213"/>
          <p14:tracePt t="6812" x="2374900" y="5154613"/>
          <p14:tracePt t="6819" x="2374900" y="5170488"/>
          <p14:tracePt t="6828" x="2374900" y="5195888"/>
          <p14:tracePt t="6836" x="2374900" y="5213350"/>
          <p14:tracePt t="6844" x="2390775" y="5221288"/>
          <p14:tracePt t="6853" x="2390775" y="5237163"/>
          <p14:tracePt t="6869" x="2400300" y="5246688"/>
          <p14:tracePt t="6901" x="2400300" y="5254625"/>
          <p14:tracePt t="6924" x="2408238" y="5254625"/>
          <p14:tracePt t="6948" x="2416175" y="5262563"/>
          <p14:tracePt t="6973" x="2425700" y="5262563"/>
          <p14:tracePt t="6981" x="2433638" y="5262563"/>
          <p14:tracePt t="7005" x="2441575" y="5262563"/>
          <p14:tracePt t="7029" x="2441575" y="5254625"/>
          <p14:tracePt t="7045" x="2449513" y="5246688"/>
          <p14:tracePt t="7054" x="2459038" y="5237163"/>
          <p14:tracePt t="7061" x="2474913" y="5229225"/>
          <p14:tracePt t="7070" x="2474913" y="5213350"/>
          <p14:tracePt t="7077" x="2492375" y="5203825"/>
          <p14:tracePt t="7085" x="2492375" y="5195888"/>
          <p14:tracePt t="7101" x="2500313" y="5187950"/>
          <p14:tracePt t="7117" x="2500313" y="5178425"/>
          <p14:tracePt t="7125" x="2500313" y="5170488"/>
          <p14:tracePt t="7141" x="2508250" y="5162550"/>
          <p14:tracePt t="7149" x="2517775" y="5145088"/>
          <p14:tracePt t="7157" x="2517775" y="5129213"/>
          <p14:tracePt t="7165" x="2525713" y="5111750"/>
          <p14:tracePt t="7173" x="2533650" y="5095875"/>
          <p14:tracePt t="7181" x="2551113" y="5060950"/>
          <p14:tracePt t="7190" x="2551113" y="5045075"/>
          <p14:tracePt t="7197" x="2551113" y="5037138"/>
          <p14:tracePt t="7205" x="2559050" y="5019675"/>
          <p14:tracePt t="7213" x="2559050" y="5011738"/>
          <p14:tracePt t="7220" x="2559050" y="4994275"/>
          <p14:tracePt t="7229" x="2566988" y="4994275"/>
          <p14:tracePt t="7237" x="2566988" y="4978400"/>
          <p14:tracePt t="7245" x="2566988" y="4968875"/>
          <p14:tracePt t="7261" x="2566988" y="4953000"/>
          <p14:tracePt t="7270" x="2566988" y="4943475"/>
          <p14:tracePt t="7277" x="2566988" y="4927600"/>
          <p14:tracePt t="7285" x="2576513" y="4910138"/>
          <p14:tracePt t="7293" x="2592388" y="4876800"/>
          <p14:tracePt t="7301" x="2592388" y="4843463"/>
          <p14:tracePt t="7309" x="2609850" y="4810125"/>
          <p14:tracePt t="7317" x="2617788" y="4784725"/>
          <p14:tracePt t="7325" x="2625725" y="4759325"/>
          <p14:tracePt t="7333" x="2625725" y="4743450"/>
          <p14:tracePt t="7341" x="2635250" y="4718050"/>
          <p14:tracePt t="7354" x="2635250" y="4708525"/>
          <p14:tracePt t="7358" x="2635250" y="4700588"/>
          <p14:tracePt t="7365" x="2635250" y="4692650"/>
          <p14:tracePt t="7372" x="2635250" y="4684713"/>
          <p14:tracePt t="7381" x="2635250" y="4675188"/>
          <p14:tracePt t="7389" x="2635250" y="4667250"/>
          <p14:tracePt t="7397" x="2635250" y="4659313"/>
          <p14:tracePt t="7404" x="2635250" y="4649788"/>
          <p14:tracePt t="7413" x="2635250" y="4633913"/>
          <p14:tracePt t="7421" x="2635250" y="4624388"/>
          <p14:tracePt t="7429" x="2635250" y="4616450"/>
          <p14:tracePt t="7437" x="2635250" y="4608513"/>
          <p14:tracePt t="7445" x="2643188" y="4591050"/>
          <p14:tracePt t="7461" x="2643188" y="4575175"/>
          <p14:tracePt t="7477" x="2643188" y="4565650"/>
          <p14:tracePt t="7493" x="2643188" y="4557713"/>
          <p14:tracePt t="7533" x="2643188" y="4549775"/>
          <p14:tracePt t="14420" x="2643188" y="4524375"/>
          <p14:tracePt t="14429" x="2651125" y="4506913"/>
          <p14:tracePt t="14438" x="2660650" y="4491038"/>
          <p14:tracePt t="14445" x="2676525" y="4473575"/>
          <p14:tracePt t="14454" x="2684463" y="4448175"/>
          <p14:tracePt t="14461" x="2701925" y="4432300"/>
          <p14:tracePt t="14468" x="2719388" y="4406900"/>
          <p14:tracePt t="14477" x="2735263" y="4381500"/>
          <p14:tracePt t="14485" x="2735263" y="4365625"/>
          <p14:tracePt t="14493" x="2752725" y="4348163"/>
          <p14:tracePt t="14501" x="2760663" y="4330700"/>
          <p14:tracePt t="14509" x="2768600" y="4314825"/>
          <p14:tracePt t="14517" x="2778125" y="4289425"/>
          <p14:tracePt t="14525" x="2786063" y="4271963"/>
          <p14:tracePt t="14533" x="2794000" y="4256088"/>
          <p14:tracePt t="14541" x="2811463" y="4238625"/>
          <p14:tracePt t="14549" x="2811463" y="4222750"/>
          <p14:tracePt t="14557" x="2819400" y="4197350"/>
          <p14:tracePt t="14565" x="2836863" y="4179888"/>
          <p14:tracePt t="14573" x="2836863" y="4164013"/>
          <p14:tracePt t="14581" x="2844800" y="4146550"/>
          <p14:tracePt t="14590" x="2852738" y="4121150"/>
          <p14:tracePt t="14597" x="2860675" y="4105275"/>
          <p14:tracePt t="14604" x="2870200" y="4087813"/>
          <p14:tracePt t="14613" x="2878138" y="4079875"/>
          <p14:tracePt t="14621" x="2878138" y="4054475"/>
          <p14:tracePt t="14629" x="2878138" y="4046538"/>
          <p14:tracePt t="14638" x="2895600" y="4029075"/>
          <p14:tracePt t="14645" x="2903538" y="4011613"/>
          <p14:tracePt t="14654" x="2903538" y="3995738"/>
          <p14:tracePt t="14661" x="2919413" y="3962400"/>
          <p14:tracePt t="14669" x="2936875" y="3937000"/>
          <p14:tracePt t="14677" x="2944813" y="3911600"/>
          <p14:tracePt t="14685" x="2962275" y="3870325"/>
          <p14:tracePt t="14693" x="2987675" y="3835400"/>
          <p14:tracePt t="14701" x="3013075" y="3794125"/>
          <p14:tracePt t="14709" x="3028950" y="3752850"/>
          <p14:tracePt t="14718" x="3046413" y="3717925"/>
          <p14:tracePt t="14725" x="3062288" y="3684588"/>
          <p14:tracePt t="14733" x="3071813" y="3668713"/>
          <p14:tracePt t="14741" x="3087688" y="3635375"/>
          <p14:tracePt t="14749" x="3105150" y="3609975"/>
          <p14:tracePt t="14757" x="3105150" y="3584575"/>
          <p14:tracePt t="14765" x="3121025" y="3541713"/>
          <p14:tracePt t="14773" x="3138488" y="3508375"/>
          <p14:tracePt t="14781" x="3154363" y="3467100"/>
          <p14:tracePt t="14790" x="3179763" y="3424238"/>
          <p14:tracePt t="14797" x="3205163" y="3375025"/>
          <p14:tracePt t="14804" x="3230563" y="3332163"/>
          <p14:tracePt t="14813" x="3248025" y="3290888"/>
          <p14:tracePt t="14821" x="3281363" y="3248025"/>
          <p14:tracePt t="14829" x="3306763" y="3206750"/>
          <p14:tracePt t="14838" x="3330575" y="3173413"/>
          <p14:tracePt t="14845" x="3348038" y="3140075"/>
          <p14:tracePt t="14854" x="3365500" y="3105150"/>
          <p14:tracePt t="14861" x="3389313" y="3071813"/>
          <p14:tracePt t="14869" x="3406775" y="3038475"/>
          <p14:tracePt t="14877" x="3414713" y="3005138"/>
          <p14:tracePt t="14885" x="3432175" y="2979738"/>
          <p14:tracePt t="14893" x="3440113" y="2946400"/>
          <p14:tracePt t="14901" x="3457575" y="2905125"/>
          <p14:tracePt t="14909" x="3465513" y="2870200"/>
          <p14:tracePt t="14917" x="3473450" y="2828925"/>
          <p14:tracePt t="14925" x="3490913" y="2795588"/>
          <p14:tracePt t="14933" x="3516313" y="2744788"/>
          <p14:tracePt t="14941" x="3541713" y="2703513"/>
          <p14:tracePt t="14949" x="3565525" y="2668588"/>
          <p14:tracePt t="14957" x="3590925" y="2619375"/>
          <p14:tracePt t="14965" x="3600450" y="2576513"/>
          <p14:tracePt t="14974" x="3616325" y="2543175"/>
          <p14:tracePt t="14981" x="3616325" y="2517775"/>
          <p14:tracePt t="14990" x="3616325" y="2492375"/>
          <p14:tracePt t="14997" x="3616325" y="2468563"/>
          <p14:tracePt t="15004" x="3616325" y="2451100"/>
          <p14:tracePt t="15374" x="3624263" y="2443163"/>
          <p14:tracePt t="15381" x="3649663" y="2425700"/>
          <p14:tracePt t="15389" x="3659188" y="2409825"/>
          <p14:tracePt t="15397" x="3667125" y="2392363"/>
          <p14:tracePt t="15404" x="3683000" y="2384425"/>
          <p14:tracePt t="15413" x="3692525" y="2366963"/>
          <p14:tracePt t="15421" x="3717925" y="2359025"/>
          <p14:tracePt t="15429" x="3741738" y="2333625"/>
          <p14:tracePt t="15438" x="3767138" y="2316163"/>
          <p14:tracePt t="15445" x="3810000" y="2282825"/>
          <p14:tracePt t="15454" x="3851275" y="2249488"/>
          <p14:tracePt t="15461" x="3902075" y="2208213"/>
          <p14:tracePt t="15469" x="3943350" y="2165350"/>
          <p14:tracePt t="15477" x="3986213" y="2124075"/>
          <p14:tracePt t="15485" x="4019550" y="2081213"/>
          <p14:tracePt t="15493" x="4044950" y="2055813"/>
          <p14:tracePt t="15501" x="4078288" y="2014538"/>
          <p14:tracePt t="15509" x="4111625" y="1981200"/>
          <p14:tracePt t="15517" x="4129088" y="1955800"/>
          <p14:tracePt t="15525" x="4152900" y="1922463"/>
          <p14:tracePt t="15533" x="4178300" y="1897063"/>
          <p14:tracePt t="15541" x="4195763" y="1871663"/>
          <p14:tracePt t="15549" x="4211638" y="1846263"/>
          <p14:tracePt t="15557" x="4229100" y="1830388"/>
          <p14:tracePt t="15565" x="4246563" y="1797050"/>
          <p14:tracePt t="15574" x="4279900" y="1771650"/>
          <p14:tracePt t="15581" x="4321175" y="1738313"/>
          <p14:tracePt t="15589" x="4354513" y="1703388"/>
          <p14:tracePt t="15597" x="4387850" y="1662113"/>
          <p14:tracePt t="15605" x="4430713" y="1620838"/>
          <p14:tracePt t="15613" x="4464050" y="1585913"/>
          <p14:tracePt t="15621" x="4514850" y="1536700"/>
          <p14:tracePt t="15629" x="4564063" y="1493838"/>
          <p14:tracePt t="15637" x="4614863" y="1443038"/>
          <p14:tracePt t="15644" x="4648200" y="1419225"/>
          <p14:tracePt t="15655" x="4691063" y="1384300"/>
          <p14:tracePt t="15661" x="4724400" y="1350963"/>
          <p14:tracePt t="15669" x="4757738" y="1309688"/>
          <p14:tracePt t="15677" x="4783138" y="1276350"/>
          <p14:tracePt t="15685" x="4808538" y="1250950"/>
          <p14:tracePt t="15693" x="4824413" y="1225550"/>
          <p14:tracePt t="15701" x="4849813" y="1200150"/>
          <p14:tracePt t="15709" x="4867275" y="1174750"/>
          <p14:tracePt t="15717" x="4892675" y="1141413"/>
          <p14:tracePt t="15725" x="4926013" y="1116013"/>
          <p14:tracePt t="15732" x="4951413" y="1082675"/>
          <p14:tracePt t="15741" x="4992688" y="1041400"/>
          <p14:tracePt t="15749" x="5051425" y="998538"/>
          <p14:tracePt t="15757" x="5118100" y="931863"/>
          <p14:tracePt t="15764" x="5202238" y="873125"/>
          <p14:tracePt t="15774" x="5286375" y="796925"/>
          <p14:tracePt t="15780" x="5370513" y="730250"/>
          <p14:tracePt t="15790" x="5454650" y="663575"/>
          <p14:tracePt t="15797" x="5503863" y="604838"/>
          <p14:tracePt t="15805" x="5572125" y="528638"/>
          <p14:tracePt t="15813" x="5638800" y="454025"/>
          <p14:tracePt t="15821" x="5689600" y="385763"/>
          <p14:tracePt t="15829" x="5756275" y="311150"/>
          <p14:tracePt t="15838" x="5797550" y="242888"/>
          <p14:tracePt t="15845" x="5840413" y="193675"/>
          <p14:tracePt t="15854" x="5873750" y="142875"/>
          <p14:tracePt t="15861" x="5899150" y="92075"/>
          <p14:tracePt t="15868" x="5932488" y="58738"/>
          <p14:tracePt t="15876" x="5957888" y="1746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B618-50B0-49BA-A769-7FFAE90ACD2D}"/>
              </a:ext>
            </a:extLst>
          </p:cNvPr>
          <p:cNvSpPr>
            <a:spLocks noGrp="1"/>
          </p:cNvSpPr>
          <p:nvPr>
            <p:ph type="title"/>
          </p:nvPr>
        </p:nvSpPr>
        <p:spPr>
          <a:xfrm>
            <a:off x="59267" y="365126"/>
            <a:ext cx="9186333" cy="759000"/>
          </a:xfrm>
        </p:spPr>
        <p:txBody>
          <a:bodyPr>
            <a:normAutofit/>
          </a:bodyPr>
          <a:lstStyle/>
          <a:p>
            <a:r>
              <a:rPr lang="en-US" sz="2800" b="1" dirty="0">
                <a:latin typeface="+mn-lt"/>
              </a:rPr>
              <a:t>Two operational Solar &amp; Space Weather Observing Satellites</a:t>
            </a:r>
          </a:p>
        </p:txBody>
      </p:sp>
      <p:sp>
        <p:nvSpPr>
          <p:cNvPr id="3" name="Text Placeholder 2">
            <a:extLst>
              <a:ext uri="{FF2B5EF4-FFF2-40B4-BE49-F238E27FC236}">
                <a16:creationId xmlns:a16="http://schemas.microsoft.com/office/drawing/2014/main" id="{32A2DE11-8DD7-489C-9772-768A4C264BFA}"/>
              </a:ext>
            </a:extLst>
          </p:cNvPr>
          <p:cNvSpPr>
            <a:spLocks noGrp="1"/>
          </p:cNvSpPr>
          <p:nvPr>
            <p:ph type="body" idx="1"/>
          </p:nvPr>
        </p:nvSpPr>
        <p:spPr>
          <a:xfrm>
            <a:off x="839788" y="1233183"/>
            <a:ext cx="6945194" cy="385892"/>
          </a:xfrm>
        </p:spPr>
        <p:txBody>
          <a:bodyPr>
            <a:normAutofit fontScale="2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9600" dirty="0"/>
              <a:t>DSCOVR                                                                        SOHO                                                    </a:t>
            </a:r>
          </a:p>
        </p:txBody>
      </p:sp>
      <p:sp>
        <p:nvSpPr>
          <p:cNvPr id="5" name="Text Placeholder 4">
            <a:extLst>
              <a:ext uri="{FF2B5EF4-FFF2-40B4-BE49-F238E27FC236}">
                <a16:creationId xmlns:a16="http://schemas.microsoft.com/office/drawing/2014/main" id="{8FD5CCC5-5EB0-4FA0-BBD0-1A4314538B5E}"/>
              </a:ext>
            </a:extLst>
          </p:cNvPr>
          <p:cNvSpPr>
            <a:spLocks noGrp="1"/>
          </p:cNvSpPr>
          <p:nvPr>
            <p:ph type="body" sz="quarter" idx="3"/>
          </p:nvPr>
        </p:nvSpPr>
        <p:spPr/>
        <p:txBody>
          <a:bodyPr>
            <a:normAutofit fontScale="25000" lnSpcReduction="20000"/>
          </a:bodyPr>
          <a:lstStyle/>
          <a:p>
            <a:endParaRPr lang="en-US"/>
          </a:p>
        </p:txBody>
      </p:sp>
      <p:pic>
        <p:nvPicPr>
          <p:cNvPr id="30" name="Content Placeholder 29" descr="Text, letter&#10;&#10;Description automatically generated">
            <a:extLst>
              <a:ext uri="{FF2B5EF4-FFF2-40B4-BE49-F238E27FC236}">
                <a16:creationId xmlns:a16="http://schemas.microsoft.com/office/drawing/2014/main" id="{9497C70F-5CF7-4160-AAC0-AC1CF7044B32}"/>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0" y="1829727"/>
            <a:ext cx="8876417" cy="5006021"/>
          </a:xfrm>
        </p:spPr>
      </p:pic>
      <p:pic>
        <p:nvPicPr>
          <p:cNvPr id="28" name="Content Placeholder 27" descr="A picture containing text&#10;&#10;Description automatically generated">
            <a:extLst>
              <a:ext uri="{FF2B5EF4-FFF2-40B4-BE49-F238E27FC236}">
                <a16:creationId xmlns:a16="http://schemas.microsoft.com/office/drawing/2014/main" id="{5D6744D9-F251-4608-B593-EDC2670283C1}"/>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7784982" y="1136761"/>
            <a:ext cx="4102217" cy="5023638"/>
          </a:xfrm>
        </p:spPr>
      </p:pic>
      <p:sp>
        <p:nvSpPr>
          <p:cNvPr id="31" name="TextBox 30">
            <a:extLst>
              <a:ext uri="{FF2B5EF4-FFF2-40B4-BE49-F238E27FC236}">
                <a16:creationId xmlns:a16="http://schemas.microsoft.com/office/drawing/2014/main" id="{5B1405DC-EA2A-461F-BB22-B30A634E9C2E}"/>
              </a:ext>
            </a:extLst>
          </p:cNvPr>
          <p:cNvSpPr txBox="1"/>
          <p:nvPr/>
        </p:nvSpPr>
        <p:spPr>
          <a:xfrm>
            <a:off x="9026554" y="6258187"/>
            <a:ext cx="3099311" cy="369332"/>
          </a:xfrm>
          <a:prstGeom prst="rect">
            <a:avLst/>
          </a:prstGeom>
          <a:noFill/>
        </p:spPr>
        <p:txBody>
          <a:bodyPr wrap="square" rtlCol="0">
            <a:spAutoFit/>
          </a:bodyPr>
          <a:lstStyle/>
          <a:p>
            <a:r>
              <a:rPr lang="en-US" b="1" dirty="0" err="1"/>
              <a:t>SO</a:t>
            </a:r>
            <a:r>
              <a:rPr lang="en-US" dirty="0" err="1"/>
              <a:t>lar</a:t>
            </a:r>
            <a:r>
              <a:rPr lang="en-US" dirty="0"/>
              <a:t> </a:t>
            </a:r>
            <a:r>
              <a:rPr lang="en-US" b="1" dirty="0" err="1"/>
              <a:t>H</a:t>
            </a:r>
            <a:r>
              <a:rPr lang="en-US" dirty="0" err="1"/>
              <a:t>eliospheric</a:t>
            </a:r>
            <a:r>
              <a:rPr lang="en-US" dirty="0"/>
              <a:t> </a:t>
            </a:r>
            <a:r>
              <a:rPr lang="en-US" b="1" dirty="0"/>
              <a:t>O</a:t>
            </a:r>
            <a:r>
              <a:rPr lang="en-US" dirty="0"/>
              <a:t>bservatory</a:t>
            </a:r>
          </a:p>
        </p:txBody>
      </p:sp>
      <p:pic>
        <p:nvPicPr>
          <p:cNvPr id="7" name="Audio 6">
            <a:hlinkClick r:id="" action="ppaction://media"/>
            <a:extLst>
              <a:ext uri="{FF2B5EF4-FFF2-40B4-BE49-F238E27FC236}">
                <a16:creationId xmlns:a16="http://schemas.microsoft.com/office/drawing/2014/main" id="{17DE2E2B-7A7B-48BD-BB76-35E07A48E7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019449"/>
      </p:ext>
    </p:extLst>
  </p:cSld>
  <p:clrMapOvr>
    <a:masterClrMapping/>
  </p:clrMapOvr>
  <mc:AlternateContent xmlns:mc="http://schemas.openxmlformats.org/markup-compatibility/2006" xmlns:p14="http://schemas.microsoft.com/office/powerpoint/2010/main">
    <mc:Choice Requires="p14">
      <p:transition spd="slow" p14:dur="2000" advTm="27432"/>
    </mc:Choice>
    <mc:Fallback xmlns="">
      <p:transition spd="slow" advTm="27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666" x="9096375" y="33338"/>
          <p14:tracePt t="2674" x="9086850" y="58738"/>
          <p14:tracePt t="2682" x="9086850" y="92075"/>
          <p14:tracePt t="2705" x="9086850" y="176213"/>
          <p14:tracePt t="2713" x="9086850" y="209550"/>
          <p14:tracePt t="2720" x="9086850" y="252413"/>
          <p14:tracePt t="2729" x="9086850" y="276225"/>
          <p14:tracePt t="2738" x="9078913" y="319088"/>
          <p14:tracePt t="2745" x="9070975" y="360363"/>
          <p14:tracePt t="2754" x="9053513" y="411163"/>
          <p14:tracePt t="2761" x="9037638" y="461963"/>
          <p14:tracePt t="2770" x="9020175" y="512763"/>
          <p14:tracePt t="2777" x="9002713" y="571500"/>
          <p14:tracePt t="2786" x="8994775" y="620713"/>
          <p14:tracePt t="2793" x="8986838" y="671513"/>
          <p14:tracePt t="2801" x="8986838" y="738188"/>
          <p14:tracePt t="2810" x="8986838" y="796925"/>
          <p14:tracePt t="2817" x="8986838" y="865188"/>
          <p14:tracePt t="2825" x="8986838" y="906463"/>
          <p14:tracePt t="2833" x="8994775" y="949325"/>
          <p14:tracePt t="2842" x="9002713" y="982663"/>
          <p14:tracePt t="2849" x="9002713" y="1008063"/>
          <p14:tracePt t="2858" x="9002713" y="1031875"/>
          <p14:tracePt t="2865" x="9002713" y="1041400"/>
          <p14:tracePt t="2874" x="9002713" y="1066800"/>
          <p14:tracePt t="2881" x="9002713" y="1074738"/>
          <p14:tracePt t="2889" x="9012238" y="1082675"/>
          <p14:tracePt t="2897" x="9012238" y="1100138"/>
          <p14:tracePt t="2906" x="9020175" y="1116013"/>
          <p14:tracePt t="2913" x="9020175" y="1133475"/>
          <p14:tracePt t="2920" x="9020175" y="1158875"/>
          <p14:tracePt t="2929" x="9020175" y="1174750"/>
          <p14:tracePt t="2938" x="9020175" y="1208088"/>
          <p14:tracePt t="2945" x="9028113" y="1233488"/>
          <p14:tracePt t="2953" x="9028113" y="1250950"/>
          <p14:tracePt t="2961" x="9028113" y="1266825"/>
          <p14:tracePt t="2970" x="9028113" y="1284288"/>
          <p14:tracePt t="2977" x="9028113" y="1292225"/>
          <p14:tracePt t="2993" x="9028113" y="1309688"/>
          <p14:tracePt t="3001" x="9037638" y="1309688"/>
          <p14:tracePt t="3026" x="9037638" y="1317625"/>
          <p14:tracePt t="3081" x="9037638" y="1325563"/>
          <p14:tracePt t="3089" x="9045575" y="1335088"/>
          <p14:tracePt t="3113" x="9053513" y="1343025"/>
          <p14:tracePt t="3129" x="9061450" y="1343025"/>
          <p14:tracePt t="3257" x="9070975" y="1343025"/>
          <p14:tracePt t="3280" x="9078913" y="1343025"/>
          <p14:tracePt t="3553" x="9078913" y="1350963"/>
          <p14:tracePt t="3561" x="9078913" y="1384300"/>
          <p14:tracePt t="3570" x="9078913" y="1401763"/>
          <p14:tracePt t="3577" x="9070975" y="1401763"/>
          <p14:tracePt t="3593" x="9061450" y="1419225"/>
          <p14:tracePt t="3601" x="9028113" y="1443038"/>
          <p14:tracePt t="3610" x="8994775" y="1485900"/>
          <p14:tracePt t="3617" x="8969375" y="1519238"/>
          <p14:tracePt t="3626" x="8943975" y="1562100"/>
          <p14:tracePt t="3634" x="8920163" y="1595438"/>
          <p14:tracePt t="3642" x="8894763" y="1628775"/>
          <p14:tracePt t="3649" x="8885238" y="1662113"/>
          <p14:tracePt t="3658" x="8869363" y="1679575"/>
          <p14:tracePt t="3665" x="8851900" y="1712913"/>
          <p14:tracePt t="3673" x="8836025" y="1746250"/>
          <p14:tracePt t="3681" x="8818563" y="1779588"/>
          <p14:tracePt t="3689" x="8810625" y="1804988"/>
          <p14:tracePt t="3697" x="8802688" y="1838325"/>
          <p14:tracePt t="3705" x="8785225" y="1863725"/>
          <p14:tracePt t="3713" x="8767763" y="1897063"/>
          <p14:tracePt t="3722" x="8759825" y="1930400"/>
          <p14:tracePt t="3728" x="8743950" y="1973263"/>
          <p14:tracePt t="3736" x="8726488" y="2006600"/>
          <p14:tracePt t="3745" x="8693150" y="2047875"/>
          <p14:tracePt t="3753" x="8667750" y="2090738"/>
          <p14:tracePt t="3761" x="8650288" y="2132013"/>
          <p14:tracePt t="3769" x="8626475" y="2165350"/>
          <p14:tracePt t="3777" x="8591550" y="2208213"/>
          <p14:tracePt t="3785" x="8575675" y="2233613"/>
          <p14:tracePt t="3793" x="8567738" y="2266950"/>
          <p14:tracePt t="3800" x="8558213" y="2292350"/>
          <p14:tracePt t="3809" x="8550275" y="2316163"/>
          <p14:tracePt t="3816" x="8542338" y="2341563"/>
          <p14:tracePt t="3825" x="8542338" y="2366963"/>
          <p14:tracePt t="3833" x="8542338" y="2392363"/>
          <p14:tracePt t="3841" x="8532813" y="2417763"/>
          <p14:tracePt t="3849" x="8524875" y="2451100"/>
          <p14:tracePt t="3857" x="8516938" y="2476500"/>
          <p14:tracePt t="3865" x="8516938" y="2501900"/>
          <p14:tracePt t="3873" x="8509000" y="2527300"/>
          <p14:tracePt t="3881" x="8509000" y="2568575"/>
          <p14:tracePt t="3888" x="8509000" y="2593975"/>
          <p14:tracePt t="3897" x="8509000" y="2619375"/>
          <p14:tracePt t="3905" x="8499475" y="2644775"/>
          <p14:tracePt t="3913" x="8491538" y="2660650"/>
          <p14:tracePt t="3921" x="8491538" y="2686050"/>
          <p14:tracePt t="3929" x="8483600" y="2711450"/>
          <p14:tracePt t="3936" x="8483600" y="2727325"/>
          <p14:tracePt t="3945" x="8474075" y="2752725"/>
          <p14:tracePt t="3952" x="8466138" y="2795588"/>
          <p14:tracePt t="3960" x="8466138" y="2820988"/>
          <p14:tracePt t="3969" x="8458200" y="2854325"/>
          <p14:tracePt t="3977" x="8458200" y="2887663"/>
          <p14:tracePt t="3985" x="8450263" y="2921000"/>
          <p14:tracePt t="3993" x="8450263" y="2954338"/>
          <p14:tracePt t="4000" x="8450263" y="2987675"/>
          <p14:tracePt t="4009" x="8450263" y="3030538"/>
          <p14:tracePt t="4017" x="8450263" y="3055938"/>
          <p14:tracePt t="4025" x="8450263" y="3089275"/>
          <p14:tracePt t="4033" x="8440738" y="3114675"/>
          <p14:tracePt t="4041" x="8440738" y="3148013"/>
          <p14:tracePt t="4049" x="8440738" y="3181350"/>
          <p14:tracePt t="4057" x="8432800" y="3206750"/>
          <p14:tracePt t="4065" x="8432800" y="3232150"/>
          <p14:tracePt t="4073" x="8432800" y="3257550"/>
          <p14:tracePt t="4081" x="8432800" y="3290888"/>
          <p14:tracePt t="4089" x="8432800" y="3316288"/>
          <p14:tracePt t="4097" x="8432800" y="3349625"/>
          <p14:tracePt t="4105" x="8432800" y="3375025"/>
          <p14:tracePt t="4113" x="8440738" y="3416300"/>
          <p14:tracePt t="4121" x="8458200" y="3441700"/>
          <p14:tracePt t="4129" x="8466138" y="3475038"/>
          <p14:tracePt t="4136" x="8474075" y="3500438"/>
          <p14:tracePt t="4145" x="8474075" y="3533775"/>
          <p14:tracePt t="4153" x="8483600" y="3559175"/>
          <p14:tracePt t="4161" x="8491538" y="3592513"/>
          <p14:tracePt t="4169" x="8509000" y="3617913"/>
          <p14:tracePt t="4177" x="8516938" y="3659188"/>
          <p14:tracePt t="4185" x="8524875" y="3684588"/>
          <p14:tracePt t="4193" x="8542338" y="3709988"/>
          <p14:tracePt t="4201" x="8550275" y="3743325"/>
          <p14:tracePt t="4208" x="8567738" y="3768725"/>
          <p14:tracePt t="4217" x="8583613" y="3786188"/>
          <p14:tracePt t="4225" x="8616950" y="3819525"/>
          <p14:tracePt t="4233" x="8650288" y="3844925"/>
          <p14:tracePt t="4240" x="8685213" y="3878263"/>
          <p14:tracePt t="4249" x="8726488" y="3903663"/>
          <p14:tracePt t="4257" x="8759825" y="3937000"/>
          <p14:tracePt t="4264" x="8767763" y="3952875"/>
          <p14:tracePt t="4273" x="8785225" y="3978275"/>
          <p14:tracePt t="4280" x="8793163" y="3995738"/>
          <p14:tracePt t="4289" x="8793163" y="4021138"/>
          <p14:tracePt t="4297" x="8793163" y="4062413"/>
          <p14:tracePt t="4305" x="8802688" y="4095750"/>
          <p14:tracePt t="4313" x="8802688" y="4121150"/>
          <p14:tracePt t="4320" x="8810625" y="4164013"/>
          <p14:tracePt t="4328" x="8826500" y="4205288"/>
          <p14:tracePt t="4336" x="8851900" y="4238625"/>
          <p14:tracePt t="4345" x="8877300" y="4281488"/>
          <p14:tracePt t="4353" x="8902700" y="4314825"/>
          <p14:tracePt t="4361" x="8928100" y="4340225"/>
          <p14:tracePt t="4369" x="8953500" y="4373563"/>
          <p14:tracePt t="4377" x="8969375" y="4389438"/>
          <p14:tracePt t="4385" x="8978900" y="4414838"/>
          <p14:tracePt t="4393" x="8986838" y="4432300"/>
          <p14:tracePt t="4400" x="8986838" y="4448175"/>
          <p14:tracePt t="4409" x="8986838" y="4473575"/>
          <p14:tracePt t="4417" x="8978900" y="4498975"/>
          <p14:tracePt t="4425" x="8961438" y="4516438"/>
          <p14:tracePt t="4433" x="8943975" y="4524375"/>
          <p14:tracePt t="4682" x="8928100" y="4524375"/>
          <p14:tracePt t="4689" x="8928100" y="4532313"/>
          <p14:tracePt t="4698" x="8928100" y="4541838"/>
          <p14:tracePt t="4721" x="8936038" y="4549775"/>
          <p14:tracePt t="4729" x="8953500" y="4557713"/>
          <p14:tracePt t="4737" x="8961438" y="4575175"/>
          <p14:tracePt t="4745" x="8994775" y="4591050"/>
          <p14:tracePt t="4753" x="9012238" y="4616450"/>
          <p14:tracePt t="4761" x="9045575" y="4649788"/>
          <p14:tracePt t="4770" x="9070975" y="4684713"/>
          <p14:tracePt t="4777" x="9086850" y="4708525"/>
          <p14:tracePt t="4786" x="9104313" y="4725988"/>
          <p14:tracePt t="4794" x="9129713" y="4767263"/>
          <p14:tracePt t="4802" x="9155113" y="4784725"/>
          <p14:tracePt t="4809" x="9170988" y="4810125"/>
          <p14:tracePt t="4818" x="9196388" y="4826000"/>
          <p14:tracePt t="4826" x="9237663" y="4843463"/>
          <p14:tracePt t="4833" x="9272588" y="4851400"/>
          <p14:tracePt t="4842" x="9321800" y="4868863"/>
          <p14:tracePt t="4849" x="9380538" y="4876800"/>
          <p14:tracePt t="4857" x="9423400" y="4876800"/>
          <p14:tracePt t="4865" x="9482138" y="4876800"/>
          <p14:tracePt t="4873" x="9523413" y="4876800"/>
          <p14:tracePt t="4881" x="9582150" y="4876800"/>
          <p14:tracePt t="4889" x="9632950" y="4876800"/>
          <p14:tracePt t="4897" x="9666288" y="4876800"/>
          <p14:tracePt t="4905" x="9691688" y="4876800"/>
          <p14:tracePt t="4913" x="9717088" y="4876800"/>
          <p14:tracePt t="4920" x="9725025" y="4876800"/>
          <p14:tracePt t="4929" x="9742488" y="4868863"/>
          <p14:tracePt t="4937" x="9758363" y="4860925"/>
          <p14:tracePt t="4945" x="9775825" y="4851400"/>
          <p14:tracePt t="4953" x="9801225" y="4835525"/>
          <p14:tracePt t="4962" x="9834563" y="4818063"/>
          <p14:tracePt t="4970" x="9867900" y="4792663"/>
          <p14:tracePt t="4978" x="9909175" y="4767263"/>
          <p14:tracePt t="4987" x="9959975" y="4733925"/>
          <p14:tracePt t="4996" x="10010775" y="4675188"/>
          <p14:tracePt t="5002" x="10077450" y="4633913"/>
          <p14:tracePt t="5010" x="10128250" y="4591050"/>
          <p14:tracePt t="5017" x="10161588" y="4549775"/>
          <p14:tracePt t="5025" x="10186988" y="4506913"/>
          <p14:tracePt t="5033" x="10212388" y="4483100"/>
          <p14:tracePt t="5041" x="10228263" y="4457700"/>
          <p14:tracePt t="5048" x="10236200" y="4424363"/>
          <p14:tracePt t="5056" x="10253663" y="4398963"/>
          <p14:tracePt t="5065" x="10261600" y="4381500"/>
          <p14:tracePt t="5073" x="10261600" y="4365625"/>
          <p14:tracePt t="5080" x="10261600" y="4340225"/>
          <p14:tracePt t="5088" x="10271125" y="4322763"/>
          <p14:tracePt t="5097" x="10271125" y="4297363"/>
          <p14:tracePt t="5105" x="10271125" y="4281488"/>
          <p14:tracePt t="5113" x="10279063" y="4264025"/>
          <p14:tracePt t="5121" x="10279063" y="4248150"/>
          <p14:tracePt t="5129" x="10287000" y="4222750"/>
          <p14:tracePt t="5135" x="10287000" y="4197350"/>
          <p14:tracePt t="5144" x="10294938" y="4154488"/>
          <p14:tracePt t="5152" x="10294938" y="4130675"/>
          <p14:tracePt t="5161" x="10304463" y="4105275"/>
          <p14:tracePt t="5170" x="10312400" y="4071938"/>
          <p14:tracePt t="5176" x="10312400" y="4046538"/>
          <p14:tracePt t="5185" x="10320338" y="4021138"/>
          <p14:tracePt t="5193" x="10320338" y="3995738"/>
          <p14:tracePt t="5201" x="10320338" y="3970338"/>
          <p14:tracePt t="5209" x="10320338" y="3937000"/>
          <p14:tracePt t="5216" x="10320338" y="3903663"/>
          <p14:tracePt t="5227" x="10320338" y="3870325"/>
          <p14:tracePt t="5232" x="10320338" y="3827463"/>
          <p14:tracePt t="5241" x="10320338" y="3802063"/>
          <p14:tracePt t="5248" x="10320338" y="3776663"/>
          <p14:tracePt t="5257" x="10312400" y="3752850"/>
          <p14:tracePt t="5265" x="10294938" y="3727450"/>
          <p14:tracePt t="5273" x="10294938" y="3694113"/>
          <p14:tracePt t="5280" x="10294938" y="3651250"/>
          <p14:tracePt t="5288" x="10294938" y="3617913"/>
          <p14:tracePt t="5297" x="10294938" y="3576638"/>
          <p14:tracePt t="5305" x="10294938" y="3525838"/>
          <p14:tracePt t="5313" x="10287000" y="3482975"/>
          <p14:tracePt t="5320" x="10271125" y="3424238"/>
          <p14:tracePt t="5329" x="10253663" y="3365500"/>
          <p14:tracePt t="5336" x="10228263" y="3316288"/>
          <p14:tracePt t="5345" x="10186988" y="3248025"/>
          <p14:tracePt t="5352" x="10153650" y="3189288"/>
          <p14:tracePt t="5360" x="10118725" y="3140075"/>
          <p14:tracePt t="5369" x="10085388" y="3089275"/>
          <p14:tracePt t="5377" x="10052050" y="3046413"/>
          <p14:tracePt t="5384" x="10010775" y="2997200"/>
          <p14:tracePt t="5392" x="9967913" y="2938463"/>
          <p14:tracePt t="5401" x="9934575" y="2895600"/>
          <p14:tracePt t="5409" x="9901238" y="2846388"/>
          <p14:tracePt t="5417" x="9875838" y="2803525"/>
          <p14:tracePt t="5425" x="9867900" y="2762250"/>
          <p14:tracePt t="5432" x="9859963" y="2736850"/>
          <p14:tracePt t="5441" x="9842500" y="2693988"/>
          <p14:tracePt t="5449" x="9842500" y="2678113"/>
          <p14:tracePt t="5457" x="9825038" y="2652713"/>
          <p14:tracePt t="5465" x="9817100" y="2627313"/>
          <p14:tracePt t="5473" x="9809163" y="2619375"/>
          <p14:tracePt t="5480" x="9801225" y="2609850"/>
          <p14:tracePt t="5489" x="9791700" y="2609850"/>
          <p14:tracePt t="5496" x="9791700" y="2601913"/>
          <p14:tracePt t="5513" x="9783763" y="2601913"/>
          <p14:tracePt t="5552" x="9766300" y="2593975"/>
          <p14:tracePt t="5569" x="9750425" y="2586038"/>
          <p14:tracePt t="5576" x="9742488" y="2568575"/>
          <p14:tracePt t="5585" x="9725025" y="2543175"/>
          <p14:tracePt t="5593" x="9717088" y="2527300"/>
          <p14:tracePt t="5600" x="9707563" y="2509838"/>
          <p14:tracePt t="5609" x="9699625" y="2492375"/>
          <p14:tracePt t="5616" x="9699625" y="2484438"/>
          <p14:tracePt t="5842" x="9699625" y="2501900"/>
          <p14:tracePt t="5865" x="9699625" y="2492375"/>
          <p14:tracePt t="5873" x="9707563" y="2476500"/>
          <p14:tracePt t="5881" x="9717088" y="2459038"/>
          <p14:tracePt t="5889" x="9725025" y="2443163"/>
          <p14:tracePt t="5897" x="9732963" y="2425700"/>
          <p14:tracePt t="5906" x="9732963" y="2417763"/>
          <p14:tracePt t="5913" x="9732963" y="2400300"/>
          <p14:tracePt t="5920" x="9732963" y="2384425"/>
          <p14:tracePt t="5929" x="9725025" y="2374900"/>
          <p14:tracePt t="5938" x="9707563" y="2359025"/>
          <p14:tracePt t="5945" x="9691688" y="2341563"/>
          <p14:tracePt t="5954" x="9666288" y="2325688"/>
          <p14:tracePt t="5961" x="9640888" y="2308225"/>
          <p14:tracePt t="5971" x="9607550" y="2300288"/>
          <p14:tracePt t="5977" x="9566275" y="2282825"/>
          <p14:tracePt t="5987" x="9531350" y="2266950"/>
          <p14:tracePt t="5993" x="9482138" y="2249488"/>
          <p14:tracePt t="6001" x="9423400" y="2241550"/>
          <p14:tracePt t="6010" x="9364663" y="2224088"/>
          <p14:tracePt t="6018" x="9296400" y="2216150"/>
          <p14:tracePt t="6026" x="9204325" y="2208213"/>
          <p14:tracePt t="6033" x="9104313" y="2198688"/>
          <p14:tracePt t="6042" x="8978900" y="2182813"/>
          <p14:tracePt t="6049" x="8851900" y="2165350"/>
          <p14:tracePt t="6058" x="8701088" y="2157413"/>
          <p14:tracePt t="6065" x="8532813" y="2149475"/>
          <p14:tracePt t="6074" x="8340725" y="2132013"/>
          <p14:tracePt t="6081" x="8164513" y="2132013"/>
          <p14:tracePt t="6090" x="7954963" y="2132013"/>
          <p14:tracePt t="6097" x="7745413" y="2124075"/>
          <p14:tracePt t="6105" x="7534275" y="2124075"/>
          <p14:tracePt t="6114" x="7283450" y="2124075"/>
          <p14:tracePt t="6121" x="6989763" y="2124075"/>
          <p14:tracePt t="6129" x="6688138" y="2106613"/>
          <p14:tracePt t="6138" x="6384925" y="2114550"/>
          <p14:tracePt t="6145" x="6042025" y="2132013"/>
          <p14:tracePt t="6154" x="5781675" y="2157413"/>
          <p14:tracePt t="6162" x="5503863" y="2182813"/>
          <p14:tracePt t="6171" x="5268913" y="2198688"/>
          <p14:tracePt t="6177" x="4975225" y="2257425"/>
          <p14:tracePt t="6187" x="4673600" y="2300288"/>
          <p14:tracePt t="6193" x="4321175" y="2351088"/>
          <p14:tracePt t="6201" x="3943350" y="2392363"/>
          <p14:tracePt t="6210" x="3659188" y="2417763"/>
          <p14:tracePt t="6218" x="3381375" y="2451100"/>
          <p14:tracePt t="6226" x="3179763" y="2501900"/>
          <p14:tracePt t="6233" x="3013075" y="2560638"/>
          <p14:tracePt t="6241" x="2886075" y="2627313"/>
          <p14:tracePt t="6249" x="2801938" y="2678113"/>
          <p14:tracePt t="6258" x="2719388" y="2736850"/>
          <p14:tracePt t="6265" x="2625725" y="2770188"/>
          <p14:tracePt t="6273" x="2533650" y="2786063"/>
          <p14:tracePt t="6281" x="2433638" y="2811463"/>
          <p14:tracePt t="6290" x="2316163" y="2811463"/>
          <p14:tracePt t="6297" x="2224088" y="2811463"/>
          <p14:tracePt t="6306" x="2165350" y="2811463"/>
          <p14:tracePt t="6313" x="2155825" y="2803525"/>
          <p14:tracePt t="6320" x="2155825" y="2795588"/>
          <p14:tracePt t="6577" x="2165350" y="2803525"/>
          <p14:tracePt t="6586" x="2165350" y="2820988"/>
          <p14:tracePt t="6618" x="2155825" y="2820988"/>
          <p14:tracePt t="6625" x="2122488" y="2820988"/>
          <p14:tracePt t="6633" x="2089150" y="2828925"/>
          <p14:tracePt t="6642" x="2038350" y="2846388"/>
          <p14:tracePt t="6649" x="2014538" y="2854325"/>
          <p14:tracePt t="6658" x="1979613" y="2870200"/>
          <p14:tracePt t="6665" x="1971675" y="2879725"/>
          <p14:tracePt t="6673" x="1963738" y="2887663"/>
          <p14:tracePt t="6681" x="1946275" y="2895600"/>
          <p14:tracePt t="6690" x="1930400" y="2921000"/>
          <p14:tracePt t="6697" x="1905000" y="2946400"/>
          <p14:tracePt t="6706" x="1862138" y="3005138"/>
          <p14:tracePt t="6713" x="1812925" y="3055938"/>
          <p14:tracePt t="6720" x="1762125" y="3105150"/>
          <p14:tracePt t="6729" x="1695450" y="3155950"/>
          <p14:tracePt t="6738" x="1636713" y="3232150"/>
          <p14:tracePt t="6745" x="1560513" y="3290888"/>
          <p14:tracePt t="6754" x="1493838" y="3340100"/>
          <p14:tracePt t="6761" x="1435100" y="3390900"/>
          <p14:tracePt t="6770" x="1376363" y="3441700"/>
          <p14:tracePt t="6777" x="1325563" y="3482975"/>
          <p14:tracePt t="6786" x="1266825" y="3525838"/>
          <p14:tracePt t="6793" x="1241425" y="3551238"/>
          <p14:tracePt t="6801" x="1216025" y="3592513"/>
          <p14:tracePt t="6810" x="1200150" y="3609975"/>
          <p14:tracePt t="6817" x="1192213" y="3643313"/>
          <p14:tracePt t="6826" x="1182688" y="3668713"/>
          <p14:tracePt t="6833" x="1174750" y="3684588"/>
          <p14:tracePt t="6842" x="1174750" y="3702050"/>
          <p14:tracePt t="6849" x="1166813" y="3717925"/>
          <p14:tracePt t="6858" x="1157288" y="3735388"/>
          <p14:tracePt t="6865" x="1141413" y="3752850"/>
          <p14:tracePt t="6873" x="1133475" y="3760788"/>
          <p14:tracePt t="6881" x="1098550" y="3776663"/>
          <p14:tracePt t="6891" x="1082675" y="3786188"/>
          <p14:tracePt t="6897" x="1065213" y="3802063"/>
          <p14:tracePt t="6904" x="1049338" y="3811588"/>
          <p14:tracePt t="6913" x="1039813" y="3827463"/>
          <p14:tracePt t="6920" x="1031875" y="3835400"/>
          <p14:tracePt t="6929" x="1031875" y="3844925"/>
          <p14:tracePt t="6954" x="1031875" y="3852863"/>
          <p14:tracePt t="6961" x="1023938" y="3852863"/>
          <p14:tracePt t="6971" x="1023938" y="3860800"/>
          <p14:tracePt t="6977" x="1016000" y="3870325"/>
          <p14:tracePt t="6986" x="1006475" y="3870325"/>
          <p14:tracePt t="6993" x="998538" y="3878263"/>
          <p14:tracePt t="7001" x="990600" y="3886200"/>
          <p14:tracePt t="7009" x="981075" y="3894138"/>
          <p14:tracePt t="7034" x="973138" y="3894138"/>
          <p14:tracePt t="7042" x="973138" y="3903663"/>
          <p14:tracePt t="7129" x="965200" y="3911600"/>
          <p14:tracePt t="7169" x="965200" y="3919538"/>
          <p14:tracePt t="7258" x="957263" y="3919538"/>
          <p14:tracePt t="7273" x="947738" y="3929063"/>
          <p14:tracePt t="7298" x="947738" y="3937000"/>
          <p14:tracePt t="7336" x="947738" y="3944938"/>
          <p14:tracePt t="7344" x="947738" y="3952875"/>
          <p14:tracePt t="7352" x="939800" y="3952875"/>
          <p14:tracePt t="7369" x="931863" y="3962400"/>
          <p14:tracePt t="7392" x="922338" y="3970338"/>
          <p14:tracePt t="7417" x="922338" y="3978275"/>
          <p14:tracePt t="7426" x="922338" y="3987800"/>
          <p14:tracePt t="7441" x="922338" y="3995738"/>
          <p14:tracePt t="7449" x="922338" y="4003675"/>
          <p14:tracePt t="7458" x="922338" y="4011613"/>
          <p14:tracePt t="7465" x="922338" y="4021138"/>
          <p14:tracePt t="7473" x="922338" y="4029075"/>
          <p14:tracePt t="7481" x="922338" y="4037013"/>
          <p14:tracePt t="7489" x="914400" y="4037013"/>
          <p14:tracePt t="7497" x="914400" y="4046538"/>
          <p14:tracePt t="7513" x="914400" y="4054475"/>
          <p14:tracePt t="7545" x="914400" y="4062413"/>
          <p14:tracePt t="7554" x="914400" y="4071938"/>
          <p14:tracePt t="7577" x="914400" y="4079875"/>
          <p14:tracePt t="7594" x="914400" y="4087813"/>
          <p14:tracePt t="7610" x="906463" y="4095750"/>
          <p14:tracePt t="7625" x="898525" y="4105275"/>
          <p14:tracePt t="7634" x="898525" y="4113213"/>
          <p14:tracePt t="7649" x="898525" y="4121150"/>
          <p14:tracePt t="7665" x="898525" y="4130675"/>
          <p14:tracePt t="7673" x="898525" y="4138613"/>
          <p14:tracePt t="7681" x="898525" y="4146550"/>
          <p14:tracePt t="7697" x="898525" y="4154488"/>
          <p14:tracePt t="7705" x="898525" y="4164013"/>
          <p14:tracePt t="7720" x="898525" y="4171950"/>
          <p14:tracePt t="7777" x="898525" y="4179888"/>
          <p14:tracePt t="8081" x="898525" y="4189413"/>
          <p14:tracePt t="8105" x="898525" y="4197350"/>
          <p14:tracePt t="8113" x="898525" y="4205288"/>
          <p14:tracePt t="8137" x="898525" y="4213225"/>
          <p14:tracePt t="8170" x="898525" y="4222750"/>
          <p14:tracePt t="8401" x="898525" y="4230688"/>
          <p14:tracePt t="8417" x="898525" y="4238625"/>
          <p14:tracePt t="8465" x="898525" y="4248150"/>
          <p14:tracePt t="8489" x="906463" y="4248150"/>
          <p14:tracePt t="8601" x="906463" y="4256088"/>
          <p14:tracePt t="8921" x="906463" y="4264025"/>
          <p14:tracePt t="8937" x="906463" y="4271963"/>
          <p14:tracePt t="8993" x="906463" y="4281488"/>
          <p14:tracePt t="9018" x="906463" y="4289425"/>
          <p14:tracePt t="9033" x="906463" y="4297363"/>
          <p14:tracePt t="9042" x="906463" y="4306888"/>
          <p14:tracePt t="9049" x="906463" y="4314825"/>
          <p14:tracePt t="9058" x="906463" y="4322763"/>
          <p14:tracePt t="9065" x="906463" y="4330700"/>
          <p14:tracePt t="9074" x="906463" y="4348163"/>
          <p14:tracePt t="9081" x="906463" y="4356100"/>
          <p14:tracePt t="9089" x="906463" y="4365625"/>
          <p14:tracePt t="9097" x="906463" y="4373563"/>
          <p14:tracePt t="9105" x="906463" y="4389438"/>
          <p14:tracePt t="9113" x="906463" y="4398963"/>
          <p14:tracePt t="9121" x="906463" y="4406900"/>
          <p14:tracePt t="9129" x="906463" y="4424363"/>
          <p14:tracePt t="9138" x="906463" y="4440238"/>
          <p14:tracePt t="9145" x="906463" y="4457700"/>
          <p14:tracePt t="9155" x="906463" y="4473575"/>
          <p14:tracePt t="9161" x="914400" y="4491038"/>
          <p14:tracePt t="9172" x="922338" y="4506913"/>
          <p14:tracePt t="9177" x="931863" y="4532313"/>
          <p14:tracePt t="9185" x="931863" y="4557713"/>
          <p14:tracePt t="9193" x="947738" y="4575175"/>
          <p14:tracePt t="9201" x="957263" y="4591050"/>
          <p14:tracePt t="9210" x="973138" y="4608513"/>
          <p14:tracePt t="9217" x="973138" y="4624388"/>
          <p14:tracePt t="9226" x="990600" y="4633913"/>
          <p14:tracePt t="9233" x="998538" y="4649788"/>
          <p14:tracePt t="9242" x="998538" y="4659313"/>
          <p14:tracePt t="9258" x="1006475" y="4675188"/>
          <p14:tracePt t="9265" x="1006475" y="4692650"/>
          <p14:tracePt t="9274" x="1016000" y="4700588"/>
          <p14:tracePt t="9281" x="1023938" y="4718050"/>
          <p14:tracePt t="9290" x="1031875" y="4743450"/>
          <p14:tracePt t="9297" x="1057275" y="4759325"/>
          <p14:tracePt t="9304" x="1065213" y="4776788"/>
          <p14:tracePt t="9313" x="1082675" y="4792663"/>
          <p14:tracePt t="9320" x="1090613" y="4818063"/>
          <p14:tracePt t="9329" x="1108075" y="4835525"/>
          <p14:tracePt t="9338" x="1108075" y="4843463"/>
          <p14:tracePt t="9345" x="1116013" y="4860925"/>
          <p14:tracePt t="9354" x="1123950" y="4868863"/>
          <p14:tracePt t="9361" x="1123950" y="4884738"/>
          <p14:tracePt t="9371" x="1133475" y="4894263"/>
          <p14:tracePt t="9377" x="1133475" y="4910138"/>
          <p14:tracePt t="9386" x="1141413" y="4919663"/>
          <p14:tracePt t="9393" x="1149350" y="4935538"/>
          <p14:tracePt t="9401" x="1166813" y="4943475"/>
          <p14:tracePt t="9409" x="1174750" y="4960938"/>
          <p14:tracePt t="9417" x="1182688" y="4978400"/>
          <p14:tracePt t="9441" x="1208088" y="5011738"/>
          <p14:tracePt t="9449" x="1216025" y="5019675"/>
          <p14:tracePt t="9457" x="1225550" y="5027613"/>
          <p14:tracePt t="9465" x="1225550" y="5045075"/>
          <p14:tracePt t="9474" x="1233488" y="5053013"/>
          <p14:tracePt t="9481" x="1233488" y="5060950"/>
          <p14:tracePt t="9490" x="1241425" y="5060950"/>
          <p14:tracePt t="9497" x="1241425" y="5070475"/>
          <p14:tracePt t="9505" x="1241425" y="5078413"/>
          <p14:tracePt t="9520" x="1241425" y="5086350"/>
          <p14:tracePt t="9538" x="1250950" y="5095875"/>
          <p14:tracePt t="9545" x="1266825" y="5095875"/>
          <p14:tracePt t="9554" x="1274763" y="5111750"/>
          <p14:tracePt t="9561" x="1300163" y="5129213"/>
          <p14:tracePt t="9570" x="1325563" y="5129213"/>
          <p14:tracePt t="9577" x="1343025" y="5154613"/>
          <p14:tracePt t="9586" x="1358900" y="5162550"/>
          <p14:tracePt t="9593" x="1376363" y="5178425"/>
          <p14:tracePt t="9601" x="1392238" y="5187950"/>
          <p14:tracePt t="9610" x="1409700" y="5195888"/>
          <p14:tracePt t="9617" x="1427163" y="5203825"/>
          <p14:tracePt t="9626" x="1450975" y="5221288"/>
          <p14:tracePt t="9633" x="1485900" y="5229225"/>
          <p14:tracePt t="9641" x="1519238" y="5237163"/>
          <p14:tracePt t="9649" x="1560513" y="5254625"/>
          <p14:tracePt t="9658" x="1593850" y="5272088"/>
          <p14:tracePt t="9665" x="1619250" y="5280025"/>
          <p14:tracePt t="9674" x="1677988" y="5287963"/>
          <p14:tracePt t="9681" x="1711325" y="5295900"/>
          <p14:tracePt t="9690" x="1770063" y="5305425"/>
          <p14:tracePt t="9697" x="1828800" y="5313363"/>
          <p14:tracePt t="9704" x="1879600" y="5313363"/>
          <p14:tracePt t="9713" x="1938338" y="5321300"/>
          <p14:tracePt t="9721" x="1979613" y="5321300"/>
          <p14:tracePt t="9729" x="2022475" y="5321300"/>
          <p14:tracePt t="9738" x="2081213" y="5330825"/>
          <p14:tracePt t="9745" x="2139950" y="5330825"/>
          <p14:tracePt t="9754" x="2198688" y="5330825"/>
          <p14:tracePt t="9761" x="2257425" y="5330825"/>
          <p14:tracePt t="9770" x="2308225" y="5330825"/>
          <p14:tracePt t="9777" x="2341563" y="5330825"/>
          <p14:tracePt t="9785" x="2382838" y="5330825"/>
          <p14:tracePt t="9794" x="2416175" y="5330825"/>
          <p14:tracePt t="9802" x="2449513" y="5330825"/>
          <p14:tracePt t="9810" x="2500313" y="5321300"/>
          <p14:tracePt t="9818" x="2559050" y="5313363"/>
          <p14:tracePt t="9826" x="2601913" y="5295900"/>
          <p14:tracePt t="9833" x="2660650" y="5280025"/>
          <p14:tracePt t="9842" x="2701925" y="5254625"/>
          <p14:tracePt t="9849" x="2778125" y="5229225"/>
          <p14:tracePt t="9858" x="2836863" y="5213350"/>
          <p14:tracePt t="9865" x="2886075" y="5178425"/>
          <p14:tracePt t="9874" x="2944813" y="5145088"/>
          <p14:tracePt t="9881" x="2970213" y="5119688"/>
          <p14:tracePt t="9891" x="3003550" y="5103813"/>
          <p14:tracePt t="9897" x="3021013" y="5086350"/>
          <p14:tracePt t="9906" x="3028950" y="5070475"/>
          <p14:tracePt t="9913" x="3028950" y="5053013"/>
          <p14:tracePt t="9920" x="3028950" y="5037138"/>
          <p14:tracePt t="9929" x="3036888" y="5019675"/>
          <p14:tracePt t="9938" x="3046413" y="5002213"/>
          <p14:tracePt t="9945" x="3054350" y="4994275"/>
          <p14:tracePt t="9955" x="3054350" y="4960938"/>
          <p14:tracePt t="9961" x="3071813" y="4943475"/>
          <p14:tracePt t="9970" x="3079750" y="4919663"/>
          <p14:tracePt t="9977" x="3095625" y="4884738"/>
          <p14:tracePt t="9986" x="3113088" y="4843463"/>
          <p14:tracePt t="9993" x="3138488" y="4802188"/>
          <p14:tracePt t="10001" x="3146425" y="4759325"/>
          <p14:tracePt t="10010" x="3163888" y="4718050"/>
          <p14:tracePt t="10017" x="3179763" y="4667250"/>
          <p14:tracePt t="10026" x="3179763" y="4633913"/>
          <p14:tracePt t="10033" x="3179763" y="4600575"/>
          <p14:tracePt t="10042" x="3179763" y="4575175"/>
          <p14:tracePt t="10049" x="3179763" y="4557713"/>
          <p14:tracePt t="10058" x="3179763" y="4541838"/>
          <p14:tracePt t="10065" x="3163888" y="4516438"/>
          <p14:tracePt t="10074" x="3154363" y="4498975"/>
          <p14:tracePt t="10081" x="3138488" y="4483100"/>
          <p14:tracePt t="10091" x="3130550" y="4465638"/>
          <p14:tracePt t="10097" x="3113088" y="4440238"/>
          <p14:tracePt t="10104" x="3079750" y="4424363"/>
          <p14:tracePt t="10113" x="3062288" y="4389438"/>
          <p14:tracePt t="10121" x="3036888" y="4365625"/>
          <p14:tracePt t="10129" x="3021013" y="4348163"/>
          <p14:tracePt t="10138" x="3013075" y="4322763"/>
          <p14:tracePt t="10145" x="3003550" y="4314825"/>
          <p14:tracePt t="10154" x="3003550" y="4306888"/>
          <p14:tracePt t="10161" x="2995613" y="4297363"/>
          <p14:tracePt t="10171" x="2987675" y="4289425"/>
          <p14:tracePt t="10184" x="2987675" y="4281488"/>
          <p14:tracePt t="11666" x="2978150" y="4271963"/>
          <p14:tracePt t="11673" x="2978150" y="4264025"/>
          <p14:tracePt t="11705" x="2978150" y="4256088"/>
          <p14:tracePt t="11745" x="2978150" y="4248150"/>
          <p14:tracePt t="11754" x="2987675" y="4248150"/>
          <p14:tracePt t="11761" x="2995613" y="4248150"/>
          <p14:tracePt t="11771" x="2995613" y="4238625"/>
          <p14:tracePt t="11777" x="3013075" y="4230688"/>
          <p14:tracePt t="11785" x="3021013" y="4230688"/>
          <p14:tracePt t="11794" x="3028950" y="4213225"/>
          <p14:tracePt t="11801" x="3054350" y="4205288"/>
          <p14:tracePt t="11810" x="3095625" y="4197350"/>
          <p14:tracePt t="11818" x="3138488" y="4179888"/>
          <p14:tracePt t="11826" x="3163888" y="4164013"/>
          <p14:tracePt t="11833" x="3197225" y="4138613"/>
          <p14:tracePt t="11842" x="3238500" y="4113213"/>
          <p14:tracePt t="11849" x="3281363" y="4079875"/>
          <p14:tracePt t="11858" x="3322638" y="4029075"/>
          <p14:tracePt t="11865" x="3389313" y="3962400"/>
          <p14:tracePt t="11874" x="3465513" y="3878263"/>
          <p14:tracePt t="11881" x="3549650" y="3794125"/>
          <p14:tracePt t="11889" x="3649663" y="3694113"/>
          <p14:tracePt t="11897" x="3733800" y="3617913"/>
          <p14:tracePt t="11905" x="3835400" y="3525838"/>
          <p14:tracePt t="11913" x="3952875" y="3424238"/>
          <p14:tracePt t="11920" x="4078288" y="3324225"/>
          <p14:tracePt t="11929" x="4211638" y="3232150"/>
          <p14:tracePt t="11938" x="4397375" y="3122613"/>
          <p14:tracePt t="11945" x="4497388" y="3022600"/>
          <p14:tracePt t="11954" x="4589463" y="2921000"/>
          <p14:tracePt t="11961" x="4657725" y="2846388"/>
          <p14:tracePt t="11970" x="4724400" y="2762250"/>
          <p14:tracePt t="11977" x="4775200" y="2668588"/>
          <p14:tracePt t="11986" x="4824413" y="2576513"/>
          <p14:tracePt t="11994" x="4875213" y="2484438"/>
          <p14:tracePt t="12001" x="4916488" y="2400300"/>
          <p14:tracePt t="12010" x="4967288" y="2316163"/>
          <p14:tracePt t="12017" x="5018088" y="2233613"/>
          <p14:tracePt t="12026" x="5059363" y="2165350"/>
          <p14:tracePt t="12033" x="5110163" y="2098675"/>
          <p14:tracePt t="12042" x="5143500" y="2047875"/>
          <p14:tracePt t="12049" x="5176838" y="1997075"/>
          <p14:tracePt t="12057" x="5186363" y="1973263"/>
          <p14:tracePt t="12065" x="5186363" y="1947863"/>
          <p14:tracePt t="12074" x="5186363" y="1930400"/>
          <p14:tracePt t="12081" x="5186363" y="1922463"/>
          <p14:tracePt t="12089" x="5186363" y="1905000"/>
          <p14:tracePt t="12097" x="5176838" y="1897063"/>
          <p14:tracePt t="12104" x="5160963" y="1889125"/>
          <p14:tracePt t="12113" x="5160963" y="1879600"/>
          <p14:tracePt t="12449" x="5151438" y="1879600"/>
          <p14:tracePt t="12465" x="5168900" y="1879600"/>
          <p14:tracePt t="12473" x="5186363" y="1889125"/>
          <p14:tracePt t="12481" x="5194300" y="1889125"/>
          <p14:tracePt t="12489" x="5202238" y="1889125"/>
          <p14:tracePt t="12521" x="5202238" y="1871663"/>
          <p14:tracePt t="12538" x="5202238" y="1863725"/>
          <p14:tracePt t="12554" x="5202238" y="1855788"/>
          <p14:tracePt t="12561" x="5202238" y="1846263"/>
          <p14:tracePt t="12571" x="5202238" y="1838325"/>
          <p14:tracePt t="12577" x="5202238" y="1830388"/>
          <p14:tracePt t="12585" x="5202238" y="1820863"/>
          <p14:tracePt t="12594" x="5202238" y="1812925"/>
          <p14:tracePt t="12601" x="5202238" y="1804988"/>
          <p14:tracePt t="12609" x="5202238" y="1797050"/>
          <p14:tracePt t="12618" x="5202238" y="1779588"/>
          <p14:tracePt t="12625" x="5210175" y="1762125"/>
          <p14:tracePt t="12633" x="5219700" y="1728788"/>
          <p14:tracePt t="12642" x="5235575" y="1703388"/>
          <p14:tracePt t="12649" x="5245100" y="1670050"/>
          <p14:tracePt t="12657" x="5260975" y="1636713"/>
          <p14:tracePt t="12665" x="5278438" y="1611313"/>
          <p14:tracePt t="12675" x="5278438" y="1595438"/>
          <p14:tracePt t="12681" x="5286375" y="1577975"/>
          <p14:tracePt t="12691" x="5294313" y="1562100"/>
          <p14:tracePt t="12697" x="5303838" y="1544638"/>
          <p14:tracePt t="12704" x="5303838" y="1527175"/>
          <p14:tracePt t="12713" x="5303838" y="1501775"/>
          <p14:tracePt t="12720" x="5311775" y="1477963"/>
          <p14:tracePt t="12729" x="5319713" y="1435100"/>
          <p14:tracePt t="12738" x="5337175" y="1376363"/>
          <p14:tracePt t="12745" x="5345113" y="1325563"/>
          <p14:tracePt t="12755" x="5362575" y="1266825"/>
          <p14:tracePt t="12761" x="5386388" y="1184275"/>
          <p14:tracePt t="12770" x="5411788" y="1100138"/>
          <p14:tracePt t="12777" x="5445125" y="1023938"/>
          <p14:tracePt t="12785" x="5470525" y="931863"/>
          <p14:tracePt t="12794" x="5503863" y="847725"/>
          <p14:tracePt t="12802" x="5538788" y="755650"/>
          <p14:tracePt t="12809" x="5572125" y="679450"/>
          <p14:tracePt t="12817" x="5588000" y="612775"/>
          <p14:tracePt t="12826" x="5597525" y="546100"/>
          <p14:tracePt t="12833" x="5613400" y="477838"/>
          <p14:tracePt t="12842" x="5613400" y="411163"/>
          <p14:tracePt t="12849" x="5621338" y="327025"/>
          <p14:tracePt t="12858" x="5630863" y="252413"/>
          <p14:tracePt t="12866" x="5630863" y="168275"/>
          <p14:tracePt t="12874" x="5638800" y="92075"/>
          <p14:tracePt t="12881" x="5638800" y="33338"/>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224B-07AF-43F0-9401-C98BFCB5F456}"/>
              </a:ext>
            </a:extLst>
          </p:cNvPr>
          <p:cNvSpPr>
            <a:spLocks noGrp="1"/>
          </p:cNvSpPr>
          <p:nvPr>
            <p:ph type="title"/>
          </p:nvPr>
        </p:nvSpPr>
        <p:spPr>
          <a:xfrm>
            <a:off x="192948" y="365126"/>
            <a:ext cx="7466202" cy="708666"/>
          </a:xfrm>
        </p:spPr>
        <p:txBody>
          <a:bodyPr>
            <a:normAutofit/>
          </a:bodyPr>
          <a:lstStyle/>
          <a:p>
            <a:r>
              <a:rPr lang="en-US" sz="2800" b="1" dirty="0">
                <a:latin typeface="+mn-lt"/>
              </a:rPr>
              <a:t>Major Space Weather Storms – and Impacts</a:t>
            </a:r>
          </a:p>
        </p:txBody>
      </p:sp>
      <p:sp>
        <p:nvSpPr>
          <p:cNvPr id="3" name="Text Placeholder 2">
            <a:extLst>
              <a:ext uri="{FF2B5EF4-FFF2-40B4-BE49-F238E27FC236}">
                <a16:creationId xmlns:a16="http://schemas.microsoft.com/office/drawing/2014/main" id="{BDD4AE05-570F-4F76-99DC-DD8552A7898B}"/>
              </a:ext>
            </a:extLst>
          </p:cNvPr>
          <p:cNvSpPr>
            <a:spLocks noGrp="1"/>
          </p:cNvSpPr>
          <p:nvPr>
            <p:ph type="body" idx="1"/>
          </p:nvPr>
        </p:nvSpPr>
        <p:spPr>
          <a:xfrm>
            <a:off x="839788" y="1585519"/>
            <a:ext cx="5157787" cy="243281"/>
          </a:xfrm>
        </p:spPr>
        <p:txBody>
          <a:bodyPr>
            <a:normAutofit fontScale="55000" lnSpcReduction="20000"/>
          </a:bodyPr>
          <a:lstStyle/>
          <a:p>
            <a:endParaRPr lang="en-US" dirty="0"/>
          </a:p>
        </p:txBody>
      </p:sp>
      <p:sp>
        <p:nvSpPr>
          <p:cNvPr id="4" name="Content Placeholder 3">
            <a:extLst>
              <a:ext uri="{FF2B5EF4-FFF2-40B4-BE49-F238E27FC236}">
                <a16:creationId xmlns:a16="http://schemas.microsoft.com/office/drawing/2014/main" id="{63BD838E-E14F-45A8-B93E-ED0B858AA9EA}"/>
              </a:ext>
            </a:extLst>
          </p:cNvPr>
          <p:cNvSpPr>
            <a:spLocks noGrp="1"/>
          </p:cNvSpPr>
          <p:nvPr>
            <p:ph sz="half" idx="2"/>
          </p:nvPr>
        </p:nvSpPr>
        <p:spPr>
          <a:xfrm>
            <a:off x="8648907" y="302004"/>
            <a:ext cx="3078901" cy="6266575"/>
          </a:xfrm>
        </p:spPr>
        <p:txBody>
          <a:bodyPr>
            <a:normAutofit/>
          </a:bodyPr>
          <a:lstStyle/>
          <a:p>
            <a:r>
              <a:rPr lang="en-US" sz="2400" b="1" dirty="0"/>
              <a:t>Biological</a:t>
            </a:r>
          </a:p>
          <a:p>
            <a:r>
              <a:rPr lang="en-US" sz="2400" b="1" dirty="0"/>
              <a:t>Telecommunications</a:t>
            </a:r>
          </a:p>
          <a:p>
            <a:r>
              <a:rPr lang="en-US" sz="2400" b="1" dirty="0"/>
              <a:t>Aviation (ATC, navaids, landing aids)</a:t>
            </a:r>
          </a:p>
          <a:p>
            <a:r>
              <a:rPr lang="en-US" sz="2400" b="1" dirty="0"/>
              <a:t>Navigation (e.g. 13 Dec 2006 – GPS outage on sunlit side of Earth)</a:t>
            </a:r>
          </a:p>
          <a:p>
            <a:r>
              <a:rPr lang="en-US" sz="2400" b="1" dirty="0"/>
              <a:t>Power grids (e.g. QC 13 Mar 1989)</a:t>
            </a:r>
          </a:p>
          <a:p>
            <a:r>
              <a:rPr lang="en-US" sz="2400" b="1" dirty="0"/>
              <a:t>Satellites (anomalies, damage  and even loss, or orbital decay)</a:t>
            </a:r>
          </a:p>
          <a:p>
            <a:r>
              <a:rPr lang="en-US" sz="2400" b="1" dirty="0"/>
              <a:t>Auroras</a:t>
            </a:r>
          </a:p>
        </p:txBody>
      </p:sp>
      <p:sp>
        <p:nvSpPr>
          <p:cNvPr id="5" name="Text Placeholder 4">
            <a:extLst>
              <a:ext uri="{FF2B5EF4-FFF2-40B4-BE49-F238E27FC236}">
                <a16:creationId xmlns:a16="http://schemas.microsoft.com/office/drawing/2014/main" id="{C5821343-4C32-4EA6-8BD6-4455D86572D8}"/>
              </a:ext>
            </a:extLst>
          </p:cNvPr>
          <p:cNvSpPr>
            <a:spLocks noGrp="1"/>
          </p:cNvSpPr>
          <p:nvPr>
            <p:ph type="body" sz="quarter" idx="3"/>
          </p:nvPr>
        </p:nvSpPr>
        <p:spPr/>
        <p:txBody>
          <a:bodyPr>
            <a:normAutofit fontScale="55000" lnSpcReduction="20000"/>
          </a:bodyPr>
          <a:lstStyle/>
          <a:p>
            <a:endParaRPr lang="en-US"/>
          </a:p>
        </p:txBody>
      </p:sp>
      <p:pic>
        <p:nvPicPr>
          <p:cNvPr id="8" name="Content Placeholder 7" descr="A picture containing text, electronics&#10;&#10;Description automatically generated">
            <a:extLst>
              <a:ext uri="{FF2B5EF4-FFF2-40B4-BE49-F238E27FC236}">
                <a16:creationId xmlns:a16="http://schemas.microsoft.com/office/drawing/2014/main" id="{9FA38F6D-FBAD-4249-9968-EAC4D909F756}"/>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4658824" y="1337963"/>
            <a:ext cx="3659734" cy="4771067"/>
          </a:xfrm>
        </p:spPr>
      </p:pic>
      <p:pic>
        <p:nvPicPr>
          <p:cNvPr id="10" name="Picture 9" descr="Map&#10;&#10;Description automatically generated">
            <a:extLst>
              <a:ext uri="{FF2B5EF4-FFF2-40B4-BE49-F238E27FC236}">
                <a16:creationId xmlns:a16="http://schemas.microsoft.com/office/drawing/2014/main" id="{EB2B63D6-6660-4892-8B1E-E945A50E0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60" y="1006678"/>
            <a:ext cx="3621024" cy="5102352"/>
          </a:xfrm>
          <a:prstGeom prst="rect">
            <a:avLst/>
          </a:prstGeom>
        </p:spPr>
      </p:pic>
      <p:sp>
        <p:nvSpPr>
          <p:cNvPr id="11" name="TextBox 10">
            <a:extLst>
              <a:ext uri="{FF2B5EF4-FFF2-40B4-BE49-F238E27FC236}">
                <a16:creationId xmlns:a16="http://schemas.microsoft.com/office/drawing/2014/main" id="{3B15F0FF-8012-4F3C-82A3-1EAA33549623}"/>
              </a:ext>
            </a:extLst>
          </p:cNvPr>
          <p:cNvSpPr txBox="1"/>
          <p:nvPr/>
        </p:nvSpPr>
        <p:spPr>
          <a:xfrm>
            <a:off x="713064" y="6251425"/>
            <a:ext cx="8573549" cy="461665"/>
          </a:xfrm>
          <a:prstGeom prst="rect">
            <a:avLst/>
          </a:prstGeom>
          <a:noFill/>
        </p:spPr>
        <p:txBody>
          <a:bodyPr wrap="square" rtlCol="0">
            <a:spAutoFit/>
          </a:bodyPr>
          <a:lstStyle/>
          <a:p>
            <a:r>
              <a:rPr lang="en-US" sz="2400" b="1" dirty="0"/>
              <a:t>Solar Flares                                  CMEs (Coronal Mass Ejections)  </a:t>
            </a:r>
          </a:p>
        </p:txBody>
      </p:sp>
      <p:pic>
        <p:nvPicPr>
          <p:cNvPr id="7" name="Audio 6">
            <a:hlinkClick r:id="" action="ppaction://media"/>
            <a:extLst>
              <a:ext uri="{FF2B5EF4-FFF2-40B4-BE49-F238E27FC236}">
                <a16:creationId xmlns:a16="http://schemas.microsoft.com/office/drawing/2014/main" id="{69B610E3-E49B-4D90-A6B7-E1E45192BC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9453919"/>
      </p:ext>
    </p:extLst>
  </p:cSld>
  <p:clrMapOvr>
    <a:masterClrMapping/>
  </p:clrMapOvr>
  <mc:AlternateContent xmlns:mc="http://schemas.openxmlformats.org/markup-compatibility/2006" xmlns:p14="http://schemas.microsoft.com/office/powerpoint/2010/main">
    <mc:Choice Requires="p14">
      <p:transition spd="slow" p14:dur="2000" advTm="66650"/>
    </mc:Choice>
    <mc:Fallback xmlns="">
      <p:transition spd="slow" advTm="6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206" x="2206625" y="41275"/>
          <p14:tracePt t="5214" x="2206625" y="76200"/>
          <p14:tracePt t="5221" x="2198688" y="109538"/>
          <p14:tracePt t="5229" x="2198688" y="150813"/>
          <p14:tracePt t="5237" x="2198688" y="201613"/>
          <p14:tracePt t="5246" x="2198688" y="260350"/>
          <p14:tracePt t="5253" x="2198688" y="301625"/>
          <p14:tracePt t="5261" x="2198688" y="360363"/>
          <p14:tracePt t="5269" x="2198688" y="403225"/>
          <p14:tracePt t="5277" x="2190750" y="444500"/>
          <p14:tracePt t="5285" x="2173288" y="487363"/>
          <p14:tracePt t="5293" x="2173288" y="512763"/>
          <p14:tracePt t="5301" x="2173288" y="546100"/>
          <p14:tracePt t="5309" x="2165350" y="579438"/>
          <p14:tracePt t="5317" x="2165350" y="595313"/>
          <p14:tracePt t="5325" x="2165350" y="620713"/>
          <p14:tracePt t="5332" x="2165350" y="630238"/>
          <p14:tracePt t="5340" x="2181225" y="638175"/>
          <p14:tracePt t="5348" x="2181225" y="654050"/>
          <p14:tracePt t="5356" x="2190750" y="663575"/>
          <p14:tracePt t="5605" x="2190750" y="671513"/>
          <p14:tracePt t="5614" x="2190750" y="688975"/>
          <p14:tracePt t="5677" x="2190750" y="696913"/>
          <p14:tracePt t="5693" x="2190750" y="704850"/>
          <p14:tracePt t="5701" x="2190750" y="712788"/>
          <p14:tracePt t="5709" x="2190750" y="730250"/>
          <p14:tracePt t="5717" x="2190750" y="747713"/>
          <p14:tracePt t="5725" x="2190750" y="771525"/>
          <p14:tracePt t="5733" x="2181225" y="796925"/>
          <p14:tracePt t="5742" x="2165350" y="822325"/>
          <p14:tracePt t="5750" x="2139950" y="865188"/>
          <p14:tracePt t="5757" x="2122488" y="906463"/>
          <p14:tracePt t="5765" x="2097088" y="931863"/>
          <p14:tracePt t="5773" x="2073275" y="982663"/>
          <p14:tracePt t="5781" x="2047875" y="1023938"/>
          <p14:tracePt t="5789" x="2014538" y="1057275"/>
          <p14:tracePt t="5797" x="1989138" y="1108075"/>
          <p14:tracePt t="5805" x="1971675" y="1158875"/>
          <p14:tracePt t="5814" x="1955800" y="1200150"/>
          <p14:tracePt t="5821" x="1938338" y="1243013"/>
          <p14:tracePt t="5831" x="1930400" y="1284288"/>
          <p14:tracePt t="5837" x="1912938" y="1335088"/>
          <p14:tracePt t="5845" x="1905000" y="1368425"/>
          <p14:tracePt t="5853" x="1905000" y="1409700"/>
          <p14:tracePt t="5861" x="1897063" y="1460500"/>
          <p14:tracePt t="5869" x="1897063" y="1501775"/>
          <p14:tracePt t="5877" x="1897063" y="1562100"/>
          <p14:tracePt t="5885" x="1905000" y="1628775"/>
          <p14:tracePt t="5893" x="1912938" y="1687513"/>
          <p14:tracePt t="5901" x="1920875" y="1746250"/>
          <p14:tracePt t="5909" x="1920875" y="1804988"/>
          <p14:tracePt t="5917" x="1920875" y="1846263"/>
          <p14:tracePt t="5925" x="1920875" y="1897063"/>
          <p14:tracePt t="5933" x="1920875" y="1914525"/>
          <p14:tracePt t="5941" x="1912938" y="1930400"/>
          <p14:tracePt t="5950" x="1905000" y="1938338"/>
          <p14:tracePt t="5957" x="1897063" y="1938338"/>
          <p14:tracePt t="5989" x="1897063" y="1922463"/>
          <p14:tracePt t="6149" x="1897063" y="1905000"/>
          <p14:tracePt t="6164" x="1897063" y="1914525"/>
          <p14:tracePt t="6245" x="1897063" y="1922463"/>
          <p14:tracePt t="6253" x="1887538" y="1938338"/>
          <p14:tracePt t="6261" x="1887538" y="1963738"/>
          <p14:tracePt t="6269" x="1879600" y="1981200"/>
          <p14:tracePt t="6277" x="1871663" y="2006600"/>
          <p14:tracePt t="6285" x="1854200" y="2055813"/>
          <p14:tracePt t="6293" x="1838325" y="2090738"/>
          <p14:tracePt t="6301" x="1812925" y="2132013"/>
          <p14:tracePt t="6309" x="1787525" y="2190750"/>
          <p14:tracePt t="6317" x="1754188" y="2241550"/>
          <p14:tracePt t="6324" x="1736725" y="2292350"/>
          <p14:tracePt t="6332" x="1720850" y="2341563"/>
          <p14:tracePt t="6340" x="1711325" y="2400300"/>
          <p14:tracePt t="6349" x="1703388" y="2433638"/>
          <p14:tracePt t="6356" x="1695450" y="2484438"/>
          <p14:tracePt t="6365" x="1695450" y="2517775"/>
          <p14:tracePt t="6372" x="1695450" y="2543175"/>
          <p14:tracePt t="6379" x="1695450" y="2576513"/>
          <p14:tracePt t="6388" x="1711325" y="2593975"/>
          <p14:tracePt t="6396" x="1711325" y="2619375"/>
          <p14:tracePt t="6404" x="1720850" y="2635250"/>
          <p14:tracePt t="6413" x="1720850" y="2644775"/>
          <p14:tracePt t="6429" x="1720850" y="2652713"/>
          <p14:tracePt t="6436" x="1711325" y="2652713"/>
          <p14:tracePt t="6445" x="1685925" y="2652713"/>
          <p14:tracePt t="6452" x="1662113" y="2644775"/>
          <p14:tracePt t="6460" x="1662113" y="2627313"/>
          <p14:tracePt t="6468" x="1670050" y="2609850"/>
          <p14:tracePt t="6557" x="1695450" y="2601913"/>
          <p14:tracePt t="6565" x="1736725" y="2576513"/>
          <p14:tracePt t="6573" x="1762125" y="2551113"/>
          <p14:tracePt t="6580" x="1770063" y="2543175"/>
          <p14:tracePt t="6589" x="1770063" y="2535238"/>
          <p14:tracePt t="6605" x="1762125" y="2543175"/>
          <p14:tracePt t="6614" x="1754188" y="2551113"/>
          <p14:tracePt t="6653" x="1744663" y="2560638"/>
          <p14:tracePt t="6669" x="1736725" y="2568575"/>
          <p14:tracePt t="6677" x="1728788" y="2586038"/>
          <p14:tracePt t="6685" x="1728788" y="2601913"/>
          <p14:tracePt t="6693" x="1720850" y="2627313"/>
          <p14:tracePt t="6701" x="1703388" y="2678113"/>
          <p14:tracePt t="6709" x="1695450" y="2719388"/>
          <p14:tracePt t="6717" x="1670050" y="2770188"/>
          <p14:tracePt t="6725" x="1652588" y="2828925"/>
          <p14:tracePt t="6735" x="1627188" y="2879725"/>
          <p14:tracePt t="6741" x="1603375" y="2938463"/>
          <p14:tracePt t="6751" x="1568450" y="3005138"/>
          <p14:tracePt t="6757" x="1544638" y="3046413"/>
          <p14:tracePt t="6764" x="1527175" y="3097213"/>
          <p14:tracePt t="6773" x="1501775" y="3148013"/>
          <p14:tracePt t="6781" x="1476375" y="3198813"/>
          <p14:tracePt t="6789" x="1443038" y="3248025"/>
          <p14:tracePt t="6797" x="1427163" y="3290888"/>
          <p14:tracePt t="6805" x="1401763" y="3349625"/>
          <p14:tracePt t="6814" x="1401763" y="3375025"/>
          <p14:tracePt t="6821" x="1392238" y="3408363"/>
          <p14:tracePt t="6831" x="1384300" y="3449638"/>
          <p14:tracePt t="6837" x="1384300" y="3475038"/>
          <p14:tracePt t="6845" x="1376363" y="3500438"/>
          <p14:tracePt t="6853" x="1376363" y="3525838"/>
          <p14:tracePt t="6861" x="1368425" y="3541713"/>
          <p14:tracePt t="6869" x="1368425" y="3559175"/>
          <p14:tracePt t="6877" x="1358900" y="3567113"/>
          <p14:tracePt t="6885" x="1358900" y="3584575"/>
          <p14:tracePt t="6893" x="1358900" y="3592513"/>
          <p14:tracePt t="6901" x="1358900" y="3600450"/>
          <p14:tracePt t="6909" x="1358900" y="3609975"/>
          <p14:tracePt t="6917" x="1358900" y="3625850"/>
          <p14:tracePt t="6926" x="1358900" y="3635375"/>
          <p14:tracePt t="6933" x="1368425" y="3651250"/>
          <p14:tracePt t="6941" x="1376363" y="3659188"/>
          <p14:tracePt t="6950" x="1384300" y="3668713"/>
          <p14:tracePt t="6958" x="1392238" y="3684588"/>
          <p14:tracePt t="6964" x="1392238" y="3702050"/>
          <p14:tracePt t="6973" x="1392238" y="3717925"/>
          <p14:tracePt t="6985" x="1409700" y="3735388"/>
          <p14:tracePt t="6989" x="1417638" y="3752850"/>
          <p14:tracePt t="6998" x="1427163" y="3768725"/>
          <p14:tracePt t="7005" x="1443038" y="3776663"/>
          <p14:tracePt t="7014" x="1450975" y="3794125"/>
          <p14:tracePt t="7021" x="1460500" y="3794125"/>
          <p14:tracePt t="7029" x="1468438" y="3794125"/>
          <p14:tracePt t="7037" x="1476375" y="3802063"/>
          <p14:tracePt t="7061" x="1485900" y="3802063"/>
          <p14:tracePt t="7077" x="1493838" y="3802063"/>
          <p14:tracePt t="7085" x="1509713" y="3802063"/>
          <p14:tracePt t="7093" x="1527175" y="3802063"/>
          <p14:tracePt t="7101" x="1535113" y="3794125"/>
          <p14:tracePt t="7109" x="1544638" y="3786188"/>
          <p14:tracePt t="7125" x="1552575" y="3776663"/>
          <p14:tracePt t="7134" x="1560513" y="3776663"/>
          <p14:tracePt t="7141" x="1560513" y="3768725"/>
          <p14:tracePt t="7149" x="1568450" y="3760788"/>
          <p14:tracePt t="7157" x="1568450" y="3743325"/>
          <p14:tracePt t="7163" x="1585913" y="3735388"/>
          <p14:tracePt t="7173" x="1593850" y="3727450"/>
          <p14:tracePt t="7181" x="1611313" y="3709988"/>
          <p14:tracePt t="7189" x="1627188" y="3694113"/>
          <p14:tracePt t="7197" x="1662113" y="3668713"/>
          <p14:tracePt t="7205" x="1677988" y="3651250"/>
          <p14:tracePt t="7214" x="1695450" y="3635375"/>
          <p14:tracePt t="7221" x="1711325" y="3617913"/>
          <p14:tracePt t="7230" x="1711325" y="3609975"/>
          <p14:tracePt t="7237" x="1728788" y="3592513"/>
          <p14:tracePt t="7245" x="1736725" y="3576638"/>
          <p14:tracePt t="7254" x="1744663" y="3559175"/>
          <p14:tracePt t="7261" x="1754188" y="3551238"/>
          <p14:tracePt t="7270" x="1762125" y="3525838"/>
          <p14:tracePt t="7277" x="1770063" y="3508375"/>
          <p14:tracePt t="7286" x="1779588" y="3492500"/>
          <p14:tracePt t="7293" x="1779588" y="3475038"/>
          <p14:tracePt t="7302" x="1779588" y="3449638"/>
          <p14:tracePt t="7309" x="1787525" y="3433763"/>
          <p14:tracePt t="7317" x="1787525" y="3408363"/>
          <p14:tracePt t="7325" x="1787525" y="3398838"/>
          <p14:tracePt t="7333" x="1787525" y="3382963"/>
          <p14:tracePt t="7341" x="1787525" y="3365500"/>
          <p14:tracePt t="7349" x="1795463" y="3349625"/>
          <p14:tracePt t="7357" x="1795463" y="3332163"/>
          <p14:tracePt t="7364" x="1795463" y="3306763"/>
          <p14:tracePt t="7373" x="1803400" y="3273425"/>
          <p14:tracePt t="7381" x="1812925" y="3248025"/>
          <p14:tracePt t="7389" x="1820863" y="3232150"/>
          <p14:tracePt t="7397" x="1820863" y="3214688"/>
          <p14:tracePt t="7405" x="1820863" y="3189288"/>
          <p14:tracePt t="7414" x="1820863" y="3181350"/>
          <p14:tracePt t="7421" x="1820863" y="3163888"/>
          <p14:tracePt t="7431" x="1820863" y="3140075"/>
          <p14:tracePt t="7437" x="1820863" y="3130550"/>
          <p14:tracePt t="7445" x="1820863" y="3114675"/>
          <p14:tracePt t="7453" x="1812925" y="3097213"/>
          <p14:tracePt t="7461" x="1812925" y="3089275"/>
          <p14:tracePt t="7469" x="1803400" y="3071813"/>
          <p14:tracePt t="7477" x="1795463" y="3063875"/>
          <p14:tracePt t="7485" x="1795463" y="3046413"/>
          <p14:tracePt t="7493" x="1787525" y="3038475"/>
          <p14:tracePt t="7501" x="1779588" y="3022600"/>
          <p14:tracePt t="7509" x="1779588" y="3013075"/>
          <p14:tracePt t="7525" x="1770063" y="3005138"/>
          <p14:tracePt t="7533" x="1762125" y="2997200"/>
          <p14:tracePt t="7541" x="1762125" y="2979738"/>
          <p14:tracePt t="7550" x="1754188" y="2979738"/>
          <p14:tracePt t="7557" x="1744663" y="2963863"/>
          <p14:tracePt t="7564" x="1744663" y="2954338"/>
          <p14:tracePt t="7573" x="1736725" y="2946400"/>
          <p14:tracePt t="7582" x="1728788" y="2928938"/>
          <p14:tracePt t="7589" x="1720850" y="2921000"/>
          <p14:tracePt t="7597" x="1711325" y="2905125"/>
          <p14:tracePt t="7605" x="1703388" y="2887663"/>
          <p14:tracePt t="7614" x="1695450" y="2879725"/>
          <p14:tracePt t="7621" x="1685925" y="2870200"/>
          <p14:tracePt t="7629" x="1677988" y="2854325"/>
          <p14:tracePt t="7637" x="1670050" y="2854325"/>
          <p14:tracePt t="7644" x="1662113" y="2836863"/>
          <p14:tracePt t="7660" x="1644650" y="2828925"/>
          <p14:tracePt t="7677" x="1636713" y="2828925"/>
          <p14:tracePt t="7684" x="1619250" y="2820988"/>
          <p14:tracePt t="7692" x="1611313" y="2811463"/>
          <p14:tracePt t="7701" x="1593850" y="2803525"/>
          <p14:tracePt t="7717" x="1585913" y="2795588"/>
          <p14:tracePt t="7732" x="1577975" y="2795588"/>
          <p14:tracePt t="7740" x="1568450" y="2795588"/>
          <p14:tracePt t="7748" x="1560513" y="2786063"/>
          <p14:tracePt t="7756" x="1552575" y="2786063"/>
          <p14:tracePt t="7765" x="1544638" y="2786063"/>
          <p14:tracePt t="7773" x="1535113" y="2786063"/>
          <p14:tracePt t="7779" x="1519238" y="2786063"/>
          <p14:tracePt t="7789" x="1509713" y="2786063"/>
          <p14:tracePt t="7796" x="1501775" y="2786063"/>
          <p14:tracePt t="7813" x="1493838" y="2786063"/>
          <p14:tracePt t="7820" x="1485900" y="2786063"/>
          <p14:tracePt t="7836" x="1468438" y="2786063"/>
          <p14:tracePt t="7844" x="1450975" y="2786063"/>
          <p14:tracePt t="7852" x="1443038" y="2786063"/>
          <p14:tracePt t="7860" x="1417638" y="2795588"/>
          <p14:tracePt t="7868" x="1401763" y="2803525"/>
          <p14:tracePt t="7876" x="1376363" y="2811463"/>
          <p14:tracePt t="7885" x="1350963" y="2811463"/>
          <p14:tracePt t="7892" x="1333500" y="2820988"/>
          <p14:tracePt t="7900" x="1325563" y="2828925"/>
          <p14:tracePt t="7908" x="1309688" y="2828925"/>
          <p14:tracePt t="7924" x="1300163" y="2836863"/>
          <p14:tracePt t="7933" x="1300163" y="2846388"/>
          <p14:tracePt t="7940" x="1284288" y="2854325"/>
          <p14:tracePt t="7948" x="1274763" y="2862263"/>
          <p14:tracePt t="7956" x="1266825" y="2879725"/>
          <p14:tracePt t="7965" x="1258888" y="2895600"/>
          <p14:tracePt t="7972" x="1241425" y="2905125"/>
          <p14:tracePt t="7979" x="1233488" y="2921000"/>
          <p14:tracePt t="7988" x="1225550" y="2928938"/>
          <p14:tracePt t="7995" x="1208088" y="2946400"/>
          <p14:tracePt t="8004" x="1200150" y="2954338"/>
          <p14:tracePt t="8013" x="1192213" y="2971800"/>
          <p14:tracePt t="8020" x="1182688" y="2971800"/>
          <p14:tracePt t="8029" x="1182688" y="2979738"/>
          <p14:tracePt t="8036" x="1182688" y="2987675"/>
          <p14:tracePt t="8044" x="1174750" y="2997200"/>
          <p14:tracePt t="8053" x="1174750" y="3005138"/>
          <p14:tracePt t="8060" x="1174750" y="3013075"/>
          <p14:tracePt t="8068" x="1166813" y="3030538"/>
          <p14:tracePt t="8077" x="1166813" y="3038475"/>
          <p14:tracePt t="8085" x="1166813" y="3063875"/>
          <p14:tracePt t="8093" x="1157288" y="3081338"/>
          <p14:tracePt t="8100" x="1157288" y="3097213"/>
          <p14:tracePt t="8109" x="1157288" y="3114675"/>
          <p14:tracePt t="8117" x="1157288" y="3130550"/>
          <p14:tracePt t="8125" x="1157288" y="3148013"/>
          <p14:tracePt t="8133" x="1157288" y="3163888"/>
          <p14:tracePt t="8141" x="1157288" y="3181350"/>
          <p14:tracePt t="8148" x="1157288" y="3189288"/>
          <p14:tracePt t="8156" x="1157288" y="3198813"/>
          <p14:tracePt t="8164" x="1157288" y="3214688"/>
          <p14:tracePt t="8172" x="1166813" y="3232150"/>
          <p14:tracePt t="8179" x="1166813" y="3240088"/>
          <p14:tracePt t="8188" x="1166813" y="3248025"/>
          <p14:tracePt t="8196" x="1166813" y="3273425"/>
          <p14:tracePt t="8204" x="1182688" y="3281363"/>
          <p14:tracePt t="8213" x="1182688" y="3290888"/>
          <p14:tracePt t="8220" x="1192213" y="3306763"/>
          <p14:tracePt t="8228" x="1200150" y="3316288"/>
          <p14:tracePt t="8236" x="1216025" y="3324225"/>
          <p14:tracePt t="8244" x="1216025" y="3332163"/>
          <p14:tracePt t="8252" x="1233488" y="3340100"/>
          <p14:tracePt t="8260" x="1233488" y="3349625"/>
          <p14:tracePt t="8268" x="1241425" y="3349625"/>
          <p14:tracePt t="8277" x="1250950" y="3349625"/>
          <p14:tracePt t="8301" x="1250950" y="3357563"/>
          <p14:tracePt t="8325" x="1258888" y="3357563"/>
          <p14:tracePt t="8373" x="1266825" y="3357563"/>
          <p14:tracePt t="8445" x="1266825" y="3365500"/>
          <p14:tracePt t="8461" x="1274763" y="3365500"/>
          <p14:tracePt t="8469" x="1284288" y="3365500"/>
          <p14:tracePt t="8485" x="1292225" y="3365500"/>
          <p14:tracePt t="8501" x="1300163" y="3365500"/>
          <p14:tracePt t="8517" x="1309688" y="3375025"/>
          <p14:tracePt t="8533" x="1317625" y="3375025"/>
          <p14:tracePt t="11349" x="1325563" y="3382963"/>
          <p14:tracePt t="11357" x="1333500" y="3390900"/>
          <p14:tracePt t="11364" x="1350963" y="3398838"/>
          <p14:tracePt t="11373" x="1368425" y="3416300"/>
          <p14:tracePt t="11382" x="1384300" y="3416300"/>
          <p14:tracePt t="11389" x="1401763" y="3433763"/>
          <p14:tracePt t="11397" x="1427163" y="3441700"/>
          <p14:tracePt t="11405" x="1450975" y="3449638"/>
          <p14:tracePt t="11415" x="1476375" y="3467100"/>
          <p14:tracePt t="11421" x="1493838" y="3475038"/>
          <p14:tracePt t="11429" x="1509713" y="3482975"/>
          <p14:tracePt t="11437" x="1519238" y="3492500"/>
          <p14:tracePt t="11445" x="1544638" y="3508375"/>
          <p14:tracePt t="11453" x="1560513" y="3517900"/>
          <p14:tracePt t="11461" x="1577975" y="3525838"/>
          <p14:tracePt t="11469" x="1603375" y="3541713"/>
          <p14:tracePt t="11477" x="1644650" y="3559175"/>
          <p14:tracePt t="11485" x="1677988" y="3567113"/>
          <p14:tracePt t="11493" x="1728788" y="3584575"/>
          <p14:tracePt t="11501" x="1787525" y="3592513"/>
          <p14:tracePt t="11509" x="1854200" y="3609975"/>
          <p14:tracePt t="11517" x="1930400" y="3625850"/>
          <p14:tracePt t="11525" x="1997075" y="3643313"/>
          <p14:tracePt t="11534" x="2055813" y="3659188"/>
          <p14:tracePt t="11541" x="2106613" y="3684588"/>
          <p14:tracePt t="11550" x="2155825" y="3709988"/>
          <p14:tracePt t="11557" x="2198688" y="3727450"/>
          <p14:tracePt t="11564" x="2249488" y="3752850"/>
          <p14:tracePt t="11573" x="2298700" y="3776663"/>
          <p14:tracePt t="11581" x="2357438" y="3794125"/>
          <p14:tracePt t="11589" x="2416175" y="3819525"/>
          <p14:tracePt t="11598" x="2500313" y="3835400"/>
          <p14:tracePt t="11605" x="2584450" y="3860800"/>
          <p14:tracePt t="11615" x="2684463" y="3870325"/>
          <p14:tracePt t="11621" x="2827338" y="3886200"/>
          <p14:tracePt t="11629" x="2936875" y="3894138"/>
          <p14:tracePt t="11637" x="3079750" y="3919538"/>
          <p14:tracePt t="11645" x="3179763" y="3937000"/>
          <p14:tracePt t="11653" x="3248025" y="3944938"/>
          <p14:tracePt t="11662" x="3314700" y="3952875"/>
          <p14:tracePt t="11669" x="3365500" y="3970338"/>
          <p14:tracePt t="11677" x="3424238" y="3987800"/>
          <p14:tracePt t="11685" x="3490913" y="4003675"/>
          <p14:tracePt t="11692" x="3541713" y="4021138"/>
          <p14:tracePt t="11700" x="3600450" y="4037013"/>
          <p14:tracePt t="11708" x="3633788" y="4046538"/>
          <p14:tracePt t="11717" x="3675063" y="4046538"/>
          <p14:tracePt t="11724" x="3708400" y="4054475"/>
          <p14:tracePt t="11732" x="3725863" y="4062413"/>
          <p14:tracePt t="11740" x="3741738" y="4062413"/>
          <p14:tracePt t="12021" x="3733800" y="4062413"/>
          <p14:tracePt t="12029" x="3675063" y="4071938"/>
          <p14:tracePt t="12037" x="3557588" y="4095750"/>
          <p14:tracePt t="12045" x="3432175" y="4130675"/>
          <p14:tracePt t="12053" x="3365500" y="4138613"/>
          <p14:tracePt t="12061" x="3348038" y="4138613"/>
          <p14:tracePt t="12069" x="3340100" y="4138613"/>
          <p14:tracePt t="12101" x="3348038" y="4138613"/>
          <p14:tracePt t="12109" x="3365500" y="4138613"/>
          <p14:tracePt t="12117" x="3398838" y="4146550"/>
          <p14:tracePt t="12125" x="3440113" y="4154488"/>
          <p14:tracePt t="12134" x="3482975" y="4164013"/>
          <p14:tracePt t="12141" x="3532188" y="4164013"/>
          <p14:tracePt t="12150" x="3565525" y="4179888"/>
          <p14:tracePt t="12158" x="3608388" y="4197350"/>
          <p14:tracePt t="12164" x="3641725" y="4213225"/>
          <p14:tracePt t="12174" x="3683000" y="4222750"/>
          <p14:tracePt t="12181" x="3717925" y="4238625"/>
          <p14:tracePt t="12189" x="3759200" y="4238625"/>
          <p14:tracePt t="12198" x="3792538" y="4248150"/>
          <p14:tracePt t="12205" x="3851275" y="4256088"/>
          <p14:tracePt t="12214" x="3894138" y="4256088"/>
          <p14:tracePt t="12221" x="3952875" y="4256088"/>
          <p14:tracePt t="12229" x="4011613" y="4264025"/>
          <p14:tracePt t="12237" x="4078288" y="4264025"/>
          <p14:tracePt t="12245" x="4119563" y="4264025"/>
          <p14:tracePt t="12253" x="4178300" y="4264025"/>
          <p14:tracePt t="12260" x="4211638" y="4264025"/>
          <p14:tracePt t="12268" x="4262438" y="4264025"/>
          <p14:tracePt t="12276" x="4295775" y="4264025"/>
          <p14:tracePt t="12284" x="4338638" y="4271963"/>
          <p14:tracePt t="12292" x="4371975" y="4271963"/>
          <p14:tracePt t="12300" x="4430713" y="4271963"/>
          <p14:tracePt t="12309" x="4481513" y="4281488"/>
          <p14:tracePt t="12316" x="4522788" y="4289425"/>
          <p14:tracePt t="12325" x="4589463" y="4289425"/>
          <p14:tracePt t="12332" x="4648200" y="4297363"/>
          <p14:tracePt t="12340" x="4716463" y="4306888"/>
          <p14:tracePt t="12348" x="4791075" y="4314825"/>
          <p14:tracePt t="12356" x="4857750" y="4314825"/>
          <p14:tracePt t="12365" x="4926013" y="4322763"/>
          <p14:tracePt t="12372" x="4984750" y="4330700"/>
          <p14:tracePt t="12379" x="5033963" y="4330700"/>
          <p14:tracePt t="12388" x="5084763" y="4330700"/>
          <p14:tracePt t="12396" x="5118100" y="4330700"/>
          <p14:tracePt t="12404" x="5151438" y="4340225"/>
          <p14:tracePt t="12413" x="5176838" y="4340225"/>
          <p14:tracePt t="12420" x="5202238" y="4340225"/>
          <p14:tracePt t="12428" x="5235575" y="4340225"/>
          <p14:tracePt t="12436" x="5260975" y="4340225"/>
          <p14:tracePt t="12444" x="5294313" y="4340225"/>
          <p14:tracePt t="12452" x="5345113" y="4340225"/>
          <p14:tracePt t="12460" x="5378450" y="4340225"/>
          <p14:tracePt t="12468" x="5437188" y="4340225"/>
          <p14:tracePt t="12476" x="5480050" y="4330700"/>
          <p14:tracePt t="12484" x="5529263" y="4330700"/>
          <p14:tracePt t="12492" x="5572125" y="4330700"/>
          <p14:tracePt t="12500" x="5588000" y="4330700"/>
          <p14:tracePt t="12525" x="5588000" y="4322763"/>
          <p14:tracePt t="12532" x="5580063" y="4314825"/>
          <p14:tracePt t="12540" x="5562600" y="4314825"/>
          <p14:tracePt t="12548" x="5538788" y="4314825"/>
          <p14:tracePt t="12556" x="5521325" y="4314825"/>
          <p14:tracePt t="12564" x="5495925" y="4314825"/>
          <p14:tracePt t="12572" x="5480050" y="4297363"/>
          <p14:tracePt t="12579" x="5470525" y="4289425"/>
          <p14:tracePt t="12588" x="5470525" y="4271963"/>
          <p14:tracePt t="12596" x="5470525" y="4264025"/>
          <p14:tracePt t="12604" x="5480050" y="4256088"/>
          <p14:tracePt t="12765" x="5470525" y="4256088"/>
          <p14:tracePt t="12773" x="5445125" y="4271963"/>
          <p14:tracePt t="12781" x="5429250" y="4289425"/>
          <p14:tracePt t="12789" x="5411788" y="4306888"/>
          <p14:tracePt t="12798" x="5395913" y="4306888"/>
          <p14:tracePt t="12869" x="5403850" y="4306888"/>
          <p14:tracePt t="12877" x="5421313" y="4306888"/>
          <p14:tracePt t="12885" x="5445125" y="4306888"/>
          <p14:tracePt t="12893" x="5487988" y="4297363"/>
          <p14:tracePt t="12901" x="5538788" y="4289425"/>
          <p14:tracePt t="12909" x="5588000" y="4271963"/>
          <p14:tracePt t="12917" x="5646738" y="4256088"/>
          <p14:tracePt t="12925" x="5705475" y="4238625"/>
          <p14:tracePt t="12934" x="5756275" y="4213225"/>
          <p14:tracePt t="12941" x="5822950" y="4197350"/>
          <p14:tracePt t="12948" x="5891213" y="4171950"/>
          <p14:tracePt t="12957" x="5973763" y="4154488"/>
          <p14:tracePt t="12965" x="6042025" y="4130675"/>
          <p14:tracePt t="12973" x="6149975" y="4095750"/>
          <p14:tracePt t="12981" x="6242050" y="4071938"/>
          <p14:tracePt t="12989" x="6326188" y="4046538"/>
          <p14:tracePt t="12998" x="6418263" y="4029075"/>
          <p14:tracePt t="13005" x="6494463" y="4011613"/>
          <p14:tracePt t="13015" x="6545263" y="4003675"/>
          <p14:tracePt t="13021" x="6578600" y="3995738"/>
          <p14:tracePt t="13029" x="6586538" y="3987800"/>
          <p14:tracePt t="13061" x="6578600" y="3978275"/>
          <p14:tracePt t="13069" x="6561138" y="3978275"/>
          <p14:tracePt t="13077" x="6545263" y="3978275"/>
          <p14:tracePt t="13085" x="6527800" y="3978275"/>
          <p14:tracePt t="13093" x="6511925" y="3970338"/>
          <p14:tracePt t="13101" x="6511925" y="3962400"/>
          <p14:tracePt t="13109" x="6511925" y="3952875"/>
          <p14:tracePt t="13117" x="6511925" y="3944938"/>
          <p14:tracePt t="13269" x="6486525" y="3952875"/>
          <p14:tracePt t="13277" x="6477000" y="3962400"/>
          <p14:tracePt t="13285" x="6477000" y="3970338"/>
          <p14:tracePt t="13293" x="6477000" y="3978275"/>
          <p14:tracePt t="13326" x="6486525" y="3978275"/>
          <p14:tracePt t="13349" x="6494463" y="3978275"/>
          <p14:tracePt t="13357" x="6511925" y="3978275"/>
          <p14:tracePt t="13363" x="6519863" y="3978275"/>
          <p14:tracePt t="13373" x="6545263" y="3978275"/>
          <p14:tracePt t="13382" x="6553200" y="3978275"/>
          <p14:tracePt t="13389" x="6570663" y="3978275"/>
          <p14:tracePt t="13399" x="6586538" y="3978275"/>
          <p14:tracePt t="13415" x="6594475" y="3978275"/>
          <p14:tracePt t="13421" x="6604000" y="3978275"/>
          <p14:tracePt t="13429" x="6611938" y="3978275"/>
          <p14:tracePt t="13438" x="6619875" y="3978275"/>
          <p14:tracePt t="13445" x="6629400" y="3978275"/>
          <p14:tracePt t="13453" x="6637338" y="3970338"/>
          <p14:tracePt t="13461" x="6653213" y="3970338"/>
          <p14:tracePt t="13470" x="6662738" y="3970338"/>
          <p14:tracePt t="13477" x="6678613" y="3970338"/>
          <p14:tracePt t="13485" x="6688138" y="3970338"/>
          <p14:tracePt t="13493" x="6711950" y="3962400"/>
          <p14:tracePt t="13501" x="6746875" y="3962400"/>
          <p14:tracePt t="13509" x="6780213" y="3952875"/>
          <p14:tracePt t="13517" x="6829425" y="3944938"/>
          <p14:tracePt t="13525" x="6864350" y="3937000"/>
          <p14:tracePt t="13534" x="6897688" y="3929063"/>
          <p14:tracePt t="13541" x="6938963" y="3919538"/>
          <p14:tracePt t="13548" x="6964363" y="3919538"/>
          <p14:tracePt t="13557" x="6981825" y="3919538"/>
          <p14:tracePt t="13565" x="6989763" y="3919538"/>
          <p14:tracePt t="13573" x="6997700" y="3919538"/>
          <p14:tracePt t="13581" x="7015163" y="3919538"/>
          <p14:tracePt t="13597" x="7023100" y="3919538"/>
          <p14:tracePt t="13644" x="7040563" y="3919538"/>
          <p14:tracePt t="13652" x="7048500" y="3919538"/>
          <p14:tracePt t="13660" x="7064375" y="3911600"/>
          <p14:tracePt t="13668" x="7089775" y="3903663"/>
          <p14:tracePt t="13676" x="7115175" y="3903663"/>
          <p14:tracePt t="13684" x="7158038" y="3894138"/>
          <p14:tracePt t="13692" x="7181850" y="3886200"/>
          <p14:tracePt t="13700" x="7207250" y="3886200"/>
          <p14:tracePt t="13709" x="7224713" y="3886200"/>
          <p14:tracePt t="13724" x="7232650" y="3886200"/>
          <p14:tracePt t="13732" x="7240588" y="3886200"/>
          <p14:tracePt t="13757" x="7250113" y="3886200"/>
          <p14:tracePt t="13772" x="7258050" y="3886200"/>
          <p14:tracePt t="13789" x="7275513" y="3886200"/>
          <p14:tracePt t="13797" x="7283450" y="3886200"/>
          <p14:tracePt t="13805" x="7291388" y="3886200"/>
          <p14:tracePt t="13813" x="7308850" y="3878263"/>
          <p14:tracePt t="13820" x="7334250" y="3870325"/>
          <p14:tracePt t="13828" x="7358063" y="3870325"/>
          <p14:tracePt t="13836" x="7392988" y="3870325"/>
          <p14:tracePt t="13845" x="7426325" y="3860800"/>
          <p14:tracePt t="13852" x="7459663" y="3852863"/>
          <p14:tracePt t="13860" x="7493000" y="3852863"/>
          <p14:tracePt t="13868" x="7518400" y="3852863"/>
          <p14:tracePt t="13876" x="7543800" y="3852863"/>
          <p14:tracePt t="13884" x="7569200" y="3852863"/>
          <p14:tracePt t="13892" x="7593013" y="3852863"/>
          <p14:tracePt t="13901" x="7610475" y="3852863"/>
          <p14:tracePt t="13916" x="7618413" y="3852863"/>
          <p14:tracePt t="13925" x="7627938" y="3852863"/>
          <p14:tracePt t="13932" x="7635875" y="3852863"/>
          <p14:tracePt t="13941" x="7651750" y="3852863"/>
          <p14:tracePt t="13949" x="7677150" y="3852863"/>
          <p14:tracePt t="13956" x="7694613" y="3852863"/>
          <p14:tracePt t="13964" x="7720013" y="3852863"/>
          <p14:tracePt t="13983" x="7735888" y="3852863"/>
          <p14:tracePt t="13997" x="7727950" y="3852863"/>
          <p14:tracePt t="14005" x="7702550" y="3852863"/>
          <p14:tracePt t="14013" x="7677150" y="3852863"/>
          <p14:tracePt t="14020" x="7651750" y="3852863"/>
          <p14:tracePt t="14028" x="7635875" y="3852863"/>
          <p14:tracePt t="14036" x="7635875" y="3844925"/>
          <p14:tracePt t="14045" x="7627938" y="3844925"/>
          <p14:tracePt t="14189" x="7610475" y="3844925"/>
          <p14:tracePt t="14198" x="7602538" y="3844925"/>
          <p14:tracePt t="14205" x="7593013" y="3852863"/>
          <p14:tracePt t="14214" x="7585075" y="3860800"/>
          <p14:tracePt t="14237" x="7585075" y="3870325"/>
          <p14:tracePt t="14253" x="7602538" y="3860800"/>
          <p14:tracePt t="14277" x="7610475" y="3852863"/>
          <p14:tracePt t="14293" x="7618413" y="3844925"/>
          <p14:tracePt t="14301" x="7627938" y="3835400"/>
          <p14:tracePt t="14309" x="7635875" y="3835400"/>
          <p14:tracePt t="14349" x="7635875" y="3827463"/>
          <p14:tracePt t="14541" x="7643813" y="3827463"/>
          <p14:tracePt t="14606" x="7643813" y="3819525"/>
          <p14:tracePt t="14629" x="7651750" y="3819525"/>
          <p14:tracePt t="14645" x="7661275" y="3811588"/>
          <p14:tracePt t="14661" x="7661275" y="3802063"/>
          <p14:tracePt t="14677" x="7669213" y="3794125"/>
          <p14:tracePt t="14694" x="7677150" y="3794125"/>
          <p14:tracePt t="14701" x="7677150" y="3786188"/>
          <p14:tracePt t="14709" x="7686675" y="3776663"/>
          <p14:tracePt t="14717" x="7686675" y="3768725"/>
          <p14:tracePt t="14726" x="7694613" y="3768725"/>
          <p14:tracePt t="14734" x="7694613" y="3760788"/>
          <p14:tracePt t="14748" x="7694613" y="3752850"/>
          <p14:tracePt t="14764" x="7694613" y="3743325"/>
          <p14:tracePt t="14773" x="7694613" y="3735388"/>
          <p14:tracePt t="14797" x="7694613" y="3727450"/>
          <p14:tracePt t="14805" x="7694613" y="3709988"/>
          <p14:tracePt t="14815" x="7694613" y="3702050"/>
          <p14:tracePt t="14821" x="7694613" y="3694113"/>
          <p14:tracePt t="14829" x="7694613" y="3684588"/>
          <p14:tracePt t="14837" x="7694613" y="3659188"/>
          <p14:tracePt t="14845" x="7694613" y="3651250"/>
          <p14:tracePt t="14853" x="7694613" y="3643313"/>
          <p14:tracePt t="14861" x="7694613" y="3635375"/>
          <p14:tracePt t="14869" x="7694613" y="3617913"/>
          <p14:tracePt t="14885" x="7694613" y="3609975"/>
          <p14:tracePt t="14893" x="7694613" y="3600450"/>
          <p14:tracePt t="14901" x="7686675" y="3600450"/>
          <p14:tracePt t="14909" x="7686675" y="3592513"/>
          <p14:tracePt t="14926" x="7686675" y="3584575"/>
          <p14:tracePt t="14941" x="7686675" y="3576638"/>
          <p14:tracePt t="14948" x="7677150" y="3567113"/>
          <p14:tracePt t="14957" x="7677150" y="3559175"/>
          <p14:tracePt t="14965" x="7677150" y="3551238"/>
          <p14:tracePt t="14973" x="7669213" y="3541713"/>
          <p14:tracePt t="14982" x="7661275" y="3541713"/>
          <p14:tracePt t="14998" x="7661275" y="3533775"/>
          <p14:tracePt t="15005" x="7651750" y="3525838"/>
          <p14:tracePt t="15015" x="7651750" y="3517900"/>
          <p14:tracePt t="15021" x="7651750" y="3508375"/>
          <p14:tracePt t="15029" x="7643813" y="3508375"/>
          <p14:tracePt t="15037" x="7635875" y="3500438"/>
          <p14:tracePt t="15045" x="7627938" y="3492500"/>
          <p14:tracePt t="15053" x="7618413" y="3475038"/>
          <p14:tracePt t="15061" x="7602538" y="3475038"/>
          <p14:tracePt t="15069" x="7585075" y="3467100"/>
          <p14:tracePt t="15077" x="7569200" y="3459163"/>
          <p14:tracePt t="15085" x="7551738" y="3449638"/>
          <p14:tracePt t="15093" x="7518400" y="3433763"/>
          <p14:tracePt t="15101" x="7485063" y="3424238"/>
          <p14:tracePt t="15109" x="7434263" y="3408363"/>
          <p14:tracePt t="15118" x="7392988" y="3390900"/>
          <p14:tracePt t="15126" x="7342188" y="3382963"/>
          <p14:tracePt t="15134" x="7316788" y="3365500"/>
          <p14:tracePt t="15141" x="7283450" y="3349625"/>
          <p14:tracePt t="15148" x="7275513" y="3340100"/>
          <p14:tracePt t="15157" x="7258050" y="3332163"/>
          <p14:tracePt t="15165" x="7240588" y="3324225"/>
          <p14:tracePt t="15173" x="7224713" y="3306763"/>
          <p14:tracePt t="15181" x="7207250" y="3298825"/>
          <p14:tracePt t="15189" x="7191375" y="3281363"/>
          <p14:tracePt t="15198" x="7181850" y="3281363"/>
          <p14:tracePt t="15205" x="7165975" y="3265488"/>
          <p14:tracePt t="15215" x="7140575" y="3257550"/>
          <p14:tracePt t="15221" x="7107238" y="3248025"/>
          <p14:tracePt t="15229" x="7081838" y="3232150"/>
          <p14:tracePt t="15237" x="7031038" y="3222625"/>
          <p14:tracePt t="15246" x="6989763" y="3214688"/>
          <p14:tracePt t="15253" x="6938963" y="3206750"/>
          <p14:tracePt t="15261" x="6905625" y="3198813"/>
          <p14:tracePt t="15269" x="6880225" y="3198813"/>
          <p14:tracePt t="15277" x="6864350" y="3189288"/>
          <p14:tracePt t="15285" x="6829425" y="3181350"/>
          <p14:tracePt t="15294" x="6813550" y="3181350"/>
          <p14:tracePt t="15301" x="6796088" y="3173413"/>
          <p14:tracePt t="15309" x="6788150" y="3163888"/>
          <p14:tracePt t="15318" x="6770688" y="3155950"/>
          <p14:tracePt t="15334" x="6762750" y="3148013"/>
          <p14:tracePt t="15341" x="6746875" y="3140075"/>
          <p14:tracePt t="15348" x="6729413" y="3130550"/>
          <p14:tracePt t="15357" x="6704013" y="3122613"/>
          <p14:tracePt t="15365" x="6662738" y="3105150"/>
          <p14:tracePt t="15373" x="6637338" y="3097213"/>
          <p14:tracePt t="15382" x="6611938" y="3097213"/>
          <p14:tracePt t="15389" x="6586538" y="3089275"/>
          <p14:tracePt t="15398" x="6570663" y="3081338"/>
          <p14:tracePt t="15405" x="6561138" y="3081338"/>
          <p14:tracePt t="15414" x="6545263" y="3081338"/>
          <p14:tracePt t="15421" x="6527800" y="3071813"/>
          <p14:tracePt t="15429" x="6519863" y="3063875"/>
          <p14:tracePt t="15437" x="6494463" y="3055938"/>
          <p14:tracePt t="15444" x="6486525" y="3055938"/>
          <p14:tracePt t="15452" x="6469063" y="3046413"/>
          <p14:tracePt t="15460" x="6453188" y="3038475"/>
          <p14:tracePt t="15468" x="6427788" y="3030538"/>
          <p14:tracePt t="15476" x="6384925" y="3022600"/>
          <p14:tracePt t="15484" x="6343650" y="3013075"/>
          <p14:tracePt t="15492" x="6284913" y="3005138"/>
          <p14:tracePt t="15501" x="6234113" y="3005138"/>
          <p14:tracePt t="15508" x="6208713" y="2997200"/>
          <p14:tracePt t="15516" x="6192838" y="2997200"/>
          <p14:tracePt t="15524" x="6183313" y="2997200"/>
          <p14:tracePt t="15532" x="6167438" y="2997200"/>
          <p14:tracePt t="15540" x="6159500" y="2997200"/>
          <p14:tracePt t="15565" x="6149975" y="2997200"/>
          <p14:tracePt t="15573" x="6142038" y="2997200"/>
          <p14:tracePt t="15582" x="6134100" y="2997200"/>
          <p14:tracePt t="15590" x="6116638" y="2997200"/>
          <p14:tracePt t="15599" x="6100763" y="2997200"/>
          <p14:tracePt t="15605" x="6075363" y="3005138"/>
          <p14:tracePt t="15614" x="6032500" y="3013075"/>
          <p14:tracePt t="15621" x="5999163" y="3022600"/>
          <p14:tracePt t="15630" x="5973763" y="3030538"/>
          <p14:tracePt t="15637" x="5957888" y="3030538"/>
          <p14:tracePt t="15645" x="5932488" y="3030538"/>
          <p14:tracePt t="15653" x="5915025" y="3038475"/>
          <p14:tracePt t="15661" x="5899150" y="3046413"/>
          <p14:tracePt t="15677" x="5881688" y="3046413"/>
          <p14:tracePt t="15693" x="5873750" y="3055938"/>
          <p14:tracePt t="15709" x="5865813" y="3063875"/>
          <p14:tracePt t="15717" x="5856288" y="3063875"/>
          <p14:tracePt t="15726" x="5848350" y="3063875"/>
          <p14:tracePt t="15733" x="5840413" y="3071813"/>
          <p14:tracePt t="15741" x="5822950" y="3081338"/>
          <p14:tracePt t="15748" x="5797550" y="3081338"/>
          <p14:tracePt t="15757" x="5773738" y="3089275"/>
          <p14:tracePt t="15765" x="5738813" y="3097213"/>
          <p14:tracePt t="15773" x="5715000" y="3105150"/>
          <p14:tracePt t="15782" x="5689600" y="3105150"/>
          <p14:tracePt t="15789" x="5672138" y="3114675"/>
          <p14:tracePt t="15798" x="5664200" y="3114675"/>
          <p14:tracePt t="15805" x="5646738" y="3122613"/>
          <p14:tracePt t="15821" x="5638800" y="3122613"/>
          <p14:tracePt t="15829" x="5630863" y="3122613"/>
          <p14:tracePt t="15837" x="5621338" y="3122613"/>
          <p14:tracePt t="15845" x="5621338" y="3130550"/>
          <p14:tracePt t="15853" x="5613400" y="3140075"/>
          <p14:tracePt t="15861" x="5597525" y="3140075"/>
          <p14:tracePt t="15869" x="5588000" y="3140075"/>
          <p14:tracePt t="15877" x="5580063" y="3148013"/>
          <p14:tracePt t="15885" x="5572125" y="3155950"/>
          <p14:tracePt t="15893" x="5562600" y="3163888"/>
          <p14:tracePt t="15901" x="5546725" y="3173413"/>
          <p14:tracePt t="15909" x="5538788" y="3173413"/>
          <p14:tracePt t="15917" x="5521325" y="3181350"/>
          <p14:tracePt t="15925" x="5513388" y="3189288"/>
          <p14:tracePt t="15934" x="5495925" y="3198813"/>
          <p14:tracePt t="15941" x="5487988" y="3206750"/>
          <p14:tracePt t="15948" x="5480050" y="3206750"/>
          <p14:tracePt t="15957" x="5470525" y="3214688"/>
          <p14:tracePt t="15965" x="5462588" y="3222625"/>
          <p14:tracePt t="15973" x="5454650" y="3222625"/>
          <p14:tracePt t="15981" x="5445125" y="3232150"/>
          <p14:tracePt t="15999" x="5429250" y="3248025"/>
          <p14:tracePt t="16005" x="5429250" y="3265488"/>
          <p14:tracePt t="16015" x="5411788" y="3265488"/>
          <p14:tracePt t="16021" x="5411788" y="3290888"/>
          <p14:tracePt t="16029" x="5395913" y="3290888"/>
          <p14:tracePt t="16037" x="5378450" y="3306763"/>
          <p14:tracePt t="16045" x="5370513" y="3316288"/>
          <p14:tracePt t="16053" x="5353050" y="3324225"/>
          <p14:tracePt t="16061" x="5337175" y="3332163"/>
          <p14:tracePt t="16069" x="5327650" y="3349625"/>
          <p14:tracePt t="16077" x="5311775" y="3349625"/>
          <p14:tracePt t="16085" x="5303838" y="3357563"/>
          <p14:tracePt t="16093" x="5286375" y="3375025"/>
          <p14:tracePt t="16109" x="5278438" y="3382963"/>
          <p14:tracePt t="16117" x="5268913" y="3390900"/>
          <p14:tracePt t="16125" x="5260975" y="3398838"/>
          <p14:tracePt t="16134" x="5253038" y="3408363"/>
          <p14:tracePt t="16141" x="5245100" y="3416300"/>
          <p14:tracePt t="16148" x="5235575" y="3433763"/>
          <p14:tracePt t="16157" x="5219700" y="3433763"/>
          <p14:tracePt t="16165" x="5202238" y="3449638"/>
          <p14:tracePt t="16173" x="5186363" y="3459163"/>
          <p14:tracePt t="16182" x="5168900" y="3467100"/>
          <p14:tracePt t="16189" x="5160963" y="3475038"/>
          <p14:tracePt t="16198" x="5151438" y="3475038"/>
          <p14:tracePt t="16205" x="5143500" y="3482975"/>
          <p14:tracePt t="16214" x="5143500" y="3492500"/>
          <p14:tracePt t="16221" x="5135563" y="3500438"/>
          <p14:tracePt t="16245" x="5127625" y="3517900"/>
          <p14:tracePt t="16253" x="5118100" y="3517900"/>
          <p14:tracePt t="16261" x="5118100" y="3525838"/>
          <p14:tracePt t="16269" x="5110163" y="3525838"/>
          <p14:tracePt t="16277" x="5110163" y="3533775"/>
          <p14:tracePt t="16285" x="5092700" y="3541713"/>
          <p14:tracePt t="16293" x="5092700" y="3559175"/>
          <p14:tracePt t="16301" x="5076825" y="3559175"/>
          <p14:tracePt t="16309" x="5076825" y="3576638"/>
          <p14:tracePt t="16317" x="5068888" y="3584575"/>
          <p14:tracePt t="16325" x="5059363" y="3592513"/>
          <p14:tracePt t="16334" x="5051425" y="3600450"/>
          <p14:tracePt t="16341" x="5043488" y="3609975"/>
          <p14:tracePt t="16348" x="5043488" y="3617913"/>
          <p14:tracePt t="16357" x="5043488" y="3625850"/>
          <p14:tracePt t="16365" x="5033963" y="3635375"/>
          <p14:tracePt t="16373" x="5026025" y="3651250"/>
          <p14:tracePt t="16381" x="5026025" y="3659188"/>
          <p14:tracePt t="16389" x="5018088" y="3676650"/>
          <p14:tracePt t="16398" x="5010150" y="3684588"/>
          <p14:tracePt t="16405" x="5000625" y="3694113"/>
          <p14:tracePt t="16415" x="4992688" y="3717925"/>
          <p14:tracePt t="16421" x="4984750" y="3727450"/>
          <p14:tracePt t="16429" x="4984750" y="3735388"/>
          <p14:tracePt t="16437" x="4975225" y="3743325"/>
          <p14:tracePt t="16445" x="4975225" y="3752850"/>
          <p14:tracePt t="16453" x="4975225" y="3760788"/>
          <p14:tracePt t="16461" x="4967288" y="3776663"/>
          <p14:tracePt t="16477" x="4959350" y="3794125"/>
          <p14:tracePt t="16485" x="4959350" y="3802063"/>
          <p14:tracePt t="16494" x="4959350" y="3819525"/>
          <p14:tracePt t="16501" x="4959350" y="3827463"/>
          <p14:tracePt t="16509" x="4959350" y="3844925"/>
          <p14:tracePt t="16517" x="4959350" y="3870325"/>
          <p14:tracePt t="16525" x="4959350" y="3878263"/>
          <p14:tracePt t="16533" x="4959350" y="3894138"/>
          <p14:tracePt t="16541" x="4959350" y="3903663"/>
          <p14:tracePt t="16548" x="4959350" y="3919538"/>
          <p14:tracePt t="16557" x="4959350" y="3937000"/>
          <p14:tracePt t="16573" x="4951413" y="3952875"/>
          <p14:tracePt t="16581" x="4951413" y="3962400"/>
          <p14:tracePt t="16589" x="4951413" y="3970338"/>
          <p14:tracePt t="16599" x="4941888" y="3978275"/>
          <p14:tracePt t="16615" x="4941888" y="3987800"/>
          <p14:tracePt t="16621" x="4941888" y="4003675"/>
          <p14:tracePt t="16637" x="4941888" y="4021138"/>
          <p14:tracePt t="16645" x="4941888" y="4029075"/>
          <p14:tracePt t="16653" x="4941888" y="4046538"/>
          <p14:tracePt t="16661" x="4941888" y="4054475"/>
          <p14:tracePt t="16669" x="4941888" y="4071938"/>
          <p14:tracePt t="16677" x="4941888" y="4087813"/>
          <p14:tracePt t="16685" x="4941888" y="4095750"/>
          <p14:tracePt t="16694" x="4941888" y="4105275"/>
          <p14:tracePt t="16709" x="4941888" y="4113213"/>
          <p14:tracePt t="16726" x="4941888" y="4121150"/>
          <p14:tracePt t="16741" x="4941888" y="4130675"/>
          <p14:tracePt t="16748" x="4941888" y="4138613"/>
          <p14:tracePt t="16773" x="4941888" y="4146550"/>
          <p14:tracePt t="16789" x="4941888" y="4154488"/>
          <p14:tracePt t="16798" x="4941888" y="4164013"/>
          <p14:tracePt t="16805" x="4941888" y="4171950"/>
          <p14:tracePt t="16815" x="4941888" y="4179888"/>
          <p14:tracePt t="16821" x="4941888" y="4189413"/>
          <p14:tracePt t="16829" x="4933950" y="4197350"/>
          <p14:tracePt t="16838" x="4933950" y="4213225"/>
          <p14:tracePt t="16853" x="4933950" y="4222750"/>
          <p14:tracePt t="16860" x="4933950" y="4230688"/>
          <p14:tracePt t="16869" x="4933950" y="4238625"/>
          <p14:tracePt t="16885" x="4933950" y="4248150"/>
          <p14:tracePt t="16901" x="4933950" y="4256088"/>
          <p14:tracePt t="16916" x="4933950" y="4271963"/>
          <p14:tracePt t="16932" x="4933950" y="4281488"/>
          <p14:tracePt t="16940" x="4933950" y="4289425"/>
          <p14:tracePt t="16948" x="4933950" y="4297363"/>
          <p14:tracePt t="16956" x="4933950" y="4314825"/>
          <p14:tracePt t="16972" x="4933950" y="4322763"/>
          <p14:tracePt t="16980" x="4941888" y="4340225"/>
          <p14:tracePt t="16997" x="4941888" y="4348163"/>
          <p14:tracePt t="17012" x="4951413" y="4356100"/>
          <p14:tracePt t="17020" x="4951413" y="4365625"/>
          <p14:tracePt t="17036" x="4951413" y="4373563"/>
          <p14:tracePt t="17060" x="4951413" y="4381500"/>
          <p14:tracePt t="17069" x="4959350" y="4381500"/>
          <p14:tracePt t="17084" x="4959350" y="4389438"/>
          <p14:tracePt t="17093" x="4959350" y="4398963"/>
          <p14:tracePt t="17101" x="4967288" y="4398963"/>
          <p14:tracePt t="17133" x="4967288" y="4406900"/>
          <p14:tracePt t="17148" x="4975225" y="4406900"/>
          <p14:tracePt t="17421" x="4975225" y="4414838"/>
          <p14:tracePt t="17461" x="4984750" y="4414838"/>
          <p14:tracePt t="17501" x="4984750" y="4424363"/>
          <p14:tracePt t="17533" x="4984750" y="4432300"/>
          <p14:tracePt t="17542" x="4992688" y="4440238"/>
          <p14:tracePt t="17549" x="5000625" y="4448175"/>
          <p14:tracePt t="17557" x="5018088" y="4457700"/>
          <p14:tracePt t="17565" x="5026025" y="4465638"/>
          <p14:tracePt t="17573" x="5033963" y="4473575"/>
          <p14:tracePt t="17581" x="5051425" y="4473575"/>
          <p14:tracePt t="17590" x="5059363" y="4483100"/>
          <p14:tracePt t="17598" x="5076825" y="4491038"/>
          <p14:tracePt t="17613" x="5084763" y="4498975"/>
          <p14:tracePt t="17621" x="5092700" y="4506913"/>
          <p14:tracePt t="17629" x="5102225" y="4506913"/>
          <p14:tracePt t="17637" x="5110163" y="4506913"/>
          <p14:tracePt t="17645" x="5127625" y="4516438"/>
          <p14:tracePt t="17653" x="5135563" y="4524375"/>
          <p14:tracePt t="17661" x="5143500" y="4532313"/>
          <p14:tracePt t="17669" x="5168900" y="4541838"/>
          <p14:tracePt t="17677" x="5176838" y="4541838"/>
          <p14:tracePt t="17685" x="5202238" y="4549775"/>
          <p14:tracePt t="17693" x="5219700" y="4549775"/>
          <p14:tracePt t="17701" x="5235575" y="4557713"/>
          <p14:tracePt t="17709" x="5253038" y="4565650"/>
          <p14:tracePt t="17725" x="5268913" y="4565650"/>
          <p14:tracePt t="17734" x="5268913" y="4575175"/>
          <p14:tracePt t="17741" x="5278438" y="4575175"/>
          <p14:tracePt t="17757" x="5286375" y="4575175"/>
          <p14:tracePt t="17773" x="5303838" y="4575175"/>
          <p14:tracePt t="17781" x="5311775" y="4575175"/>
          <p14:tracePt t="17788" x="5319713" y="4575175"/>
          <p14:tracePt t="17797" x="5337175" y="4575175"/>
          <p14:tracePt t="17804" x="5362575" y="4583113"/>
          <p14:tracePt t="17812" x="5386388" y="4583113"/>
          <p14:tracePt t="17820" x="5411788" y="4583113"/>
          <p14:tracePt t="17828" x="5429250" y="4583113"/>
          <p14:tracePt t="17836" x="5454650" y="4583113"/>
          <p14:tracePt t="17844" x="5470525" y="4591050"/>
          <p14:tracePt t="17852" x="5480050" y="4591050"/>
          <p14:tracePt t="17860" x="5487988" y="4591050"/>
          <p14:tracePt t="17868" x="5503863" y="4591050"/>
          <p14:tracePt t="17884" x="5513388" y="4591050"/>
          <p14:tracePt t="17893" x="5521325" y="4591050"/>
          <p14:tracePt t="17900" x="5529263" y="4591050"/>
          <p14:tracePt t="17908" x="5538788" y="4591050"/>
          <p14:tracePt t="17916" x="5546725" y="4591050"/>
          <p14:tracePt t="17925" x="5554663" y="4591050"/>
          <p14:tracePt t="17932" x="5572125" y="4591050"/>
          <p14:tracePt t="17948" x="5580063" y="4591050"/>
          <p14:tracePt t="17963" x="5588000" y="4591050"/>
          <p14:tracePt t="17988" x="5597525" y="4591050"/>
          <p14:tracePt t="17997" x="5605463" y="4591050"/>
          <p14:tracePt t="18004" x="5613400" y="4591050"/>
          <p14:tracePt t="18020" x="5621338" y="4591050"/>
          <p14:tracePt t="18028" x="5630863" y="4591050"/>
          <p14:tracePt t="18036" x="5638800" y="4591050"/>
          <p14:tracePt t="18044" x="5656263" y="4591050"/>
          <p14:tracePt t="18060" x="5664200" y="4591050"/>
          <p14:tracePt t="18077" x="5672138" y="4591050"/>
          <p14:tracePt t="18085" x="5680075" y="4591050"/>
          <p14:tracePt t="18109" x="5689600" y="4591050"/>
          <p14:tracePt t="18124" x="5697538" y="4591050"/>
          <p14:tracePt t="18156" x="5705475" y="4591050"/>
          <p14:tracePt t="18196" x="5705475" y="4583113"/>
          <p14:tracePt t="18212" x="5715000" y="4583113"/>
          <p14:tracePt t="18261" x="5722938" y="4583113"/>
          <p14:tracePt t="18277" x="5730875" y="4583113"/>
          <p14:tracePt t="18301" x="5738813" y="4575175"/>
          <p14:tracePt t="18309" x="5748338" y="4575175"/>
          <p14:tracePt t="18325" x="5756275" y="4565650"/>
          <p14:tracePt t="18333" x="5773738" y="4565650"/>
          <p14:tracePt t="18341" x="5789613" y="4565650"/>
          <p14:tracePt t="18348" x="5815013" y="4557713"/>
          <p14:tracePt t="18357" x="5848350" y="4557713"/>
          <p14:tracePt t="18364" x="5899150" y="4549775"/>
          <p14:tracePt t="18373" x="5932488" y="4541838"/>
          <p14:tracePt t="18382" x="5965825" y="4532313"/>
          <p14:tracePt t="18389" x="5983288" y="4532313"/>
          <p14:tracePt t="18398" x="5999163" y="4524375"/>
          <p14:tracePt t="18413" x="6016625" y="4524375"/>
          <p14:tracePt t="18429" x="6024563" y="4524375"/>
          <p14:tracePt t="18437" x="6024563" y="4516438"/>
          <p14:tracePt t="18445" x="6032500" y="4516438"/>
          <p14:tracePt t="18462" x="6049963" y="4498975"/>
          <p14:tracePt t="18469" x="6067425" y="4491038"/>
          <p14:tracePt t="18477" x="6083300" y="4473575"/>
          <p14:tracePt t="18485" x="6124575" y="4448175"/>
          <p14:tracePt t="18493" x="6183313" y="4424363"/>
          <p14:tracePt t="18501" x="6242050" y="4389438"/>
          <p14:tracePt t="18509" x="6318250" y="4356100"/>
          <p14:tracePt t="18518" x="6376988" y="4330700"/>
          <p14:tracePt t="18525" x="6443663" y="4297363"/>
          <p14:tracePt t="18533" x="6519863" y="4264025"/>
          <p14:tracePt t="18541" x="6570663" y="4230688"/>
          <p14:tracePt t="18548" x="6611938" y="4205288"/>
          <p14:tracePt t="18557" x="6645275" y="4164013"/>
          <p14:tracePt t="18565" x="6670675" y="4138613"/>
          <p14:tracePt t="18573" x="6704013" y="4095750"/>
          <p14:tracePt t="18581" x="6729413" y="4054475"/>
          <p14:tracePt t="18589" x="6754813" y="4021138"/>
          <p14:tracePt t="18598" x="6788150" y="3970338"/>
          <p14:tracePt t="18605" x="6796088" y="3937000"/>
          <p14:tracePt t="18614" x="6821488" y="3903663"/>
          <p14:tracePt t="18621" x="6838950" y="3878263"/>
          <p14:tracePt t="18629" x="6864350" y="3844925"/>
          <p14:tracePt t="18637" x="6880225" y="3802063"/>
          <p14:tracePt t="18645" x="6905625" y="3760788"/>
          <p14:tracePt t="18653" x="6931025" y="3727450"/>
          <p14:tracePt t="18661" x="6946900" y="3668713"/>
          <p14:tracePt t="18669" x="6964363" y="3609975"/>
          <p14:tracePt t="18677" x="6981825" y="3525838"/>
          <p14:tracePt t="18685" x="6997700" y="3449638"/>
          <p14:tracePt t="18693" x="7023100" y="3365500"/>
          <p14:tracePt t="18702" x="7048500" y="3281363"/>
          <p14:tracePt t="18710" x="7064375" y="3214688"/>
          <p14:tracePt t="18718" x="7107238" y="3130550"/>
          <p14:tracePt t="18725" x="7132638" y="3046413"/>
          <p14:tracePt t="18733" x="7173913" y="2979738"/>
          <p14:tracePt t="18741" x="7216775" y="2895600"/>
          <p14:tracePt t="18748" x="7258050" y="2836863"/>
          <p14:tracePt t="18757" x="7283450" y="2752725"/>
          <p14:tracePt t="18765" x="7316788" y="2693988"/>
          <p14:tracePt t="18773" x="7334250" y="2635250"/>
          <p14:tracePt t="18782" x="7342188" y="2576513"/>
          <p14:tracePt t="18789" x="7350125" y="2527300"/>
          <p14:tracePt t="18798" x="7350125" y="2476500"/>
          <p14:tracePt t="18805" x="7334250" y="2433638"/>
          <p14:tracePt t="18815" x="7316788" y="2392363"/>
          <p14:tracePt t="18821" x="7291388" y="2366963"/>
          <p14:tracePt t="18829" x="7275513" y="2351088"/>
          <p14:tracePt t="18837" x="7250113" y="2316163"/>
          <p14:tracePt t="18845" x="7250113" y="2308225"/>
          <p14:tracePt t="18853" x="7250113" y="2300288"/>
          <p14:tracePt t="19085" x="7240588" y="2325688"/>
          <p14:tracePt t="19093" x="7258050" y="2325688"/>
          <p14:tracePt t="19101" x="7265988" y="2308225"/>
          <p14:tracePt t="19109" x="7275513" y="2282825"/>
          <p14:tracePt t="19118" x="7283450" y="2257425"/>
          <p14:tracePt t="19126" x="7283450" y="2233613"/>
          <p14:tracePt t="19134" x="7291388" y="2198688"/>
          <p14:tracePt t="19141" x="7291388" y="2139950"/>
          <p14:tracePt t="19148" x="7299325" y="2065338"/>
          <p14:tracePt t="19157" x="7308850" y="1997075"/>
          <p14:tracePt t="19165" x="7316788" y="1905000"/>
          <p14:tracePt t="19173" x="7324725" y="1838325"/>
          <p14:tracePt t="19181" x="7334250" y="1771650"/>
          <p14:tracePt t="19189" x="7350125" y="1695450"/>
          <p14:tracePt t="19198" x="7358063" y="1636713"/>
          <p14:tracePt t="19205" x="7358063" y="1562100"/>
          <p14:tracePt t="19213" x="7367588" y="1493838"/>
          <p14:tracePt t="19221" x="7375525" y="1427163"/>
          <p14:tracePt t="19229" x="7375525" y="1368425"/>
          <p14:tracePt t="19237" x="7383463" y="1317625"/>
          <p14:tracePt t="19246" x="7392988" y="1266825"/>
          <p14:tracePt t="19253" x="7392988" y="1217613"/>
          <p14:tracePt t="19260" x="7400925" y="1158875"/>
          <p14:tracePt t="19269" x="7400925" y="1116013"/>
          <p14:tracePt t="19277" x="7400925" y="1066800"/>
          <p14:tracePt t="19285" x="7400925" y="1031875"/>
          <p14:tracePt t="19293" x="7400925" y="982663"/>
          <p14:tracePt t="19301" x="7383463" y="949325"/>
          <p14:tracePt t="19309" x="7367588" y="906463"/>
          <p14:tracePt t="19318" x="7342188" y="873125"/>
          <p14:tracePt t="19325" x="7324725" y="830263"/>
          <p14:tracePt t="19334" x="7308850" y="806450"/>
          <p14:tracePt t="19341" x="7283450" y="781050"/>
          <p14:tracePt t="19348" x="7265988" y="755650"/>
          <p14:tracePt t="19357" x="7232650" y="730250"/>
          <p14:tracePt t="19365" x="7216775" y="712788"/>
          <p14:tracePt t="19373" x="7181850" y="679450"/>
          <p14:tracePt t="19381" x="7158038" y="663575"/>
          <p14:tracePt t="19389" x="7115175" y="630238"/>
          <p14:tracePt t="19399" x="7064375" y="587375"/>
          <p14:tracePt t="19405" x="7015163" y="546100"/>
          <p14:tracePt t="19413" x="6972300" y="503238"/>
          <p14:tracePt t="19421" x="6913563" y="469900"/>
          <p14:tracePt t="19429" x="6838950" y="419100"/>
          <p14:tracePt t="19437" x="6788150" y="385763"/>
          <p14:tracePt t="19445" x="6729413" y="360363"/>
          <p14:tracePt t="19453" x="6678613" y="336550"/>
          <p14:tracePt t="19461" x="6629400" y="311150"/>
          <p14:tracePt t="19469" x="6594475" y="301625"/>
          <p14:tracePt t="19477" x="6545263" y="276225"/>
          <p14:tracePt t="19485" x="6494463" y="260350"/>
          <p14:tracePt t="19493" x="6453188" y="234950"/>
          <p14:tracePt t="19501" x="6394450" y="217488"/>
          <p14:tracePt t="19510" x="6343650" y="201613"/>
          <p14:tracePt t="19518" x="6300788" y="193675"/>
          <p14:tracePt t="19525" x="6251575" y="176213"/>
          <p14:tracePt t="19534" x="6226175" y="158750"/>
          <p14:tracePt t="19541" x="6200775" y="150813"/>
          <p14:tracePt t="19548" x="6175375" y="142875"/>
          <p14:tracePt t="19557" x="6159500" y="125413"/>
          <p14:tracePt t="19565" x="6142038" y="117475"/>
          <p14:tracePt t="19573" x="6124575" y="100013"/>
          <p14:tracePt t="19582" x="6100763" y="84138"/>
          <p14:tracePt t="19589" x="6075363" y="66675"/>
          <p14:tracePt t="19599" x="6024563" y="50800"/>
          <p14:tracePt t="19605" x="5973763" y="25400"/>
          <p14:tracePt t="19613" x="5940425" y="17463"/>
          <p14:tracePt t="19621" x="5891213" y="7938"/>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45CB-313B-4418-BF0B-709452591A57}"/>
              </a:ext>
            </a:extLst>
          </p:cNvPr>
          <p:cNvSpPr>
            <a:spLocks noGrp="1"/>
          </p:cNvSpPr>
          <p:nvPr>
            <p:ph type="title"/>
          </p:nvPr>
        </p:nvSpPr>
        <p:spPr>
          <a:xfrm>
            <a:off x="839788" y="365125"/>
            <a:ext cx="10515600" cy="599609"/>
          </a:xfrm>
        </p:spPr>
        <p:txBody>
          <a:bodyPr>
            <a:normAutofit fontScale="90000"/>
          </a:bodyPr>
          <a:lstStyle/>
          <a:p>
            <a:r>
              <a:rPr lang="en-US" sz="2800" b="1" dirty="0">
                <a:latin typeface="+mn-lt"/>
              </a:rPr>
              <a:t>Impacts - Damage to Satellites due to Electrical Charging and Static Effects</a:t>
            </a:r>
          </a:p>
        </p:txBody>
      </p:sp>
      <p:sp>
        <p:nvSpPr>
          <p:cNvPr id="3" name="Text Placeholder 2">
            <a:extLst>
              <a:ext uri="{FF2B5EF4-FFF2-40B4-BE49-F238E27FC236}">
                <a16:creationId xmlns:a16="http://schemas.microsoft.com/office/drawing/2014/main" id="{DA91CFDB-D4C1-4675-9C0A-DA9DC0C2E908}"/>
              </a:ext>
            </a:extLst>
          </p:cNvPr>
          <p:cNvSpPr>
            <a:spLocks noGrp="1"/>
          </p:cNvSpPr>
          <p:nvPr>
            <p:ph type="body" idx="1"/>
          </p:nvPr>
        </p:nvSpPr>
        <p:spPr/>
        <p:txBody>
          <a:bodyPr/>
          <a:lstStyle/>
          <a:p>
            <a:endParaRPr lang="en-US"/>
          </a:p>
        </p:txBody>
      </p:sp>
      <p:pic>
        <p:nvPicPr>
          <p:cNvPr id="8" name="Content Placeholder 7" descr="Text, letter&#10;&#10;Description automatically generated">
            <a:extLst>
              <a:ext uri="{FF2B5EF4-FFF2-40B4-BE49-F238E27FC236}">
                <a16:creationId xmlns:a16="http://schemas.microsoft.com/office/drawing/2014/main" id="{88021EDC-1ACB-48A0-A66F-D840DC2BAA7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13791" y="1066858"/>
            <a:ext cx="10359662" cy="5635945"/>
          </a:xfrm>
        </p:spPr>
      </p:pic>
      <p:sp>
        <p:nvSpPr>
          <p:cNvPr id="5" name="Text Placeholder 4">
            <a:extLst>
              <a:ext uri="{FF2B5EF4-FFF2-40B4-BE49-F238E27FC236}">
                <a16:creationId xmlns:a16="http://schemas.microsoft.com/office/drawing/2014/main" id="{2784ACBA-FABC-48ED-87DD-3F07E1458B41}"/>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F9C36AD3-F247-4632-87ED-FC8FAB049279}"/>
              </a:ext>
            </a:extLst>
          </p:cNvPr>
          <p:cNvSpPr>
            <a:spLocks noGrp="1"/>
          </p:cNvSpPr>
          <p:nvPr>
            <p:ph sz="quarter" idx="4"/>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05180037-B3B1-40CB-8E6B-85BD0B616B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9246288"/>
      </p:ext>
    </p:extLst>
  </p:cSld>
  <p:clrMapOvr>
    <a:masterClrMapping/>
  </p:clrMapOvr>
  <mc:AlternateContent xmlns:mc="http://schemas.openxmlformats.org/markup-compatibility/2006" xmlns:p14="http://schemas.microsoft.com/office/powerpoint/2010/main">
    <mc:Choice Requires="p14">
      <p:transition spd="slow" p14:dur="2000" advTm="26504"/>
    </mc:Choice>
    <mc:Fallback xmlns="">
      <p:transition spd="slow" advTm="2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532" x="2625725" y="7938"/>
          <p14:tracePt t="2540" x="2625725" y="17463"/>
          <p14:tracePt t="2549" x="2625725" y="25400"/>
          <p14:tracePt t="2557" x="2625725" y="41275"/>
          <p14:tracePt t="2573" x="2625725" y="50800"/>
          <p14:tracePt t="2581" x="2625725" y="66675"/>
          <p14:tracePt t="2597" x="2625725" y="76200"/>
          <p14:tracePt t="2605" x="2635250" y="84138"/>
          <p14:tracePt t="2615" x="2635250" y="92075"/>
          <p14:tracePt t="2621" x="2635250" y="100013"/>
          <p14:tracePt t="2637" x="2643188" y="109538"/>
          <p14:tracePt t="2645" x="2643188" y="117475"/>
          <p14:tracePt t="2660" x="2651125" y="125413"/>
          <p14:tracePt t="4637" x="2651125" y="134938"/>
          <p14:tracePt t="5589" x="2660650" y="134938"/>
          <p14:tracePt t="5861" x="2660650" y="142875"/>
          <p14:tracePt t="5893" x="2668588" y="142875"/>
          <p14:tracePt t="6085" x="2668588" y="150813"/>
          <p14:tracePt t="6125" x="2676525" y="150813"/>
          <p14:tracePt t="6421" x="2676525" y="158750"/>
          <p14:tracePt t="9813" x="2684463" y="158750"/>
          <p14:tracePt t="12037" x="2684463" y="168275"/>
          <p14:tracePt t="12061" x="2684463" y="184150"/>
          <p14:tracePt t="12069" x="2684463" y="193675"/>
          <p14:tracePt t="12077" x="2693988" y="193675"/>
          <p14:tracePt t="12085" x="2693988" y="209550"/>
          <p14:tracePt t="12102" x="2693988" y="217488"/>
          <p14:tracePt t="12109" x="2701925" y="234950"/>
          <p14:tracePt t="12125" x="2701925" y="252413"/>
          <p14:tracePt t="12133" x="2709863" y="260350"/>
          <p14:tracePt t="12141" x="2709863" y="268288"/>
          <p14:tracePt t="12148" x="2709863" y="285750"/>
          <p14:tracePt t="12157" x="2719388" y="311150"/>
          <p14:tracePt t="12164" x="2719388" y="327025"/>
          <p14:tracePt t="12173" x="2727325" y="344488"/>
          <p14:tracePt t="12182" x="2727325" y="369888"/>
          <p14:tracePt t="12189" x="2735263" y="395288"/>
          <p14:tracePt t="12198" x="2735263" y="419100"/>
          <p14:tracePt t="12205" x="2735263" y="454025"/>
          <p14:tracePt t="12214" x="2743200" y="487363"/>
          <p14:tracePt t="12221" x="2752725" y="528638"/>
          <p14:tracePt t="12229" x="2760663" y="561975"/>
          <p14:tracePt t="12237" x="2760663" y="587375"/>
          <p14:tracePt t="12245" x="2768600" y="612775"/>
          <p14:tracePt t="12253" x="2768600" y="630238"/>
          <p14:tracePt t="12261" x="2768600" y="646113"/>
          <p14:tracePt t="12269" x="2768600" y="671513"/>
          <p14:tracePt t="12277" x="2768600" y="688975"/>
          <p14:tracePt t="12285" x="2760663" y="696913"/>
          <p14:tracePt t="12293" x="2760663" y="712788"/>
          <p14:tracePt t="12301" x="2760663" y="730250"/>
          <p14:tracePt t="12309" x="2760663" y="755650"/>
          <p14:tracePt t="12317" x="2760663" y="771525"/>
          <p14:tracePt t="12325" x="2752725" y="788988"/>
          <p14:tracePt t="12334" x="2752725" y="796925"/>
          <p14:tracePt t="12341" x="2752725" y="806450"/>
          <p14:tracePt t="12347" x="2752725" y="830263"/>
          <p14:tracePt t="12357" x="2752725" y="839788"/>
          <p14:tracePt t="12373" x="2752725" y="847725"/>
          <p14:tracePt t="12397" x="2752725" y="839788"/>
          <p14:tracePt t="12733" x="2743200" y="839788"/>
          <p14:tracePt t="12741" x="2735263" y="839788"/>
          <p14:tracePt t="12748" x="2727325" y="847725"/>
          <p14:tracePt t="12757" x="2727325" y="865188"/>
          <p14:tracePt t="12764" x="2709863" y="873125"/>
          <p14:tracePt t="12829" x="2709863" y="881063"/>
          <p14:tracePt t="12837" x="2709863" y="898525"/>
          <p14:tracePt t="12845" x="2709863" y="914400"/>
          <p14:tracePt t="12853" x="2709863" y="931863"/>
          <p14:tracePt t="12861" x="2709863" y="957263"/>
          <p14:tracePt t="12869" x="2701925" y="973138"/>
          <p14:tracePt t="12877" x="2701925" y="998538"/>
          <p14:tracePt t="12885" x="2701925" y="1023938"/>
          <p14:tracePt t="12893" x="2701925" y="1041400"/>
          <p14:tracePt t="12901" x="2701925" y="1066800"/>
          <p14:tracePt t="12909" x="2701925" y="1090613"/>
          <p14:tracePt t="12917" x="2693988" y="1108075"/>
          <p14:tracePt t="12925" x="2693988" y="1133475"/>
          <p14:tracePt t="12933" x="2693988" y="1158875"/>
          <p14:tracePt t="12941" x="2693988" y="1174750"/>
          <p14:tracePt t="12949" x="2693988" y="1200150"/>
          <p14:tracePt t="12957" x="2684463" y="1217613"/>
          <p14:tracePt t="12964" x="2684463" y="1243013"/>
          <p14:tracePt t="12973" x="2684463" y="1266825"/>
          <p14:tracePt t="12982" x="2684463" y="1292225"/>
          <p14:tracePt t="12989" x="2684463" y="1309688"/>
          <p14:tracePt t="12998" x="2684463" y="1335088"/>
          <p14:tracePt t="13005" x="2684463" y="1343025"/>
          <p14:tracePt t="13014" x="2684463" y="1368425"/>
          <p14:tracePt t="13021" x="2676525" y="1384300"/>
          <p14:tracePt t="13029" x="2668588" y="1393825"/>
          <p14:tracePt t="13037" x="2668588" y="1401763"/>
          <p14:tracePt t="13261" x="2668588" y="1393825"/>
          <p14:tracePt t="13280" x="2684463" y="1401763"/>
          <p14:tracePt t="13309" x="2684463" y="1393825"/>
          <p14:tracePt t="13317" x="2676525" y="1376363"/>
          <p14:tracePt t="13325" x="2668588" y="1360488"/>
          <p14:tracePt t="13334" x="2651125" y="1343025"/>
          <p14:tracePt t="13341" x="2625725" y="1317625"/>
          <p14:tracePt t="13347" x="2601913" y="1301750"/>
          <p14:tracePt t="13357" x="2559050" y="1276350"/>
          <p14:tracePt t="13365" x="2525713" y="1250950"/>
          <p14:tracePt t="13373" x="2459038" y="1225550"/>
          <p14:tracePt t="13381" x="2416175" y="1208088"/>
          <p14:tracePt t="13388" x="2357438" y="1200150"/>
          <p14:tracePt t="13398" x="2290763" y="1192213"/>
          <p14:tracePt t="13405" x="2224088" y="1192213"/>
          <p14:tracePt t="13415" x="2155825" y="1192213"/>
          <p14:tracePt t="13421" x="2097088" y="1192213"/>
          <p14:tracePt t="13429" x="2030413" y="1192213"/>
          <p14:tracePt t="13437" x="1963738" y="1192213"/>
          <p14:tracePt t="13445" x="1897063" y="1192213"/>
          <p14:tracePt t="13453" x="1820863" y="1200150"/>
          <p14:tracePt t="13461" x="1770063" y="1200150"/>
          <p14:tracePt t="13469" x="1711325" y="1208088"/>
          <p14:tracePt t="13477" x="1652588" y="1217613"/>
          <p14:tracePt t="13485" x="1619250" y="1225550"/>
          <p14:tracePt t="13493" x="1577975" y="1233488"/>
          <p14:tracePt t="13501" x="1552575" y="1250950"/>
          <p14:tracePt t="13509" x="1535113" y="1258888"/>
          <p14:tracePt t="13518" x="1501775" y="1276350"/>
          <p14:tracePt t="13525" x="1468438" y="1292225"/>
          <p14:tracePt t="13535" x="1417638" y="1325563"/>
          <p14:tracePt t="13541" x="1376363" y="1350963"/>
          <p14:tracePt t="13549" x="1350963" y="1384300"/>
          <p14:tracePt t="13557" x="1317625" y="1393825"/>
          <p14:tracePt t="13565" x="1300163" y="1435100"/>
          <p14:tracePt t="13573" x="1274763" y="1452563"/>
          <p14:tracePt t="13581" x="1258888" y="1477963"/>
          <p14:tracePt t="13589" x="1241425" y="1501775"/>
          <p14:tracePt t="13598" x="1225550" y="1519238"/>
          <p14:tracePt t="13605" x="1216025" y="1544638"/>
          <p14:tracePt t="13615" x="1208088" y="1552575"/>
          <p14:tracePt t="13621" x="1200150" y="1562100"/>
          <p14:tracePt t="13629" x="1200150" y="1577975"/>
          <p14:tracePt t="13637" x="1192213" y="1603375"/>
          <p14:tracePt t="13645" x="1182688" y="1620838"/>
          <p14:tracePt t="13653" x="1174750" y="1644650"/>
          <p14:tracePt t="13661" x="1166813" y="1670050"/>
          <p14:tracePt t="13669" x="1157288" y="1687513"/>
          <p14:tracePt t="13677" x="1149350" y="1712913"/>
          <p14:tracePt t="13685" x="1133475" y="1738313"/>
          <p14:tracePt t="13693" x="1133475" y="1754188"/>
          <p14:tracePt t="13701" x="1133475" y="1779588"/>
          <p14:tracePt t="13709" x="1133475" y="1804988"/>
          <p14:tracePt t="13717" x="1123950" y="1820863"/>
          <p14:tracePt t="13725" x="1123950" y="1846263"/>
          <p14:tracePt t="13733" x="1123950" y="1863725"/>
          <p14:tracePt t="13741" x="1123950" y="1889125"/>
          <p14:tracePt t="13747" x="1123950" y="1905000"/>
          <p14:tracePt t="13757" x="1123950" y="1922463"/>
          <p14:tracePt t="13765" x="1123950" y="1938338"/>
          <p14:tracePt t="13773" x="1123950" y="1955800"/>
          <p14:tracePt t="13782" x="1123950" y="1963738"/>
          <p14:tracePt t="13789" x="1123950" y="1989138"/>
          <p14:tracePt t="13798" x="1123950" y="1997075"/>
          <p14:tracePt t="13805" x="1133475" y="2014538"/>
          <p14:tracePt t="13813" x="1141413" y="2022475"/>
          <p14:tracePt t="13820" x="1149350" y="2047875"/>
          <p14:tracePt t="13828" x="1149350" y="2065338"/>
          <p14:tracePt t="13836" x="1166813" y="2081213"/>
          <p14:tracePt t="13844" x="1174750" y="2098675"/>
          <p14:tracePt t="13852" x="1174750" y="2114550"/>
          <p14:tracePt t="13860" x="1192213" y="2139950"/>
          <p14:tracePt t="13868" x="1192213" y="2157413"/>
          <p14:tracePt t="13876" x="1200150" y="2173288"/>
          <p14:tracePt t="13884" x="1208088" y="2182813"/>
          <p14:tracePt t="13892" x="1216025" y="2208213"/>
          <p14:tracePt t="13900" x="1216025" y="2224088"/>
          <p14:tracePt t="13908" x="1233488" y="2241550"/>
          <p14:tracePt t="13916" x="1241425" y="2257425"/>
          <p14:tracePt t="13924" x="1250950" y="2282825"/>
          <p14:tracePt t="13932" x="1266825" y="2300288"/>
          <p14:tracePt t="13940" x="1284288" y="2316163"/>
          <p14:tracePt t="13949" x="1292225" y="2333625"/>
          <p14:tracePt t="13956" x="1309688" y="2359025"/>
          <p14:tracePt t="13964" x="1317625" y="2374900"/>
          <p14:tracePt t="13972" x="1333500" y="2384425"/>
          <p14:tracePt t="13980" x="1343025" y="2409825"/>
          <p14:tracePt t="13988" x="1358900" y="2417763"/>
          <p14:tracePt t="13996" x="1358900" y="2425700"/>
          <p14:tracePt t="14004" x="1384300" y="2451100"/>
          <p14:tracePt t="14012" x="1392238" y="2468563"/>
          <p14:tracePt t="14020" x="1409700" y="2484438"/>
          <p14:tracePt t="14029" x="1435100" y="2501900"/>
          <p14:tracePt t="14036" x="1450975" y="2517775"/>
          <p14:tracePt t="14044" x="1468438" y="2527300"/>
          <p14:tracePt t="14052" x="1485900" y="2535238"/>
          <p14:tracePt t="14060" x="1509713" y="2551113"/>
          <p14:tracePt t="14068" x="1527175" y="2551113"/>
          <p14:tracePt t="14076" x="1535113" y="2560638"/>
          <p14:tracePt t="14084" x="1552575" y="2568575"/>
          <p14:tracePt t="14092" x="1560513" y="2568575"/>
          <p14:tracePt t="14100" x="1568450" y="2576513"/>
          <p14:tracePt t="14116" x="1568450" y="2586038"/>
          <p14:tracePt t="14124" x="1577975" y="2586038"/>
          <p14:tracePt t="14140" x="1593850" y="2586038"/>
          <p14:tracePt t="14148" x="1603375" y="2586038"/>
          <p14:tracePt t="14156" x="1611313" y="2586038"/>
          <p14:tracePt t="14164" x="1627188" y="2586038"/>
          <p14:tracePt t="14172" x="1644650" y="2586038"/>
          <p14:tracePt t="14180" x="1652588" y="2586038"/>
          <p14:tracePt t="14188" x="1662113" y="2586038"/>
          <p14:tracePt t="14204" x="1670050" y="2593975"/>
          <p14:tracePt t="14228" x="1677988" y="2593975"/>
          <p14:tracePt t="14252" x="1677988" y="2601913"/>
          <p14:tracePt t="14268" x="1685925" y="2601913"/>
          <p14:tracePt t="14284" x="1695450" y="2601913"/>
          <p14:tracePt t="14413" x="1695450" y="2609850"/>
          <p14:tracePt t="14782" x="1703388" y="2619375"/>
          <p14:tracePt t="14789" x="1711325" y="2627313"/>
          <p14:tracePt t="14798" x="1720850" y="2644775"/>
          <p14:tracePt t="14805" x="1744663" y="2660650"/>
          <p14:tracePt t="14815" x="1762125" y="2668588"/>
          <p14:tracePt t="14821" x="1770063" y="2678113"/>
          <p14:tracePt t="14829" x="1787525" y="2686050"/>
          <p14:tracePt t="15077" x="1803400" y="2686050"/>
          <p14:tracePt t="15085" x="1828800" y="2668588"/>
          <p14:tracePt t="15093" x="1854200" y="2635250"/>
          <p14:tracePt t="15101" x="1871663" y="2619375"/>
          <p14:tracePt t="15109" x="1871663" y="2601913"/>
          <p14:tracePt t="15117" x="1871663" y="2593975"/>
          <p14:tracePt t="15125" x="1854200" y="2593975"/>
          <p14:tracePt t="15133" x="1838325" y="2593975"/>
          <p14:tracePt t="15141" x="1820863" y="2619375"/>
          <p14:tracePt t="15148" x="1820863" y="2635250"/>
          <p14:tracePt t="15181" x="1820863" y="2644775"/>
          <p14:tracePt t="15189" x="1812925" y="2652713"/>
          <p14:tracePt t="15199" x="1812925" y="2678113"/>
          <p14:tracePt t="15205" x="1803400" y="2693988"/>
          <p14:tracePt t="15214" x="1803400" y="2719388"/>
          <p14:tracePt t="15221" x="1803400" y="2744788"/>
          <p14:tracePt t="15229" x="1795463" y="2770188"/>
          <p14:tracePt t="15237" x="1795463" y="2795588"/>
          <p14:tracePt t="15245" x="1787525" y="2820988"/>
          <p14:tracePt t="15253" x="1779588" y="2854325"/>
          <p14:tracePt t="15261" x="1770063" y="2887663"/>
          <p14:tracePt t="15269" x="1770063" y="2921000"/>
          <p14:tracePt t="15277" x="1754188" y="2963863"/>
          <p14:tracePt t="15285" x="1744663" y="2997200"/>
          <p14:tracePt t="15293" x="1736725" y="3030538"/>
          <p14:tracePt t="15300" x="1736725" y="3071813"/>
          <p14:tracePt t="15309" x="1736725" y="3097213"/>
          <p14:tracePt t="15316" x="1736725" y="3122613"/>
          <p14:tracePt t="15325" x="1744663" y="3148013"/>
          <p14:tracePt t="15333" x="1762125" y="3173413"/>
          <p14:tracePt t="15341" x="1787525" y="3206750"/>
          <p14:tracePt t="15348" x="1812925" y="3240088"/>
          <p14:tracePt t="15357" x="1838325" y="3265488"/>
          <p14:tracePt t="15365" x="1854200" y="3281363"/>
          <p14:tracePt t="15373" x="1862138" y="3298825"/>
          <p14:tracePt t="15381" x="1871663" y="3316288"/>
          <p14:tracePt t="15389" x="1871663" y="3324225"/>
          <p14:tracePt t="15398" x="1871663" y="3332163"/>
          <p14:tracePt t="15405" x="1879600" y="3349625"/>
          <p14:tracePt t="15415" x="1887538" y="3357563"/>
          <p14:tracePt t="15421" x="1887538" y="3375025"/>
          <p14:tracePt t="15429" x="1912938" y="3375025"/>
          <p14:tracePt t="15437" x="1930400" y="3382963"/>
          <p14:tracePt t="15445" x="1946275" y="3390900"/>
          <p14:tracePt t="15453" x="1979613" y="3390900"/>
          <p14:tracePt t="15460" x="2014538" y="3398838"/>
          <p14:tracePt t="15469" x="2038350" y="3398838"/>
          <p14:tracePt t="15477" x="2063750" y="3416300"/>
          <p14:tracePt t="15485" x="2081213" y="3424238"/>
          <p14:tracePt t="15493" x="2089150" y="3424238"/>
          <p14:tracePt t="15501" x="2106613" y="3441700"/>
          <p14:tracePt t="15509" x="2114550" y="3441700"/>
          <p14:tracePt t="15517" x="2132013" y="3441700"/>
          <p14:tracePt t="15525" x="2147888" y="3449638"/>
          <p14:tracePt t="15531" x="2165350" y="3459163"/>
          <p14:tracePt t="15541" x="2190750" y="3459163"/>
          <p14:tracePt t="15547" x="2224088" y="3467100"/>
          <p14:tracePt t="15557" x="2265363" y="3467100"/>
          <p14:tracePt t="15566" x="2324100" y="3467100"/>
          <p14:tracePt t="15573" x="2382838" y="3475038"/>
          <p14:tracePt t="15582" x="2449513" y="3482975"/>
          <p14:tracePt t="15589" x="2508250" y="3492500"/>
          <p14:tracePt t="15598" x="2559050" y="3500438"/>
          <p14:tracePt t="15605" x="2592388" y="3500438"/>
          <p14:tracePt t="15614" x="2617788" y="3508375"/>
          <p14:tracePt t="15621" x="2651125" y="3508375"/>
          <p14:tracePt t="15629" x="2668588" y="3517900"/>
          <p14:tracePt t="15637" x="2693988" y="3525838"/>
          <p14:tracePt t="15644" x="2719388" y="3525838"/>
          <p14:tracePt t="15653" x="2743200" y="3525838"/>
          <p14:tracePt t="15661" x="2768600" y="3525838"/>
          <p14:tracePt t="15669" x="2786063" y="3525838"/>
          <p14:tracePt t="15677" x="2819400" y="3525838"/>
          <p14:tracePt t="15685" x="2844800" y="3525838"/>
          <p14:tracePt t="15693" x="2886075" y="3525838"/>
          <p14:tracePt t="15701" x="2944813" y="3525838"/>
          <p14:tracePt t="15709" x="3013075" y="3517900"/>
          <p14:tracePt t="15717" x="3071813" y="3508375"/>
          <p14:tracePt t="15725" x="3138488" y="3492500"/>
          <p14:tracePt t="15734" x="3189288" y="3482975"/>
          <p14:tracePt t="15741" x="3230563" y="3467100"/>
          <p14:tracePt t="15748" x="3281363" y="3459163"/>
          <p14:tracePt t="15757" x="3330575" y="3441700"/>
          <p14:tracePt t="15765" x="3355975" y="3424238"/>
          <p14:tracePt t="15773" x="3381375" y="3416300"/>
          <p14:tracePt t="15781" x="3398838" y="3408363"/>
          <p14:tracePt t="15789" x="3406775" y="3398838"/>
          <p14:tracePt t="15798" x="3414713" y="3382963"/>
          <p14:tracePt t="15805" x="3424238" y="3375025"/>
          <p14:tracePt t="15813" x="3440113" y="3349625"/>
          <p14:tracePt t="15821" x="3440113" y="3324225"/>
          <p14:tracePt t="15829" x="3465513" y="3298825"/>
          <p14:tracePt t="15837" x="3482975" y="3273425"/>
          <p14:tracePt t="15845" x="3490913" y="3248025"/>
          <p14:tracePt t="15853" x="3506788" y="3222625"/>
          <p14:tracePt t="15861" x="3506788" y="3206750"/>
          <p14:tracePt t="15869" x="3516313" y="3189288"/>
          <p14:tracePt t="15877" x="3516313" y="3173413"/>
          <p14:tracePt t="15885" x="3516313" y="3148013"/>
          <p14:tracePt t="15893" x="3506788" y="3130550"/>
          <p14:tracePt t="15901" x="3490913" y="3114675"/>
          <p14:tracePt t="15909" x="3482975" y="3097213"/>
          <p14:tracePt t="15918" x="3465513" y="3081338"/>
          <p14:tracePt t="15924" x="3448050" y="3055938"/>
          <p14:tracePt t="15932" x="3432175" y="3030538"/>
          <p14:tracePt t="15940" x="3414713" y="2997200"/>
          <p14:tracePt t="15949" x="3398838" y="2979738"/>
          <p14:tracePt t="15956" x="3398838" y="2963863"/>
          <p14:tracePt t="15965" x="3398838" y="2946400"/>
          <p14:tracePt t="15972" x="3398838" y="2928938"/>
          <p14:tracePt t="15980" x="3389313" y="2905125"/>
          <p14:tracePt t="15988" x="3389313" y="2895600"/>
          <p14:tracePt t="15997" x="3381375" y="2879725"/>
          <p14:tracePt t="16004" x="3373438" y="2862263"/>
          <p14:tracePt t="16012" x="3355975" y="2854325"/>
          <p14:tracePt t="16020" x="3340100" y="2836863"/>
          <p14:tracePt t="16028" x="3322638" y="2820988"/>
          <p14:tracePt t="16036" x="3297238" y="2811463"/>
          <p14:tracePt t="16044" x="3271838" y="2803525"/>
          <p14:tracePt t="16052" x="3263900" y="2795588"/>
          <p14:tracePt t="16060" x="3255963" y="2786063"/>
          <p14:tracePt t="16068" x="3230563" y="2770188"/>
          <p14:tracePt t="16076" x="3222625" y="2762250"/>
          <p14:tracePt t="16084" x="3205163" y="2752725"/>
          <p14:tracePt t="16092" x="3189288" y="2744788"/>
          <p14:tracePt t="16100" x="3171825" y="2727325"/>
          <p14:tracePt t="16108" x="3146425" y="2719388"/>
          <p14:tracePt t="16116" x="3130550" y="2693988"/>
          <p14:tracePt t="16124" x="3087688" y="2686050"/>
          <p14:tracePt t="16132" x="3062288" y="2668588"/>
          <p14:tracePt t="16140" x="3028950" y="2652713"/>
          <p14:tracePt t="16149" x="2995613" y="2635250"/>
          <p14:tracePt t="16156" x="2970213" y="2635250"/>
          <p14:tracePt t="16163" x="2944813" y="2619375"/>
          <p14:tracePt t="16172" x="2911475" y="2609850"/>
          <p14:tracePt t="16180" x="2895600" y="2609850"/>
          <p14:tracePt t="16188" x="2870200" y="2593975"/>
          <p14:tracePt t="16197" x="2852738" y="2586038"/>
          <p14:tracePt t="16204" x="2836863" y="2576513"/>
          <p14:tracePt t="16212" x="2801938" y="2568575"/>
          <p14:tracePt t="16220" x="2768600" y="2551113"/>
          <p14:tracePt t="16228" x="2743200" y="2543175"/>
          <p14:tracePt t="16236" x="2727325" y="2535238"/>
          <p14:tracePt t="16244" x="2709863" y="2535238"/>
          <p14:tracePt t="16260" x="2701925" y="2527300"/>
          <p14:tracePt t="16276" x="2693988" y="2527300"/>
          <p14:tracePt t="17581" x="2701925" y="2527300"/>
          <p14:tracePt t="17589" x="2709863" y="2527300"/>
          <p14:tracePt t="17598" x="2727325" y="2517775"/>
          <p14:tracePt t="17605" x="2727325" y="2509838"/>
          <p14:tracePt t="17613" x="2735263" y="2509838"/>
          <p14:tracePt t="17621" x="2743200" y="2501900"/>
          <p14:tracePt t="17629" x="2752725" y="2501900"/>
          <p14:tracePt t="17637" x="2760663" y="2484438"/>
          <p14:tracePt t="17645" x="2768600" y="2476500"/>
          <p14:tracePt t="17653" x="2786063" y="2459038"/>
          <p14:tracePt t="17661" x="2794000" y="2443163"/>
          <p14:tracePt t="17669" x="2811463" y="2425700"/>
          <p14:tracePt t="17677" x="2836863" y="2392363"/>
          <p14:tracePt t="17685" x="2852738" y="2374900"/>
          <p14:tracePt t="17693" x="2870200" y="2351088"/>
          <p14:tracePt t="17703" x="2895600" y="2316163"/>
          <p14:tracePt t="17709" x="2911475" y="2292350"/>
          <p14:tracePt t="17719" x="2936875" y="2249488"/>
          <p14:tracePt t="17725" x="2962275" y="2224088"/>
          <p14:tracePt t="17733" x="2978150" y="2182813"/>
          <p14:tracePt t="17741" x="3003550" y="2139950"/>
          <p14:tracePt t="17747" x="3028950" y="2090738"/>
          <p14:tracePt t="17756" x="3054350" y="2039938"/>
          <p14:tracePt t="17764" x="3079750" y="1981200"/>
          <p14:tracePt t="17772" x="3130550" y="1914525"/>
          <p14:tracePt t="17780" x="3171825" y="1846263"/>
          <p14:tracePt t="17788" x="3213100" y="1779588"/>
          <p14:tracePt t="17796" x="3255963" y="1712913"/>
          <p14:tracePt t="17804" x="3306763" y="1662113"/>
          <p14:tracePt t="17812" x="3348038" y="1603375"/>
          <p14:tracePt t="17820" x="3381375" y="1527175"/>
          <p14:tracePt t="17828" x="3424238" y="1477963"/>
          <p14:tracePt t="17836" x="3448050" y="1419225"/>
          <p14:tracePt t="17844" x="3482975" y="1368425"/>
          <p14:tracePt t="17852" x="3506788" y="1309688"/>
          <p14:tracePt t="17860" x="3532188" y="1250950"/>
          <p14:tracePt t="17868" x="3557588" y="1192213"/>
          <p14:tracePt t="17876" x="3590925" y="1133475"/>
          <p14:tracePt t="17884" x="3624263" y="1066800"/>
          <p14:tracePt t="17892" x="3659188" y="1016000"/>
          <p14:tracePt t="17900" x="3700463" y="957263"/>
          <p14:tracePt t="17908" x="3751263" y="898525"/>
          <p14:tracePt t="17917" x="3800475" y="830263"/>
          <p14:tracePt t="17924" x="3835400" y="781050"/>
          <p14:tracePt t="17933" x="3876675" y="730250"/>
          <p14:tracePt t="17940" x="3910013" y="688975"/>
          <p14:tracePt t="17948" x="3927475" y="654050"/>
          <p14:tracePt t="17956" x="3952875" y="612775"/>
          <p14:tracePt t="17965" x="3968750" y="571500"/>
          <p14:tracePt t="17972" x="3986213" y="536575"/>
          <p14:tracePt t="17980" x="3994150" y="512763"/>
          <p14:tracePt t="17988" x="4002088" y="477838"/>
          <p14:tracePt t="17996" x="4011613" y="436563"/>
          <p14:tracePt t="18004" x="4019550" y="403225"/>
          <p14:tracePt t="18012" x="4019550" y="352425"/>
          <p14:tracePt t="18020" x="4019550" y="293688"/>
          <p14:tracePt t="18028" x="4019550" y="242888"/>
          <p14:tracePt t="18036" x="4019550" y="193675"/>
          <p14:tracePt t="18044" x="4019550" y="150813"/>
          <p14:tracePt t="18052" x="4019550" y="100013"/>
          <p14:tracePt t="18060" x="4027488" y="66675"/>
          <p14:tracePt t="18068" x="4044950" y="7938"/>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3FB3-086E-4D5B-BF8A-7EE5C145AA7F}"/>
              </a:ext>
            </a:extLst>
          </p:cNvPr>
          <p:cNvSpPr>
            <a:spLocks noGrp="1"/>
          </p:cNvSpPr>
          <p:nvPr>
            <p:ph type="title"/>
          </p:nvPr>
        </p:nvSpPr>
        <p:spPr>
          <a:xfrm>
            <a:off x="838200" y="365125"/>
            <a:ext cx="10897998" cy="658605"/>
          </a:xfrm>
        </p:spPr>
        <p:txBody>
          <a:bodyPr>
            <a:normAutofit/>
          </a:bodyPr>
          <a:lstStyle/>
          <a:p>
            <a:r>
              <a:rPr lang="en-US" sz="2800" b="1" dirty="0">
                <a:latin typeface="+mn-lt"/>
              </a:rPr>
              <a:t>Impacts - Ionospheric effects (radio transmission and communications)</a:t>
            </a:r>
          </a:p>
        </p:txBody>
      </p:sp>
      <p:pic>
        <p:nvPicPr>
          <p:cNvPr id="6" name="Content Placeholder 5" descr="Diagram&#10;&#10;Description automatically generated">
            <a:extLst>
              <a:ext uri="{FF2B5EF4-FFF2-40B4-BE49-F238E27FC236}">
                <a16:creationId xmlns:a16="http://schemas.microsoft.com/office/drawing/2014/main" id="{53516D36-EE84-44CE-9596-FF6A6D4B12B8}"/>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62169" y="1023730"/>
            <a:ext cx="8642277" cy="4890052"/>
          </a:xfrm>
        </p:spPr>
      </p:pic>
      <p:pic>
        <p:nvPicPr>
          <p:cNvPr id="8" name="Content Placeholder 7" descr="Text&#10;&#10;Description automatically generated with low confidence">
            <a:extLst>
              <a:ext uri="{FF2B5EF4-FFF2-40B4-BE49-F238E27FC236}">
                <a16:creationId xmlns:a16="http://schemas.microsoft.com/office/drawing/2014/main" id="{4C79FDFB-9B30-4D2D-90BA-6835424B2D0E}"/>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848231" y="2617088"/>
            <a:ext cx="5181600" cy="4068848"/>
          </a:xfrm>
        </p:spPr>
      </p:pic>
      <p:pic>
        <p:nvPicPr>
          <p:cNvPr id="3" name="Audio 2">
            <a:hlinkClick r:id="" action="ppaction://media"/>
            <a:extLst>
              <a:ext uri="{FF2B5EF4-FFF2-40B4-BE49-F238E27FC236}">
                <a16:creationId xmlns:a16="http://schemas.microsoft.com/office/drawing/2014/main" id="{0611CFDF-3918-4FFB-8667-B37494F907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5087072"/>
      </p:ext>
    </p:extLst>
  </p:cSld>
  <p:clrMapOvr>
    <a:masterClrMapping/>
  </p:clrMapOvr>
  <mc:AlternateContent xmlns:mc="http://schemas.openxmlformats.org/markup-compatibility/2006" xmlns:p14="http://schemas.microsoft.com/office/powerpoint/2010/main">
    <mc:Choice Requires="p14">
      <p:transition spd="slow" p14:dur="2000" advTm="30451"/>
    </mc:Choice>
    <mc:Fallback xmlns="">
      <p:transition spd="slow" advTm="30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346" x="2517775" y="76200"/>
          <p14:tracePt t="11353" x="2500313" y="125413"/>
          <p14:tracePt t="11360" x="2474913" y="201613"/>
          <p14:tracePt t="11368" x="2449513" y="268288"/>
          <p14:tracePt t="11376" x="2433638" y="336550"/>
          <p14:tracePt t="11384" x="2425700" y="419100"/>
          <p14:tracePt t="11391" x="2416175" y="495300"/>
          <p14:tracePt t="11399" x="2416175" y="579438"/>
          <p14:tracePt t="11407" x="2416175" y="654050"/>
          <p14:tracePt t="11415" x="2416175" y="712788"/>
          <p14:tracePt t="11423" x="2416175" y="755650"/>
          <p14:tracePt t="11430" x="2408238" y="788988"/>
          <p14:tracePt t="11439" x="2390775" y="814388"/>
          <p14:tracePt t="11448" x="2390775" y="830263"/>
          <p14:tracePt t="11455" x="2374900" y="839788"/>
          <p14:tracePt t="11463" x="2374900" y="847725"/>
          <p14:tracePt t="11688" x="2374900" y="865188"/>
          <p14:tracePt t="11696" x="2382838" y="881063"/>
          <p14:tracePt t="11744" x="2382838" y="889000"/>
          <p14:tracePt t="11753" x="2374900" y="914400"/>
          <p14:tracePt t="11760" x="2357438" y="982663"/>
          <p14:tracePt t="11768" x="2332038" y="1066800"/>
          <p14:tracePt t="11776" x="2308225" y="1166813"/>
          <p14:tracePt t="11785" x="2282825" y="1258888"/>
          <p14:tracePt t="11792" x="2257425" y="1368425"/>
          <p14:tracePt t="11800" x="2239963" y="1468438"/>
          <p14:tracePt t="11808" x="2214563" y="1603375"/>
          <p14:tracePt t="11815" x="2155825" y="1762125"/>
          <p14:tracePt t="11824" x="2106613" y="1947863"/>
          <p14:tracePt t="11832" x="2022475" y="2157413"/>
          <p14:tracePt t="11840" x="1963738" y="2351088"/>
          <p14:tracePt t="11848" x="1930400" y="2484438"/>
          <p14:tracePt t="11856" x="1887538" y="2644775"/>
          <p14:tracePt t="11865" x="1862138" y="2795588"/>
          <p14:tracePt t="11872" x="1854200" y="2905125"/>
          <p14:tracePt t="11880" x="1854200" y="3022600"/>
          <p14:tracePt t="11888" x="1854200" y="3114675"/>
          <p14:tracePt t="11896" x="1854200" y="3189288"/>
          <p14:tracePt t="11904" x="1854200" y="3248025"/>
          <p14:tracePt t="11912" x="1854200" y="3298825"/>
          <p14:tracePt t="11920" x="1854200" y="3332163"/>
          <p14:tracePt t="11928" x="1854200" y="3357563"/>
          <p14:tracePt t="11936" x="1854200" y="3382963"/>
          <p14:tracePt t="11944" x="1854200" y="3390900"/>
          <p14:tracePt t="12168" x="1846263" y="3390900"/>
          <p14:tracePt t="12176" x="1838325" y="3408363"/>
          <p14:tracePt t="12184" x="1820863" y="3433763"/>
          <p14:tracePt t="12192" x="1812925" y="3441700"/>
          <p14:tracePt t="12201" x="1803400" y="3441700"/>
          <p14:tracePt t="12215" x="1795463" y="3449638"/>
          <p14:tracePt t="12224" x="1787525" y="3475038"/>
          <p14:tracePt t="12231" x="1770063" y="3541713"/>
          <p14:tracePt t="12240" x="1754188" y="3609975"/>
          <p14:tracePt t="12248" x="1744663" y="3702050"/>
          <p14:tracePt t="12256" x="1736725" y="3776663"/>
          <p14:tracePt t="12265" x="1736725" y="3878263"/>
          <p14:tracePt t="12272" x="1728788" y="3978275"/>
          <p14:tracePt t="12280" x="1720850" y="4095750"/>
          <p14:tracePt t="12288" x="1703388" y="4197350"/>
          <p14:tracePt t="12296" x="1695450" y="4297363"/>
          <p14:tracePt t="12303" x="1685925" y="4381500"/>
          <p14:tracePt t="12311" x="1677988" y="4483100"/>
          <p14:tracePt t="12319" x="1677988" y="4565650"/>
          <p14:tracePt t="12328" x="1677988" y="4641850"/>
          <p14:tracePt t="12336" x="1685925" y="4708525"/>
          <p14:tracePt t="12343" x="1703388" y="4759325"/>
          <p14:tracePt t="12352" x="1720850" y="4818063"/>
          <p14:tracePt t="12359" x="1744663" y="4860925"/>
          <p14:tracePt t="12368" x="1770063" y="4910138"/>
          <p14:tracePt t="12375" x="1803400" y="4953000"/>
          <p14:tracePt t="12383" x="1846263" y="4978400"/>
          <p14:tracePt t="12391" x="1879600" y="5011738"/>
          <p14:tracePt t="12399" x="1920875" y="5037138"/>
          <p14:tracePt t="12407" x="1963738" y="5060950"/>
          <p14:tracePt t="12416" x="1997075" y="5086350"/>
          <p14:tracePt t="12423" x="2022475" y="5103813"/>
          <p14:tracePt t="12432" x="2030413" y="5111750"/>
          <p14:tracePt t="12439" x="2038350" y="5129213"/>
          <p14:tracePt t="12447" x="2047875" y="5137150"/>
          <p14:tracePt t="12455" x="2055813" y="5154613"/>
          <p14:tracePt t="12464" x="2073275" y="5178425"/>
          <p14:tracePt t="12471" x="2081213" y="5195888"/>
          <p14:tracePt t="12479" x="2089150" y="5203825"/>
          <p14:tracePt t="12487" x="2097088" y="5221288"/>
          <p14:tracePt t="12495" x="2114550" y="5229225"/>
          <p14:tracePt t="12503" x="2122488" y="5237163"/>
          <p14:tracePt t="12519" x="2132013" y="5246688"/>
          <p14:tracePt t="12551" x="2139950" y="5254625"/>
          <p14:tracePt t="12559" x="2139950" y="5262563"/>
          <p14:tracePt t="12567" x="2139950" y="5272088"/>
          <p14:tracePt t="12575" x="2147888" y="5280025"/>
          <p14:tracePt t="12583" x="2155825" y="5295900"/>
          <p14:tracePt t="12591" x="2173288" y="5305425"/>
          <p14:tracePt t="12598" x="2181225" y="5321300"/>
          <p14:tracePt t="12607" x="2190750" y="5330825"/>
          <p14:tracePt t="12615" x="2198688" y="5338763"/>
          <p14:tracePt t="12623" x="2214563" y="5338763"/>
          <p14:tracePt t="12630" x="2224088" y="5356225"/>
          <p14:tracePt t="12639" x="2239963" y="5356225"/>
          <p14:tracePt t="12648" x="2265363" y="5364163"/>
          <p14:tracePt t="12655" x="2290763" y="5372100"/>
          <p14:tracePt t="12665" x="2316163" y="5380038"/>
          <p14:tracePt t="12671" x="2332038" y="5380038"/>
          <p14:tracePt t="12679" x="2341563" y="5389563"/>
          <p14:tracePt t="12687" x="2357438" y="5397500"/>
          <p14:tracePt t="12703" x="2366963" y="5397500"/>
          <p14:tracePt t="12711" x="2382838" y="5405438"/>
          <p14:tracePt t="12720" x="2390775" y="5414963"/>
          <p14:tracePt t="12727" x="2400300" y="5414963"/>
          <p14:tracePt t="12736" x="2425700" y="5422900"/>
          <p14:tracePt t="12744" x="2449513" y="5430838"/>
          <p14:tracePt t="12752" x="2474913" y="5430838"/>
          <p14:tracePt t="12759" x="2508250" y="5430838"/>
          <p14:tracePt t="12767" x="2543175" y="5438775"/>
          <p14:tracePt t="12775" x="2584450" y="5438775"/>
          <p14:tracePt t="12783" x="2625725" y="5438775"/>
          <p14:tracePt t="12791" x="2668588" y="5438775"/>
          <p14:tracePt t="12799" x="2701925" y="5438775"/>
          <p14:tracePt t="12807" x="2735263" y="5438775"/>
          <p14:tracePt t="12815" x="2760663" y="5448300"/>
          <p14:tracePt t="12824" x="2794000" y="5448300"/>
          <p14:tracePt t="12830" x="2819400" y="5448300"/>
          <p14:tracePt t="12839" x="2844800" y="5448300"/>
          <p14:tracePt t="12847" x="2870200" y="5448300"/>
          <p14:tracePt t="12855" x="2895600" y="5448300"/>
          <p14:tracePt t="12864" x="2919413" y="5448300"/>
          <p14:tracePt t="12871" x="2936875" y="5448300"/>
          <p14:tracePt t="12879" x="2962275" y="5448300"/>
          <p14:tracePt t="12887" x="2987675" y="5448300"/>
          <p14:tracePt t="12895" x="3021013" y="5448300"/>
          <p14:tracePt t="12904" x="3054350" y="5448300"/>
          <p14:tracePt t="12912" x="3087688" y="5448300"/>
          <p14:tracePt t="12920" x="3113088" y="5448300"/>
          <p14:tracePt t="12928" x="3138488" y="5448300"/>
          <p14:tracePt t="12937" x="3163888" y="5448300"/>
          <p14:tracePt t="12944" x="3189288" y="5448300"/>
          <p14:tracePt t="12953" x="3205163" y="5448300"/>
          <p14:tracePt t="12960" x="3222625" y="5456238"/>
          <p14:tracePt t="12968" x="3238500" y="5456238"/>
          <p14:tracePt t="12976" x="3263900" y="5456238"/>
          <p14:tracePt t="12984" x="3281363" y="5464175"/>
          <p14:tracePt t="12992" x="3289300" y="5473700"/>
          <p14:tracePt t="13000" x="3306763" y="5473700"/>
          <p14:tracePt t="13008" x="3322638" y="5473700"/>
          <p14:tracePt t="13015" x="3348038" y="5473700"/>
          <p14:tracePt t="13024" x="3365500" y="5473700"/>
          <p14:tracePt t="13032" x="3389313" y="5473700"/>
          <p14:tracePt t="13040" x="3414713" y="5473700"/>
          <p14:tracePt t="13048" x="3448050" y="5473700"/>
          <p14:tracePt t="13056" x="3490913" y="5473700"/>
          <p14:tracePt t="13065" x="3516313" y="5473700"/>
          <p14:tracePt t="13072" x="3532188" y="5473700"/>
          <p14:tracePt t="13080" x="3557588" y="5473700"/>
          <p14:tracePt t="13088" x="3565525" y="5481638"/>
          <p14:tracePt t="13096" x="3575050" y="5481638"/>
          <p14:tracePt t="13104" x="3582988" y="5489575"/>
          <p14:tracePt t="13112" x="3590925" y="5489575"/>
          <p14:tracePt t="13120" x="3600450" y="5489575"/>
          <p14:tracePt t="13137" x="3608388" y="5497513"/>
          <p14:tracePt t="13153" x="3616325" y="5497513"/>
          <p14:tracePt t="13160" x="3624263" y="5497513"/>
          <p14:tracePt t="13176" x="3633788" y="5497513"/>
          <p14:tracePt t="13184" x="3649663" y="5497513"/>
          <p14:tracePt t="13192" x="3659188" y="5497513"/>
          <p14:tracePt t="13200" x="3667125" y="5497513"/>
          <p14:tracePt t="13208" x="3675063" y="5497513"/>
          <p14:tracePt t="13215" x="3683000" y="5497513"/>
          <p14:tracePt t="13225" x="3692525" y="5497513"/>
          <p14:tracePt t="13240" x="3700463" y="5497513"/>
          <p14:tracePt t="13272" x="3708400" y="5497513"/>
          <p14:tracePt t="13288" x="3717925" y="5497513"/>
          <p14:tracePt t="13296" x="3725863" y="5497513"/>
          <p14:tracePt t="13856" x="3733800" y="5497513"/>
          <p14:tracePt t="13953" x="3741738" y="5497513"/>
          <p14:tracePt t="13960" x="3741738" y="5489575"/>
          <p14:tracePt t="13976" x="3751263" y="5481638"/>
          <p14:tracePt t="13992" x="3751263" y="5473700"/>
          <p14:tracePt t="13999" x="3759200" y="5473700"/>
          <p14:tracePt t="18000" x="3751263" y="5473700"/>
          <p14:tracePt t="18008" x="3741738" y="5473700"/>
          <p14:tracePt t="18416" x="3733800" y="5473700"/>
          <p14:tracePt t="18424" x="3725863" y="5489575"/>
          <p14:tracePt t="18432" x="3725863" y="5522913"/>
          <p14:tracePt t="18440" x="3725863" y="5548313"/>
          <p14:tracePt t="18632" x="3733800" y="5548313"/>
          <p14:tracePt t="18649" x="3741738" y="5548313"/>
          <p14:tracePt t="18664" x="3751263" y="5548313"/>
          <p14:tracePt t="18672" x="3759200" y="5548313"/>
          <p14:tracePt t="18680" x="3767138" y="5556250"/>
          <p14:tracePt t="18688" x="3776663" y="5556250"/>
          <p14:tracePt t="18704" x="3792538" y="5565775"/>
          <p14:tracePt t="18712" x="3800475" y="5573713"/>
          <p14:tracePt t="18720" x="3810000" y="5581650"/>
          <p14:tracePt t="18728" x="3817938" y="5591175"/>
          <p14:tracePt t="18737" x="3825875" y="5591175"/>
          <p14:tracePt t="18744" x="3843338" y="5599113"/>
          <p14:tracePt t="18752" x="3851275" y="5607050"/>
          <p14:tracePt t="18760" x="3868738" y="5614988"/>
          <p14:tracePt t="18768" x="3876675" y="5624513"/>
          <p14:tracePt t="18776" x="3910013" y="5632450"/>
          <p14:tracePt t="18786" x="3927475" y="5649913"/>
          <p14:tracePt t="18792" x="3960813" y="5665788"/>
          <p14:tracePt t="18798" x="4002088" y="5673725"/>
          <p14:tracePt t="18808" x="4035425" y="5699125"/>
          <p14:tracePt t="18815" x="4078288" y="5716588"/>
          <p14:tracePt t="18824" x="4129088" y="5732463"/>
          <p14:tracePt t="18833" x="4162425" y="5749925"/>
          <p14:tracePt t="18840" x="4187825" y="5757863"/>
          <p14:tracePt t="18849" x="4229100" y="5775325"/>
          <p14:tracePt t="18856" x="4246563" y="5783263"/>
          <p14:tracePt t="18865" x="4270375" y="5800725"/>
          <p14:tracePt t="18872" x="4295775" y="5800725"/>
          <p14:tracePt t="18880" x="4321175" y="5816600"/>
          <p14:tracePt t="18888" x="4346575" y="5834063"/>
          <p14:tracePt t="18896" x="4364038" y="5834063"/>
          <p14:tracePt t="18905" x="4387850" y="5849938"/>
          <p14:tracePt t="18912" x="4422775" y="5859463"/>
          <p14:tracePt t="18921" x="4456113" y="5867400"/>
          <p14:tracePt t="18928" x="4497388" y="5884863"/>
          <p14:tracePt t="18937" x="4522788" y="5900738"/>
          <p14:tracePt t="18944" x="4556125" y="5908675"/>
          <p14:tracePt t="18952" x="4589463" y="5918200"/>
          <p14:tracePt t="18960" x="4614863" y="5934075"/>
          <p14:tracePt t="18968" x="4632325" y="5943600"/>
          <p14:tracePt t="18976" x="4648200" y="5951538"/>
          <p14:tracePt t="18985" x="4665663" y="5959475"/>
          <p14:tracePt t="18992" x="4681538" y="5969000"/>
          <p14:tracePt t="18998" x="4691063" y="5969000"/>
          <p14:tracePt t="19008" x="4706938" y="5984875"/>
          <p14:tracePt t="19015" x="4732338" y="5992813"/>
          <p14:tracePt t="19024" x="4749800" y="6002338"/>
          <p14:tracePt t="19033" x="4775200" y="6018213"/>
          <p14:tracePt t="19040" x="4816475" y="6035675"/>
          <p14:tracePt t="19049" x="4857750" y="6051550"/>
          <p14:tracePt t="19056" x="4908550" y="6061075"/>
          <p14:tracePt t="19066" x="4959350" y="6076950"/>
          <p14:tracePt t="19072" x="5018088" y="6086475"/>
          <p14:tracePt t="19080" x="5051425" y="6094413"/>
          <p14:tracePt t="19088" x="5084763" y="6094413"/>
          <p14:tracePt t="19096" x="5110163" y="6094413"/>
          <p14:tracePt t="19105" x="5143500" y="6094413"/>
          <p14:tracePt t="19113" x="5160963" y="6094413"/>
          <p14:tracePt t="19120" x="5194300" y="6094413"/>
          <p14:tracePt t="19129" x="5235575" y="6102350"/>
          <p14:tracePt t="19137" x="5286375" y="6102350"/>
          <p14:tracePt t="19144" x="5345113" y="6110288"/>
          <p14:tracePt t="19152" x="5411788" y="6119813"/>
          <p14:tracePt t="19160" x="5470525" y="6119813"/>
          <p14:tracePt t="19168" x="5529263" y="6127750"/>
          <p14:tracePt t="19176" x="5572125" y="6127750"/>
          <p14:tracePt t="19184" x="5621338" y="6127750"/>
          <p14:tracePt t="19192" x="5680075" y="6135688"/>
          <p14:tracePt t="19201" x="5715000" y="6135688"/>
          <p14:tracePt t="19208" x="5756275" y="6135688"/>
          <p14:tracePt t="19216" x="5807075" y="6135688"/>
          <p14:tracePt t="19224" x="5848350" y="6135688"/>
          <p14:tracePt t="19233" x="5907088" y="6135688"/>
          <p14:tracePt t="19240" x="5965825" y="6135688"/>
          <p14:tracePt t="19249" x="6032500" y="6135688"/>
          <p14:tracePt t="19256" x="6108700" y="6135688"/>
          <p14:tracePt t="19266" x="6200775" y="6135688"/>
          <p14:tracePt t="19272" x="6276975" y="6127750"/>
          <p14:tracePt t="19280" x="6369050" y="6102350"/>
          <p14:tracePt t="19289" x="6461125" y="6076950"/>
          <p14:tracePt t="19296" x="6553200" y="6061075"/>
          <p14:tracePt t="19305" x="6629400" y="6043613"/>
          <p14:tracePt t="19312" x="6721475" y="6018213"/>
          <p14:tracePt t="19320" x="6796088" y="6002338"/>
          <p14:tracePt t="19328" x="6905625" y="5969000"/>
          <p14:tracePt t="19336" x="6989763" y="5943600"/>
          <p14:tracePt t="19344" x="7081838" y="5918200"/>
          <p14:tracePt t="19352" x="7158038" y="5892800"/>
          <p14:tracePt t="19360" x="7232650" y="5849938"/>
          <p14:tracePt t="19368" x="7316788" y="5808663"/>
          <p14:tracePt t="19376" x="7383463" y="5767388"/>
          <p14:tracePt t="19385" x="7459663" y="5724525"/>
          <p14:tracePt t="19392" x="7526338" y="5683250"/>
          <p14:tracePt t="19400" x="7602538" y="5649913"/>
          <p14:tracePt t="19408" x="7651750" y="5624513"/>
          <p14:tracePt t="19416" x="7720013" y="5599113"/>
          <p14:tracePt t="19425" x="7778750" y="5581650"/>
          <p14:tracePt t="19432" x="7827963" y="5565775"/>
          <p14:tracePt t="19440" x="7878763" y="5548313"/>
          <p14:tracePt t="19449" x="7921625" y="5540375"/>
          <p14:tracePt t="19456" x="7970838" y="5522913"/>
          <p14:tracePt t="19465" x="8021638" y="5514975"/>
          <p14:tracePt t="19472" x="8062913" y="5507038"/>
          <p14:tracePt t="19480" x="8121650" y="5489575"/>
          <p14:tracePt t="19488" x="8180388" y="5464175"/>
          <p14:tracePt t="19496" x="8231188" y="5438775"/>
          <p14:tracePt t="19504" x="8274050" y="5422900"/>
          <p14:tracePt t="19512" x="8297863" y="5405438"/>
          <p14:tracePt t="19520" x="8323263" y="5389563"/>
          <p14:tracePt t="19528" x="8323263" y="5380038"/>
          <p14:tracePt t="19537" x="8323263" y="5372100"/>
          <p14:tracePt t="19544" x="8323263" y="5364163"/>
          <p14:tracePt t="19552" x="8315325" y="5356225"/>
          <p14:tracePt t="19560" x="8297863" y="5356225"/>
          <p14:tracePt t="19568" x="8274050" y="5338763"/>
          <p14:tracePt t="19576" x="8248650" y="5321300"/>
          <p14:tracePt t="19585" x="8231188" y="5321300"/>
          <p14:tracePt t="19592" x="8215313" y="5305425"/>
          <p14:tracePt t="19888" x="8205788" y="5305425"/>
          <p14:tracePt t="19896" x="8189913" y="5305425"/>
          <p14:tracePt t="19905" x="8180388" y="5305425"/>
          <p14:tracePt t="19912" x="8164513" y="5305425"/>
          <p14:tracePt t="19953" x="8164513" y="5287963"/>
          <p14:tracePt t="19960" x="8172450" y="5287963"/>
          <p14:tracePt t="19968" x="8172450" y="5280025"/>
          <p14:tracePt t="19976" x="8180388" y="5272088"/>
          <p14:tracePt t="19984" x="8189913" y="5272088"/>
          <p14:tracePt t="20080" x="8189913" y="5280025"/>
          <p14:tracePt t="20088" x="8197850" y="5280025"/>
          <p14:tracePt t="20096" x="8197850" y="5287963"/>
          <p14:tracePt t="20105" x="8205788" y="5295900"/>
          <p14:tracePt t="20112" x="8215313" y="5305425"/>
          <p14:tracePt t="20121" x="8231188" y="5313363"/>
          <p14:tracePt t="20128" x="8248650" y="5330825"/>
          <p14:tracePt t="20136" x="8264525" y="5338763"/>
          <p14:tracePt t="20144" x="8281988" y="5356225"/>
          <p14:tracePt t="20152" x="8307388" y="5364163"/>
          <p14:tracePt t="20160" x="8323263" y="5380038"/>
          <p14:tracePt t="20169" x="8340725" y="5397500"/>
          <p14:tracePt t="20176" x="8366125" y="5405438"/>
          <p14:tracePt t="20185" x="8382000" y="5414963"/>
          <p14:tracePt t="20192" x="8407400" y="5414963"/>
          <p14:tracePt t="20199" x="8440738" y="5422900"/>
          <p14:tracePt t="20208" x="8466138" y="5422900"/>
          <p14:tracePt t="20216" x="8491538" y="5430838"/>
          <p14:tracePt t="20224" x="8509000" y="5430838"/>
          <p14:tracePt t="20232" x="8532813" y="5430838"/>
          <p14:tracePt t="20240" x="8558213" y="5430838"/>
          <p14:tracePt t="20250" x="8583613" y="5430838"/>
          <p14:tracePt t="20257" x="8601075" y="5430838"/>
          <p14:tracePt t="20266" x="8616950" y="5430838"/>
          <p14:tracePt t="20272" x="8642350" y="5438775"/>
          <p14:tracePt t="20280" x="8667750" y="5448300"/>
          <p14:tracePt t="20288" x="8685213" y="5456238"/>
          <p14:tracePt t="20297" x="8709025" y="5456238"/>
          <p14:tracePt t="20304" x="8726488" y="5456238"/>
          <p14:tracePt t="20312" x="8743950" y="5456238"/>
          <p14:tracePt t="20320" x="8767763" y="5456238"/>
          <p14:tracePt t="20328" x="8785225" y="5464175"/>
          <p14:tracePt t="20337" x="8810625" y="5464175"/>
          <p14:tracePt t="20344" x="8836025" y="5464175"/>
          <p14:tracePt t="20352" x="8861425" y="5464175"/>
          <p14:tracePt t="20360" x="8885238" y="5464175"/>
          <p14:tracePt t="20368" x="8902700" y="5464175"/>
          <p14:tracePt t="20377" x="8920163" y="5464175"/>
          <p14:tracePt t="20384" x="8943975" y="5464175"/>
          <p14:tracePt t="20392" x="8969375" y="5464175"/>
          <p14:tracePt t="20399" x="8994775" y="5473700"/>
          <p14:tracePt t="20408" x="9020175" y="5473700"/>
          <p14:tracePt t="20416" x="9045575" y="5473700"/>
          <p14:tracePt t="20424" x="9078913" y="5481638"/>
          <p14:tracePt t="20432" x="9104313" y="5481638"/>
          <p14:tracePt t="20440" x="9145588" y="5489575"/>
          <p14:tracePt t="20449" x="9170988" y="5489575"/>
          <p14:tracePt t="20456" x="9196388" y="5489575"/>
          <p14:tracePt t="20465" x="9221788" y="5489575"/>
          <p14:tracePt t="20472" x="9247188" y="5489575"/>
          <p14:tracePt t="20480" x="9263063" y="5489575"/>
          <p14:tracePt t="20488" x="9280525" y="5489575"/>
          <p14:tracePt t="20496" x="9288463" y="5489575"/>
          <p14:tracePt t="20504" x="9305925" y="5489575"/>
          <p14:tracePt t="20512" x="9321800" y="5489575"/>
          <p14:tracePt t="20521" x="9347200" y="5489575"/>
          <p14:tracePt t="20528" x="9372600" y="5489575"/>
          <p14:tracePt t="20536" x="9390063" y="5497513"/>
          <p14:tracePt t="20544" x="9413875" y="5497513"/>
          <p14:tracePt t="20552" x="9431338" y="5507038"/>
          <p14:tracePt t="20560" x="9448800" y="5507038"/>
          <p14:tracePt t="20568" x="9464675" y="5507038"/>
          <p14:tracePt t="20576" x="9482138" y="5507038"/>
          <p14:tracePt t="20584" x="9498013" y="5507038"/>
          <p14:tracePt t="20592" x="9515475" y="5507038"/>
          <p14:tracePt t="20600" x="9531350" y="5507038"/>
          <p14:tracePt t="20608" x="9548813" y="5507038"/>
          <p14:tracePt t="20616" x="9574213" y="5507038"/>
          <p14:tracePt t="20624" x="9599613" y="5507038"/>
          <p14:tracePt t="20632" x="9625013" y="5507038"/>
          <p14:tracePt t="20640" x="9648825" y="5514975"/>
          <p14:tracePt t="20649" x="9666288" y="5514975"/>
          <p14:tracePt t="20656" x="9683750" y="5514975"/>
          <p14:tracePt t="20665" x="9707563" y="5514975"/>
          <p14:tracePt t="20673" x="9732963" y="5514975"/>
          <p14:tracePt t="20680" x="9750425" y="5514975"/>
          <p14:tracePt t="20689" x="9766300" y="5514975"/>
          <p14:tracePt t="20696" x="9783763" y="5514975"/>
          <p14:tracePt t="20704" x="9809163" y="5514975"/>
          <p14:tracePt t="20712" x="9834563" y="5514975"/>
          <p14:tracePt t="20720" x="9883775" y="5507038"/>
          <p14:tracePt t="20728" x="9918700" y="5507038"/>
          <p14:tracePt t="20736" x="9952038" y="5497513"/>
          <p14:tracePt t="20744" x="10001250" y="5497513"/>
          <p14:tracePt t="20753" x="10044113" y="5489575"/>
          <p14:tracePt t="20760" x="10094913" y="5489575"/>
          <p14:tracePt t="20768" x="10128250" y="5489575"/>
          <p14:tracePt t="20776" x="10161588" y="5481638"/>
          <p14:tracePt t="20784" x="10194925" y="5481638"/>
          <p14:tracePt t="20792" x="10220325" y="5481638"/>
          <p14:tracePt t="20799" x="10236200" y="5473700"/>
          <p14:tracePt t="20808" x="10261600" y="5473700"/>
          <p14:tracePt t="20815" x="10287000" y="5473700"/>
          <p14:tracePt t="20824" x="10312400" y="5464175"/>
          <p14:tracePt t="20832" x="10329863" y="5448300"/>
          <p14:tracePt t="20840" x="10353675" y="5438775"/>
          <p14:tracePt t="20849" x="10396538" y="5422900"/>
          <p14:tracePt t="20856" x="10421938" y="5397500"/>
          <p14:tracePt t="20864" x="10447338" y="5389563"/>
          <p14:tracePt t="20872" x="10488613" y="5380038"/>
          <p14:tracePt t="20880" x="10514013" y="5372100"/>
          <p14:tracePt t="20888" x="10539413" y="5364163"/>
          <p14:tracePt t="20896" x="10555288" y="5364163"/>
          <p14:tracePt t="20905" x="10580688" y="5356225"/>
          <p14:tracePt t="20912" x="10598150" y="5346700"/>
          <p14:tracePt t="20921" x="10606088" y="5338763"/>
          <p14:tracePt t="20928" x="10614025" y="5338763"/>
          <p14:tracePt t="20936" x="10631488" y="5321300"/>
          <p14:tracePt t="20952" x="10647363" y="5305425"/>
          <p14:tracePt t="20960" x="10664825" y="5287963"/>
          <p14:tracePt t="20968" x="10690225" y="5272088"/>
          <p14:tracePt t="20976" x="10715625" y="5246688"/>
          <p14:tracePt t="20986" x="10741025" y="5229225"/>
          <p14:tracePt t="20992" x="10764838" y="5203825"/>
          <p14:tracePt t="20999" x="10782300" y="5187950"/>
          <p14:tracePt t="21008" x="10807700" y="5178425"/>
          <p14:tracePt t="21015" x="10823575" y="5154613"/>
          <p14:tracePt t="21024" x="10833100" y="5137150"/>
          <p14:tracePt t="21032" x="10848975" y="5119688"/>
          <p14:tracePt t="21040" x="10858500" y="5103813"/>
          <p14:tracePt t="21049" x="10866438" y="5078413"/>
          <p14:tracePt t="21056" x="10882313" y="5053013"/>
          <p14:tracePt t="21064" x="10882313" y="5027613"/>
          <p14:tracePt t="21071" x="10891838" y="4994275"/>
          <p14:tracePt t="21079" x="10907713" y="4968875"/>
          <p14:tracePt t="21088" x="10917238" y="4935538"/>
          <p14:tracePt t="21095" x="10933113" y="4902200"/>
          <p14:tracePt t="21104" x="10941050" y="4876800"/>
          <p14:tracePt t="21111" x="10950575" y="4851400"/>
          <p14:tracePt t="21119" x="10958513" y="4826000"/>
          <p14:tracePt t="21128" x="10958513" y="4810125"/>
          <p14:tracePt t="21135" x="10958513" y="4784725"/>
          <p14:tracePt t="21143" x="10958513" y="4767263"/>
          <p14:tracePt t="21151" x="10958513" y="4743450"/>
          <p14:tracePt t="21159" x="10958513" y="4718050"/>
          <p14:tracePt t="21167" x="10958513" y="4692650"/>
          <p14:tracePt t="21175" x="10958513" y="4659313"/>
          <p14:tracePt t="21183" x="10958513" y="4624388"/>
          <p14:tracePt t="21191" x="10958513" y="4591050"/>
          <p14:tracePt t="21199" x="10958513" y="4541838"/>
          <p14:tracePt t="21207" x="10958513" y="4498975"/>
          <p14:tracePt t="21214" x="10958513" y="4448175"/>
          <p14:tracePt t="21223" x="10950575" y="4406900"/>
          <p14:tracePt t="21231" x="10925175" y="4340225"/>
          <p14:tracePt t="21239" x="10907713" y="4297363"/>
          <p14:tracePt t="21247" x="10891838" y="4256088"/>
          <p14:tracePt t="21255" x="10874375" y="4230688"/>
          <p14:tracePt t="21263" x="10866438" y="4197350"/>
          <p14:tracePt t="21272" x="10858500" y="4179888"/>
          <p14:tracePt t="21279" x="10841038" y="4154488"/>
          <p14:tracePt t="21287" x="10833100" y="4130675"/>
          <p14:tracePt t="21296" x="10823575" y="4105275"/>
          <p14:tracePt t="21303" x="10807700" y="4062413"/>
          <p14:tracePt t="21311" x="10790238" y="4029075"/>
          <p14:tracePt t="21320" x="10756900" y="3987800"/>
          <p14:tracePt t="21327" x="10731500" y="3944938"/>
          <p14:tracePt t="21335" x="10698163" y="3903663"/>
          <p14:tracePt t="21343" x="10672763" y="3886200"/>
          <p14:tracePt t="21351" x="10664825" y="3860800"/>
          <p14:tracePt t="21359" x="10647363" y="3835400"/>
          <p14:tracePt t="21367" x="10647363" y="3827463"/>
          <p14:tracePt t="21375" x="10631488" y="3811588"/>
          <p14:tracePt t="21383" x="10623550" y="3794125"/>
          <p14:tracePt t="21391" x="10623550" y="3768725"/>
          <p14:tracePt t="21399" x="10614025" y="3752850"/>
          <p14:tracePt t="21407" x="10606088" y="3743325"/>
          <p14:tracePt t="21414" x="10598150" y="3727450"/>
          <p14:tracePt t="21423" x="10588625" y="3717925"/>
          <p14:tracePt t="21431" x="10580688" y="3709988"/>
          <p14:tracePt t="21439" x="10572750" y="3702050"/>
          <p14:tracePt t="21449" x="10564813" y="3684588"/>
          <p14:tracePt t="21456" x="10547350" y="3676650"/>
          <p14:tracePt t="21465" x="10547350" y="3651250"/>
          <p14:tracePt t="21472" x="10529888" y="3643313"/>
          <p14:tracePt t="21480" x="10521950" y="3635375"/>
          <p14:tracePt t="21488" x="10514013" y="3617913"/>
          <p14:tracePt t="21505" x="10506075" y="3600450"/>
          <p14:tracePt t="21521" x="10496550" y="3592513"/>
          <p14:tracePt t="21537" x="10488613" y="3584575"/>
          <p14:tracePt t="21552" x="10471150" y="3576638"/>
          <p14:tracePt t="21560" x="10463213" y="3567113"/>
          <p14:tracePt t="21568" x="10455275" y="3559175"/>
          <p14:tracePt t="21576" x="10429875" y="3551238"/>
          <p14:tracePt t="21586" x="10421938" y="3541713"/>
          <p14:tracePt t="21592" x="10412413" y="3533775"/>
          <p14:tracePt t="21599" x="10396538" y="3525838"/>
          <p14:tracePt t="21616" x="10388600" y="3517900"/>
          <p14:tracePt t="21624" x="10379075" y="3517900"/>
          <p14:tracePt t="21648" x="10371138" y="3508375"/>
          <p14:tracePt t="21664" x="10363200" y="3500438"/>
          <p14:tracePt t="21672" x="10345738" y="3500438"/>
          <p14:tracePt t="21680" x="10337800" y="3492500"/>
          <p14:tracePt t="21688" x="10320338" y="3482975"/>
          <p14:tracePt t="21696" x="10294938" y="3482975"/>
          <p14:tracePt t="21704" x="10279063" y="3475038"/>
          <p14:tracePt t="21712" x="10261600" y="3467100"/>
          <p14:tracePt t="21720" x="10245725" y="3467100"/>
          <p14:tracePt t="21728" x="10236200" y="3459163"/>
          <p14:tracePt t="21737" x="10220325" y="3459163"/>
          <p14:tracePt t="21744" x="10212388" y="3459163"/>
          <p14:tracePt t="21752" x="10202863" y="3459163"/>
          <p14:tracePt t="21760" x="10186988" y="3459163"/>
          <p14:tracePt t="21768" x="10177463" y="3459163"/>
          <p14:tracePt t="21776" x="10169525" y="3459163"/>
          <p14:tracePt t="21784" x="10153650" y="3459163"/>
          <p14:tracePt t="21792" x="10136188" y="3459163"/>
          <p14:tracePt t="21799" x="10110788" y="3459163"/>
          <p14:tracePt t="21808" x="10085388" y="3459163"/>
          <p14:tracePt t="21817" x="10059988" y="3459163"/>
          <p14:tracePt t="21824" x="10018713" y="3459163"/>
          <p14:tracePt t="21832" x="9985375" y="3459163"/>
          <p14:tracePt t="21840" x="9952038" y="3459163"/>
          <p14:tracePt t="21849" x="9901238" y="3467100"/>
          <p14:tracePt t="21856" x="9867900" y="3475038"/>
          <p14:tracePt t="21865" x="9834563" y="3482975"/>
          <p14:tracePt t="21872" x="9809163" y="3482975"/>
          <p14:tracePt t="21880" x="9783763" y="3492500"/>
          <p14:tracePt t="21888" x="9758363" y="3492500"/>
          <p14:tracePt t="21896" x="9732963" y="3492500"/>
          <p14:tracePt t="21905" x="9725025" y="3492500"/>
          <p14:tracePt t="21921" x="9717088" y="3492500"/>
          <p14:tracePt t="21928" x="9707563" y="3492500"/>
          <p14:tracePt t="21944" x="9699625" y="3492500"/>
          <p14:tracePt t="21952" x="9683750" y="3492500"/>
          <p14:tracePt t="21960" x="9666288" y="3492500"/>
          <p14:tracePt t="21968" x="9648825" y="3492500"/>
          <p14:tracePt t="21976" x="9625013" y="3500438"/>
          <p14:tracePt t="21984" x="9599613" y="3508375"/>
          <p14:tracePt t="21992" x="9574213" y="3517900"/>
          <p14:tracePt t="21999" x="9548813" y="3525838"/>
          <p14:tracePt t="22008" x="9515475" y="3533775"/>
          <p14:tracePt t="22016" x="9490075" y="3541713"/>
          <p14:tracePt t="22024" x="9464675" y="3559175"/>
          <p14:tracePt t="22032" x="9439275" y="3567113"/>
          <p14:tracePt t="22040" x="9405938" y="3584575"/>
          <p14:tracePt t="22049" x="9380538" y="3600450"/>
          <p14:tracePt t="22056" x="9355138" y="3609975"/>
          <p14:tracePt t="22065" x="9331325" y="3625850"/>
          <p14:tracePt t="22072" x="9296400" y="3643313"/>
          <p14:tracePt t="22080" x="9263063" y="3651250"/>
          <p14:tracePt t="22089" x="9221788" y="3668713"/>
          <p14:tracePt t="22096" x="9163050" y="3694113"/>
          <p14:tracePt t="22105" x="9104313" y="3709988"/>
          <p14:tracePt t="22112" x="9045575" y="3735388"/>
          <p14:tracePt t="22120" x="8986838" y="3768725"/>
          <p14:tracePt t="22128" x="8936038" y="3802063"/>
          <p14:tracePt t="22136" x="8894763" y="3827463"/>
          <p14:tracePt t="22144" x="8851900" y="3860800"/>
          <p14:tracePt t="22152" x="8826500" y="3894138"/>
          <p14:tracePt t="22160" x="8793163" y="3911600"/>
          <p14:tracePt t="22168" x="8751888" y="3944938"/>
          <p14:tracePt t="22176" x="8709025" y="3978275"/>
          <p14:tracePt t="22185" x="8675688" y="4011613"/>
          <p14:tracePt t="22192" x="8634413" y="4037013"/>
          <p14:tracePt t="22199" x="8601075" y="4054475"/>
          <p14:tracePt t="22208" x="8575675" y="4071938"/>
          <p14:tracePt t="22216" x="8558213" y="4087813"/>
          <p14:tracePt t="22224" x="8542338" y="4105275"/>
          <p14:tracePt t="22232" x="8516938" y="4121150"/>
          <p14:tracePt t="22240" x="8509000" y="4130675"/>
          <p14:tracePt t="22249" x="8483600" y="4146550"/>
          <p14:tracePt t="22256" x="8458200" y="4164013"/>
          <p14:tracePt t="22264" x="8440738" y="4179888"/>
          <p14:tracePt t="22272" x="8432800" y="4189413"/>
          <p14:tracePt t="22280" x="8415338" y="4197350"/>
          <p14:tracePt t="22289" x="8391525" y="4205288"/>
          <p14:tracePt t="22296" x="8391525" y="4222750"/>
          <p14:tracePt t="22305" x="8374063" y="4230688"/>
          <p14:tracePt t="22312" x="8366125" y="4248150"/>
          <p14:tracePt t="22320" x="8356600" y="4256088"/>
          <p14:tracePt t="22328" x="8348663" y="4271963"/>
          <p14:tracePt t="22336" x="8348663" y="4289425"/>
          <p14:tracePt t="22344" x="8340725" y="4306888"/>
          <p14:tracePt t="22352" x="8332788" y="4322763"/>
          <p14:tracePt t="22360" x="8323263" y="4348163"/>
          <p14:tracePt t="22368" x="8323263" y="4365625"/>
          <p14:tracePt t="22376" x="8323263" y="4381500"/>
          <p14:tracePt t="22385" x="8315325" y="4406900"/>
          <p14:tracePt t="22392" x="8307388" y="4414838"/>
          <p14:tracePt t="22399" x="8297863" y="4432300"/>
          <p14:tracePt t="22408" x="8281988" y="4448175"/>
          <p14:tracePt t="22415" x="8274050" y="4465638"/>
          <p14:tracePt t="22424" x="8264525" y="4473575"/>
          <p14:tracePt t="22432" x="8264525" y="4491038"/>
          <p14:tracePt t="22440" x="8256588" y="4506913"/>
          <p14:tracePt t="22449" x="8248650" y="4516438"/>
          <p14:tracePt t="22456" x="8248650" y="4524375"/>
          <p14:tracePt t="22464" x="8248650" y="4549775"/>
          <p14:tracePt t="22472" x="8248650" y="4565650"/>
          <p14:tracePt t="22480" x="8248650" y="4583113"/>
          <p14:tracePt t="22488" x="8248650" y="4600575"/>
          <p14:tracePt t="22496" x="8248650" y="4624388"/>
          <p14:tracePt t="22504" x="8256588" y="4649788"/>
          <p14:tracePt t="22511" x="8256588" y="4675188"/>
          <p14:tracePt t="22519" x="8274050" y="4708525"/>
          <p14:tracePt t="22527" x="8281988" y="4733925"/>
          <p14:tracePt t="22536" x="8289925" y="4759325"/>
          <p14:tracePt t="22543" x="8289925" y="4784725"/>
          <p14:tracePt t="22551" x="8297863" y="4810125"/>
          <p14:tracePt t="22559" x="8307388" y="4835525"/>
          <p14:tracePt t="22567" x="8307388" y="4851400"/>
          <p14:tracePt t="22575" x="8315325" y="4868863"/>
          <p14:tracePt t="22583" x="8315325" y="4894263"/>
          <p14:tracePt t="22599" x="8340725" y="4935538"/>
          <p14:tracePt t="22607" x="8356600" y="4960938"/>
          <p14:tracePt t="22614" x="8391525" y="4994275"/>
          <p14:tracePt t="22623" x="8407400" y="5027613"/>
          <p14:tracePt t="22631" x="8440738" y="5070475"/>
          <p14:tracePt t="22640" x="8474075" y="5119688"/>
          <p14:tracePt t="22648" x="8509000" y="5154613"/>
          <p14:tracePt t="22655" x="8550275" y="5195888"/>
          <p14:tracePt t="22663" x="8583613" y="5237163"/>
          <p14:tracePt t="22671" x="8601075" y="5262563"/>
          <p14:tracePt t="22680" x="8634413" y="5287963"/>
          <p14:tracePt t="22688" x="8642350" y="5305425"/>
          <p14:tracePt t="22695" x="8659813" y="5313363"/>
          <p14:tracePt t="22704" x="8667750" y="5330825"/>
          <p14:tracePt t="22712" x="8685213" y="5330825"/>
          <p14:tracePt t="22720" x="8685213" y="5338763"/>
          <p14:tracePt t="22727" x="8693150" y="5346700"/>
          <p14:tracePt t="22736" x="8701088" y="5346700"/>
          <p14:tracePt t="22743" x="8709025" y="5356225"/>
          <p14:tracePt t="22752" x="8726488" y="5356225"/>
          <p14:tracePt t="22759" x="8734425" y="5364163"/>
          <p14:tracePt t="22768" x="8743950" y="5372100"/>
          <p14:tracePt t="22775" x="8759825" y="5380038"/>
          <p14:tracePt t="22783" x="8777288" y="5380038"/>
          <p14:tracePt t="22791" x="8785225" y="5389563"/>
          <p14:tracePt t="22800" x="8802688" y="5397500"/>
          <p14:tracePt t="22807" x="8818563" y="5405438"/>
          <p14:tracePt t="22814" x="8826500" y="5422900"/>
          <p14:tracePt t="22823" x="8843963" y="5422900"/>
          <p14:tracePt t="22831" x="8869363" y="5430838"/>
          <p14:tracePt t="22839" x="8885238" y="5438775"/>
          <p14:tracePt t="22848" x="8910638" y="5448300"/>
          <p14:tracePt t="22856" x="8928100" y="5456238"/>
          <p14:tracePt t="22863" x="8953500" y="5464175"/>
          <p14:tracePt t="22871" x="8969375" y="5464175"/>
          <p14:tracePt t="22879" x="9012238" y="5473700"/>
          <p14:tracePt t="22888" x="9037638" y="5473700"/>
          <p14:tracePt t="22895" x="9061450" y="5481638"/>
          <p14:tracePt t="22904" x="9086850" y="5481638"/>
          <p14:tracePt t="22911" x="9112250" y="5489575"/>
          <p14:tracePt t="22919" x="9145588" y="5497513"/>
          <p14:tracePt t="22927" x="9170988" y="5497513"/>
          <p14:tracePt t="22936" x="9204325" y="5507038"/>
          <p14:tracePt t="22943" x="9247188" y="5507038"/>
          <p14:tracePt t="22952" x="9272588" y="5514975"/>
          <p14:tracePt t="22960" x="9305925" y="5514975"/>
          <p14:tracePt t="22967" x="9331325" y="5514975"/>
          <p14:tracePt t="22975" x="9355138" y="5522913"/>
          <p14:tracePt t="22983" x="9390063" y="5522913"/>
          <p14:tracePt t="22992" x="9413875" y="5522913"/>
          <p14:tracePt t="22999" x="9448800" y="5522913"/>
          <p14:tracePt t="23007" x="9482138" y="5522913"/>
          <p14:tracePt t="23015" x="9515475" y="5522913"/>
          <p14:tracePt t="23023" x="9548813" y="5522913"/>
          <p14:tracePt t="23032" x="9590088" y="5522913"/>
          <p14:tracePt t="23039" x="9615488" y="5522913"/>
          <p14:tracePt t="23048" x="9648825" y="5514975"/>
          <p14:tracePt t="23055" x="9674225" y="5514975"/>
          <p14:tracePt t="23064" x="9699625" y="5507038"/>
          <p14:tracePt t="23071" x="9725025" y="5497513"/>
          <p14:tracePt t="23079" x="9742488" y="5489575"/>
          <p14:tracePt t="23088" x="9766300" y="5481638"/>
          <p14:tracePt t="23095" x="9801225" y="5464175"/>
          <p14:tracePt t="23104" x="9825038" y="5448300"/>
          <p14:tracePt t="23111" x="9867900" y="5430838"/>
          <p14:tracePt t="23119" x="9918700" y="5397500"/>
          <p14:tracePt t="23127" x="9952038" y="5364163"/>
          <p14:tracePt t="23135" x="10001250" y="5330825"/>
          <p14:tracePt t="23143" x="10059988" y="5287963"/>
          <p14:tracePt t="23151" x="10102850" y="5246688"/>
          <p14:tracePt t="23159" x="10136188" y="5203825"/>
          <p14:tracePt t="23167" x="10169525" y="5162550"/>
          <p14:tracePt t="23175" x="10212388" y="5119688"/>
          <p14:tracePt t="23183" x="10261600" y="5078413"/>
          <p14:tracePt t="23192" x="10304463" y="5027613"/>
          <p14:tracePt t="23200" x="10353675" y="4978400"/>
          <p14:tracePt t="23207" x="10396538" y="4927600"/>
          <p14:tracePt t="23214" x="10447338" y="4851400"/>
          <p14:tracePt t="23223" x="10488613" y="4802188"/>
          <p14:tracePt t="23231" x="10539413" y="4718050"/>
          <p14:tracePt t="23239" x="10572750" y="4633913"/>
          <p14:tracePt t="23248" x="10606088" y="4557713"/>
          <p14:tracePt t="23256" x="10647363" y="4473575"/>
          <p14:tracePt t="23263" x="10682288" y="4389438"/>
          <p14:tracePt t="23271" x="10731500" y="4306888"/>
          <p14:tracePt t="23279" x="10764838" y="4248150"/>
          <p14:tracePt t="23288" x="10799763" y="4189413"/>
          <p14:tracePt t="23295" x="10833100" y="4121150"/>
          <p14:tracePt t="23304" x="10858500" y="4062413"/>
          <p14:tracePt t="23311" x="10882313" y="3995738"/>
          <p14:tracePt t="23319" x="10907713" y="3929063"/>
          <p14:tracePt t="23327" x="10933113" y="3860800"/>
          <p14:tracePt t="23336" x="10950575" y="3802063"/>
          <p14:tracePt t="23343" x="10966450" y="3760788"/>
          <p14:tracePt t="23351" x="10975975" y="3709988"/>
          <p14:tracePt t="23359" x="10983913" y="3659188"/>
          <p14:tracePt t="23368" x="10983913" y="3635375"/>
          <p14:tracePt t="23375" x="10983913" y="3609975"/>
          <p14:tracePt t="23383" x="10966450" y="3584575"/>
          <p14:tracePt t="23391" x="10950575" y="3567113"/>
          <p14:tracePt t="23399" x="10917238" y="3541713"/>
          <p14:tracePt t="23407" x="10874375" y="3517900"/>
          <p14:tracePt t="23414" x="10858500" y="3508375"/>
          <p14:tracePt t="23872" x="10858500" y="3500438"/>
          <p14:tracePt t="23880" x="10858500" y="3492500"/>
          <p14:tracePt t="23888" x="10874375" y="3475038"/>
          <p14:tracePt t="23896" x="10899775" y="3441700"/>
          <p14:tracePt t="23904" x="10917238" y="3408363"/>
          <p14:tracePt t="23912" x="10925175" y="3357563"/>
          <p14:tracePt t="23920" x="10933113" y="3306763"/>
          <p14:tracePt t="23928" x="10941050" y="3248025"/>
          <p14:tracePt t="23936" x="10950575" y="3206750"/>
          <p14:tracePt t="23944" x="10966450" y="3163888"/>
          <p14:tracePt t="23952" x="10983913" y="3114675"/>
          <p14:tracePt t="23960" x="10999788" y="3081338"/>
          <p14:tracePt t="23968" x="11025188" y="3038475"/>
          <p14:tracePt t="23977" x="11034713" y="3022600"/>
          <p14:tracePt t="23985" x="11042650" y="2997200"/>
          <p14:tracePt t="23993" x="11050588" y="2979738"/>
          <p14:tracePt t="23999" x="11068050" y="2954338"/>
          <p14:tracePt t="24008" x="11075988" y="2938463"/>
          <p14:tracePt t="24016" x="11075988" y="2928938"/>
          <p14:tracePt t="24025" x="11083925" y="2913063"/>
          <p14:tracePt t="24032" x="11101388" y="2887663"/>
          <p14:tracePt t="24040" x="11101388" y="2862263"/>
          <p14:tracePt t="24049" x="11117263" y="2836863"/>
          <p14:tracePt t="24056" x="11126788" y="2811463"/>
          <p14:tracePt t="24063" x="11134725" y="2786063"/>
          <p14:tracePt t="24071" x="11142663" y="2762250"/>
          <p14:tracePt t="24079" x="11160125" y="2736850"/>
          <p14:tracePt t="24087" x="11160125" y="2719388"/>
          <p14:tracePt t="24095" x="11168063" y="2711450"/>
          <p14:tracePt t="24103" x="11176000" y="2693988"/>
          <p14:tracePt t="24111" x="11176000" y="2686050"/>
          <p14:tracePt t="24119" x="11185525" y="2678113"/>
          <p14:tracePt t="24127" x="11193463" y="2660650"/>
          <p14:tracePt t="24135" x="11193463" y="2652713"/>
          <p14:tracePt t="24143" x="11193463" y="2644775"/>
          <p14:tracePt t="24151" x="11193463" y="2627313"/>
          <p14:tracePt t="24159" x="11193463" y="2601913"/>
          <p14:tracePt t="24167" x="11193463" y="2586038"/>
          <p14:tracePt t="24175" x="11193463" y="2551113"/>
          <p14:tracePt t="24183" x="11193463" y="2527300"/>
          <p14:tracePt t="24191" x="11193463" y="2492375"/>
          <p14:tracePt t="24199" x="11193463" y="2468563"/>
          <p14:tracePt t="24207" x="11193463" y="2433638"/>
          <p14:tracePt t="24214" x="11193463" y="2417763"/>
          <p14:tracePt t="24223" x="11193463" y="2392363"/>
          <p14:tracePt t="24232" x="11201400" y="2374900"/>
          <p14:tracePt t="24239" x="11201400" y="2359025"/>
          <p14:tracePt t="24248" x="11201400" y="2341563"/>
          <p14:tracePt t="24256" x="11201400" y="2325688"/>
          <p14:tracePt t="24264" x="11201400" y="2300288"/>
          <p14:tracePt t="24272" x="11201400" y="2282825"/>
          <p14:tracePt t="24279" x="11201400" y="2257425"/>
          <p14:tracePt t="24287" x="11201400" y="2233613"/>
          <p14:tracePt t="24295" x="11201400" y="2208213"/>
          <p14:tracePt t="24304" x="11201400" y="2182813"/>
          <p14:tracePt t="24312" x="11193463" y="2157413"/>
          <p14:tracePt t="24319" x="11185525" y="2124075"/>
          <p14:tracePt t="24327" x="11168063" y="2090738"/>
          <p14:tracePt t="24335" x="11168063" y="2065338"/>
          <p14:tracePt t="24343" x="11168063" y="2039938"/>
          <p14:tracePt t="24351" x="11160125" y="2022475"/>
          <p14:tracePt t="24359" x="11160125" y="2006600"/>
          <p14:tracePt t="24367" x="11160125" y="1997075"/>
          <p14:tracePt t="24375" x="11152188" y="1981200"/>
          <p14:tracePt t="24383" x="11152188" y="1963738"/>
          <p14:tracePt t="24391" x="11152188" y="1955800"/>
          <p14:tracePt t="24399" x="11142663" y="1930400"/>
          <p14:tracePt t="24407" x="11142663" y="1914525"/>
          <p14:tracePt t="24414" x="11126788" y="1879600"/>
          <p14:tracePt t="24423" x="11126788" y="1846263"/>
          <p14:tracePt t="24431" x="11117263" y="1812925"/>
          <p14:tracePt t="24439" x="11109325" y="1762125"/>
          <p14:tracePt t="24447" x="11101388" y="1728788"/>
          <p14:tracePt t="24455" x="11093450" y="1695450"/>
          <p14:tracePt t="24463" x="11075988" y="1654175"/>
          <p14:tracePt t="24471" x="11058525" y="1636713"/>
          <p14:tracePt t="24479" x="11058525" y="1620838"/>
          <p14:tracePt t="24488" x="11058525" y="1595438"/>
          <p14:tracePt t="24495" x="11050588" y="1577975"/>
          <p14:tracePt t="24504" x="11042650" y="1562100"/>
          <p14:tracePt t="24511" x="11042650" y="1536700"/>
          <p14:tracePt t="24520" x="11042650" y="1511300"/>
          <p14:tracePt t="24528" x="11034713" y="1477963"/>
          <p14:tracePt t="24536" x="11034713" y="1452563"/>
          <p14:tracePt t="24543" x="11034713" y="1419225"/>
          <p14:tracePt t="24551" x="11017250" y="1384300"/>
          <p14:tracePt t="24559" x="10991850" y="1360488"/>
          <p14:tracePt t="24567" x="10975975" y="1317625"/>
          <p14:tracePt t="24575" x="10941050" y="1276350"/>
          <p14:tracePt t="24584" x="10917238" y="1250950"/>
          <p14:tracePt t="24591" x="10917238" y="1243013"/>
          <p14:tracePt t="24598" x="10917238" y="1233488"/>
          <p14:tracePt t="24840" x="10882313" y="1233488"/>
          <p14:tracePt t="24850" x="10866438" y="1233488"/>
          <p14:tracePt t="24856" x="10848975" y="1233488"/>
          <p14:tracePt t="24865" x="10841038" y="1233488"/>
          <p14:tracePt t="24872" x="10833100" y="1233488"/>
          <p14:tracePt t="24880" x="10833100" y="1225550"/>
          <p14:tracePt t="24889" x="10823575" y="1225550"/>
          <p14:tracePt t="24897" x="10823575" y="1208088"/>
          <p14:tracePt t="24904" x="10823575" y="1184275"/>
          <p14:tracePt t="24913" x="10823575" y="1158875"/>
          <p14:tracePt t="24920" x="10823575" y="1125538"/>
          <p14:tracePt t="24929" x="10823575" y="1108075"/>
          <p14:tracePt t="24936" x="10833100" y="1074738"/>
          <p14:tracePt t="24944" x="10833100" y="1049338"/>
          <p14:tracePt t="24952" x="10833100" y="1031875"/>
          <p14:tracePt t="24960" x="10823575" y="1008063"/>
          <p14:tracePt t="24968" x="10815638" y="982663"/>
          <p14:tracePt t="24976" x="10807700" y="965200"/>
          <p14:tracePt t="24985" x="10790238" y="949325"/>
          <p14:tracePt t="24992" x="10782300" y="939800"/>
          <p14:tracePt t="24999" x="10764838" y="923925"/>
          <p14:tracePt t="25008" x="10748963" y="914400"/>
          <p14:tracePt t="25016" x="10741025" y="906463"/>
          <p14:tracePt t="25024" x="10723563" y="889000"/>
          <p14:tracePt t="25032" x="10715625" y="889000"/>
          <p14:tracePt t="25040" x="10715625" y="881063"/>
          <p14:tracePt t="25049" x="10706100" y="881063"/>
          <p14:tracePt t="25056" x="10698163" y="873125"/>
          <p14:tracePt t="25064" x="10698163" y="865188"/>
          <p14:tracePt t="25072" x="10698163" y="855663"/>
          <p14:tracePt t="25080" x="10698163" y="847725"/>
          <p14:tracePt t="25088" x="10690225" y="847725"/>
          <p14:tracePt t="25096" x="10690225" y="830263"/>
          <p14:tracePt t="25105" x="10672763" y="822325"/>
          <p14:tracePt t="25112" x="10664825" y="806450"/>
          <p14:tracePt t="25120" x="10647363" y="796925"/>
          <p14:tracePt t="25128" x="10614025" y="781050"/>
          <p14:tracePt t="25136" x="10588625" y="763588"/>
          <p14:tracePt t="25144" x="10572750" y="747713"/>
          <p14:tracePt t="25152" x="10539413" y="730250"/>
          <p14:tracePt t="25160" x="10521950" y="712788"/>
          <p14:tracePt t="25168" x="10514013" y="712788"/>
          <p14:tracePt t="25176" x="10488613" y="696913"/>
          <p14:tracePt t="25185" x="10488613" y="688975"/>
          <p14:tracePt t="25192" x="10471150" y="671513"/>
          <p14:tracePt t="25199" x="10455275" y="663575"/>
          <p14:tracePt t="25208" x="10429875" y="638175"/>
          <p14:tracePt t="25216" x="10412413" y="630238"/>
          <p14:tracePt t="25224" x="10371138" y="604838"/>
          <p14:tracePt t="25232" x="10320338" y="579438"/>
          <p14:tracePt t="25240" x="10261600" y="561975"/>
          <p14:tracePt t="25249" x="10202863" y="536575"/>
          <p14:tracePt t="25257" x="10169525" y="528638"/>
          <p14:tracePt t="25265" x="10118725" y="503238"/>
          <p14:tracePt t="25272" x="10094913" y="487363"/>
          <p14:tracePt t="25280" x="10059988" y="477838"/>
          <p14:tracePt t="25289" x="10052050" y="469900"/>
          <p14:tracePt t="25296" x="10044113" y="461963"/>
          <p14:tracePt t="25305" x="10026650" y="454025"/>
          <p14:tracePt t="25312" x="10018713" y="444500"/>
          <p14:tracePt t="25320" x="10010775" y="436563"/>
          <p14:tracePt t="25328" x="10010775" y="428625"/>
          <p14:tracePt t="25337" x="9993313" y="419100"/>
          <p14:tracePt t="25344" x="9985375" y="419100"/>
          <p14:tracePt t="25352" x="9967913" y="403225"/>
          <p14:tracePt t="25360" x="9942513" y="403225"/>
          <p14:tracePt t="25368" x="9909175" y="385763"/>
          <p14:tracePt t="25376" x="9883775" y="369888"/>
          <p14:tracePt t="25384" x="9859963" y="360363"/>
          <p14:tracePt t="25392" x="9834563" y="344488"/>
          <p14:tracePt t="25399" x="9817100" y="336550"/>
          <p14:tracePt t="25408" x="9801225" y="336550"/>
          <p14:tracePt t="25414" x="9791700" y="327025"/>
          <p14:tracePt t="25423" x="9766300" y="311150"/>
          <p14:tracePt t="25431" x="9758363" y="311150"/>
          <p14:tracePt t="25439" x="9750425" y="301625"/>
          <p14:tracePt t="25448" x="9732963" y="293688"/>
          <p14:tracePt t="25455" x="9717088" y="285750"/>
          <p14:tracePt t="25463" x="9699625" y="276225"/>
          <p14:tracePt t="25471" x="9683750" y="268288"/>
          <p14:tracePt t="25479" x="9640888" y="252413"/>
          <p14:tracePt t="25487" x="9599613" y="234950"/>
          <p14:tracePt t="25496" x="9540875" y="209550"/>
          <p14:tracePt t="25504" x="9464675" y="193675"/>
          <p14:tracePt t="25512" x="9405938" y="168275"/>
          <p14:tracePt t="25520" x="9347200" y="150813"/>
          <p14:tracePt t="25528" x="9321800" y="134938"/>
          <p14:tracePt t="25537" x="9305925" y="125413"/>
          <p14:tracePt t="25544" x="9280525" y="109538"/>
          <p14:tracePt t="25552" x="9263063" y="100013"/>
          <p14:tracePt t="25560" x="9247188" y="92075"/>
          <p14:tracePt t="25569" x="9229725" y="84138"/>
          <p14:tracePt t="25576" x="9204325" y="66675"/>
          <p14:tracePt t="25585" x="9178925" y="50800"/>
          <p14:tracePt t="25592" x="9137650" y="41275"/>
          <p14:tracePt t="25599" x="9104313" y="25400"/>
          <p14:tracePt t="25608" x="9037638" y="7938"/>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F650-5C75-47F4-B109-3EC5D36926C6}"/>
              </a:ext>
            </a:extLst>
          </p:cNvPr>
          <p:cNvSpPr>
            <a:spLocks noGrp="1"/>
          </p:cNvSpPr>
          <p:nvPr>
            <p:ph type="title"/>
          </p:nvPr>
        </p:nvSpPr>
        <p:spPr>
          <a:xfrm>
            <a:off x="839788" y="365125"/>
            <a:ext cx="10515600" cy="633165"/>
          </a:xfrm>
        </p:spPr>
        <p:txBody>
          <a:bodyPr>
            <a:normAutofit/>
          </a:bodyPr>
          <a:lstStyle/>
          <a:p>
            <a:r>
              <a:rPr lang="en-US" sz="2800" b="1" dirty="0">
                <a:latin typeface="+mn-lt"/>
              </a:rPr>
              <a:t>Impacts - Loss of Satellites due to Atmospheric Density Effects</a:t>
            </a:r>
          </a:p>
        </p:txBody>
      </p:sp>
      <p:sp>
        <p:nvSpPr>
          <p:cNvPr id="3" name="Text Placeholder 2">
            <a:extLst>
              <a:ext uri="{FF2B5EF4-FFF2-40B4-BE49-F238E27FC236}">
                <a16:creationId xmlns:a16="http://schemas.microsoft.com/office/drawing/2014/main" id="{984C0672-27AC-43A5-A0D1-7B46825C03C3}"/>
              </a:ext>
            </a:extLst>
          </p:cNvPr>
          <p:cNvSpPr>
            <a:spLocks noGrp="1"/>
          </p:cNvSpPr>
          <p:nvPr>
            <p:ph type="body" idx="1"/>
          </p:nvPr>
        </p:nvSpPr>
        <p:spPr/>
        <p:txBody>
          <a:bodyPr/>
          <a:lstStyle/>
          <a:p>
            <a:endParaRPr lang="en-US"/>
          </a:p>
        </p:txBody>
      </p:sp>
      <p:pic>
        <p:nvPicPr>
          <p:cNvPr id="8" name="Content Placeholder 7" descr="Graphical user interface, text, application, email&#10;&#10;Description automatically generated">
            <a:extLst>
              <a:ext uri="{FF2B5EF4-FFF2-40B4-BE49-F238E27FC236}">
                <a16:creationId xmlns:a16="http://schemas.microsoft.com/office/drawing/2014/main" id="{F251D81C-F5B2-4A48-A3F6-24E67D7A464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0" y="1174458"/>
            <a:ext cx="5083175" cy="3850547"/>
          </a:xfrm>
        </p:spPr>
      </p:pic>
      <p:sp>
        <p:nvSpPr>
          <p:cNvPr id="5" name="Text Placeholder 4">
            <a:extLst>
              <a:ext uri="{FF2B5EF4-FFF2-40B4-BE49-F238E27FC236}">
                <a16:creationId xmlns:a16="http://schemas.microsoft.com/office/drawing/2014/main" id="{C5E1BE82-F903-4E1F-8256-953CB9A2FA87}"/>
              </a:ext>
            </a:extLst>
          </p:cNvPr>
          <p:cNvSpPr>
            <a:spLocks noGrp="1"/>
          </p:cNvSpPr>
          <p:nvPr>
            <p:ph type="body" sz="quarter" idx="3"/>
          </p:nvPr>
        </p:nvSpPr>
        <p:spPr/>
        <p:txBody>
          <a:bodyPr/>
          <a:lstStyle/>
          <a:p>
            <a:endParaRPr lang="en-US"/>
          </a:p>
        </p:txBody>
      </p:sp>
      <p:pic>
        <p:nvPicPr>
          <p:cNvPr id="10" name="Content Placeholder 9" descr="Text&#10;&#10;Description automatically generated">
            <a:extLst>
              <a:ext uri="{FF2B5EF4-FFF2-40B4-BE49-F238E27FC236}">
                <a16:creationId xmlns:a16="http://schemas.microsoft.com/office/drawing/2014/main" id="{FB0ECD54-E6D7-4230-9618-10F5A1291859}"/>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5195638" y="1690688"/>
            <a:ext cx="6996362" cy="3985213"/>
          </a:xfrm>
        </p:spPr>
      </p:pic>
      <p:pic>
        <p:nvPicPr>
          <p:cNvPr id="7" name="Audio 6">
            <a:hlinkClick r:id="" action="ppaction://media"/>
            <a:extLst>
              <a:ext uri="{FF2B5EF4-FFF2-40B4-BE49-F238E27FC236}">
                <a16:creationId xmlns:a16="http://schemas.microsoft.com/office/drawing/2014/main" id="{FA004207-0906-4B7A-BA3B-898782CF28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0464386"/>
      </p:ext>
    </p:extLst>
  </p:cSld>
  <p:clrMapOvr>
    <a:masterClrMapping/>
  </p:clrMapOvr>
  <mc:AlternateContent xmlns:mc="http://schemas.openxmlformats.org/markup-compatibility/2006" xmlns:p14="http://schemas.microsoft.com/office/powerpoint/2010/main">
    <mc:Choice Requires="p14">
      <p:transition spd="slow" p14:dur="2000" advTm="40761"/>
    </mc:Choice>
    <mc:Fallback xmlns="">
      <p:transition spd="slow" advTm="4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5656" x="1284288" y="58738"/>
          <p14:tracePt t="35662" x="1284288" y="92075"/>
          <p14:tracePt t="35670" x="1284288" y="125413"/>
          <p14:tracePt t="35678" x="1274763" y="158750"/>
          <p14:tracePt t="35686" x="1274763" y="184150"/>
          <p14:tracePt t="35694" x="1266825" y="209550"/>
          <p14:tracePt t="35702" x="1258888" y="252413"/>
          <p14:tracePt t="35710" x="1250950" y="276225"/>
          <p14:tracePt t="35718" x="1241425" y="311150"/>
          <p14:tracePt t="35726" x="1241425" y="352425"/>
          <p14:tracePt t="35734" x="1233488" y="395288"/>
          <p14:tracePt t="35742" x="1225550" y="436563"/>
          <p14:tracePt t="35750" x="1225550" y="477838"/>
          <p14:tracePt t="35758" x="1216025" y="512763"/>
          <p14:tracePt t="35766" x="1216025" y="561975"/>
          <p14:tracePt t="35774" x="1216025" y="587375"/>
          <p14:tracePt t="35782" x="1216025" y="604838"/>
          <p14:tracePt t="35805" x="1225550" y="604838"/>
          <p14:tracePt t="35814" x="1250950" y="604838"/>
          <p14:tracePt t="35823" x="1250950" y="595313"/>
          <p14:tracePt t="36054" x="1241425" y="612775"/>
          <p14:tracePt t="36062" x="1241425" y="630238"/>
          <p14:tracePt t="36070" x="1225550" y="638175"/>
          <p14:tracePt t="36086" x="1208088" y="630238"/>
          <p14:tracePt t="36094" x="1208088" y="620713"/>
          <p14:tracePt t="36102" x="1208088" y="612775"/>
          <p14:tracePt t="36118" x="1200150" y="612775"/>
          <p14:tracePt t="36150" x="1192213" y="612775"/>
          <p14:tracePt t="36159" x="1182688" y="612775"/>
          <p14:tracePt t="36166" x="1166813" y="612775"/>
          <p14:tracePt t="36174" x="1123950" y="638175"/>
          <p14:tracePt t="36182" x="1074738" y="671513"/>
          <p14:tracePt t="36190" x="1023938" y="704850"/>
          <p14:tracePt t="36197" x="973138" y="730250"/>
          <p14:tracePt t="36206" x="922338" y="763588"/>
          <p14:tracePt t="36213" x="873125" y="796925"/>
          <p14:tracePt t="36221" x="822325" y="822325"/>
          <p14:tracePt t="36229" x="763588" y="847725"/>
          <p14:tracePt t="36237" x="712788" y="873125"/>
          <p14:tracePt t="36245" x="663575" y="898525"/>
          <p14:tracePt t="36254" x="628650" y="923925"/>
          <p14:tracePt t="36261" x="587375" y="939800"/>
          <p14:tracePt t="36269" x="554038" y="957263"/>
          <p14:tracePt t="36277" x="528638" y="982663"/>
          <p14:tracePt t="36285" x="503238" y="998538"/>
          <p14:tracePt t="36293" x="477838" y="1031875"/>
          <p14:tracePt t="36302" x="461963" y="1057275"/>
          <p14:tracePt t="36309" x="428625" y="1090613"/>
          <p14:tracePt t="36317" x="411163" y="1125538"/>
          <p14:tracePt t="36325" x="385763" y="1166813"/>
          <p14:tracePt t="36333" x="377825" y="1192213"/>
          <p14:tracePt t="36341" x="360363" y="1233488"/>
          <p14:tracePt t="36349" x="352425" y="1258888"/>
          <p14:tracePt t="36357" x="334963" y="1284288"/>
          <p14:tracePt t="36365" x="327025" y="1325563"/>
          <p14:tracePt t="36374" x="311150" y="1350963"/>
          <p14:tracePt t="36381" x="301625" y="1376363"/>
          <p14:tracePt t="36391" x="293688" y="1393825"/>
          <p14:tracePt t="36397" x="293688" y="1409700"/>
          <p14:tracePt t="36405" x="285750" y="1427163"/>
          <p14:tracePt t="36413" x="285750" y="1435100"/>
          <p14:tracePt t="36421" x="285750" y="1443038"/>
          <p14:tracePt t="36438" x="285750" y="1460500"/>
          <p14:tracePt t="36454" x="285750" y="1468438"/>
          <p14:tracePt t="36469" x="285750" y="1485900"/>
          <p14:tracePt t="36477" x="285750" y="1493838"/>
          <p14:tracePt t="36485" x="285750" y="1511300"/>
          <p14:tracePt t="36493" x="285750" y="1527175"/>
          <p14:tracePt t="36502" x="285750" y="1552575"/>
          <p14:tracePt t="36509" x="285750" y="1577975"/>
          <p14:tracePt t="36518" x="293688" y="1603375"/>
          <p14:tracePt t="36525" x="301625" y="1620838"/>
          <p14:tracePt t="36533" x="311150" y="1636713"/>
          <p14:tracePt t="36541" x="319088" y="1654175"/>
          <p14:tracePt t="36550" x="327025" y="1662113"/>
          <p14:tracePt t="36557" x="334963" y="1670050"/>
          <p14:tracePt t="36565" x="344488" y="1679575"/>
          <p14:tracePt t="36574" x="344488" y="1687513"/>
          <p14:tracePt t="36581" x="352425" y="1687513"/>
          <p14:tracePt t="36589" x="352425" y="1695450"/>
          <p14:tracePt t="36597" x="352425" y="1703388"/>
          <p14:tracePt t="36606" x="352425" y="1712913"/>
          <p14:tracePt t="36614" x="360363" y="1712913"/>
          <p14:tracePt t="36630" x="369888" y="1720850"/>
          <p14:tracePt t="36638" x="369888" y="1728788"/>
          <p14:tracePt t="36654" x="377825" y="1738313"/>
          <p14:tracePt t="36677" x="385763" y="1738313"/>
          <p14:tracePt t="36693" x="385763" y="1746250"/>
          <p14:tracePt t="36814" x="385763" y="1754188"/>
          <p14:tracePt t="36895" x="385763" y="1762125"/>
          <p14:tracePt t="36926" x="385763" y="1771650"/>
          <p14:tracePt t="37022" x="393700" y="1771650"/>
          <p14:tracePt t="37062" x="393700" y="1779588"/>
          <p14:tracePt t="37126" x="403225" y="1779588"/>
          <p14:tracePt t="37158" x="403225" y="1787525"/>
          <p14:tracePt t="37206" x="411163" y="1787525"/>
          <p14:tracePt t="37222" x="411163" y="1797050"/>
          <p14:tracePt t="37239" x="419100" y="1797050"/>
          <p14:tracePt t="37246" x="419100" y="1804988"/>
          <p14:tracePt t="37255" x="428625" y="1804988"/>
          <p14:tracePt t="37262" x="428625" y="1812925"/>
          <p14:tracePt t="37270" x="436563" y="1812925"/>
          <p14:tracePt t="37294" x="444500" y="1812925"/>
          <p14:tracePt t="37318" x="452438" y="1812925"/>
          <p14:tracePt t="37326" x="452438" y="1820863"/>
          <p14:tracePt t="37350" x="461963" y="1820863"/>
          <p14:tracePt t="37366" x="469900" y="1820863"/>
          <p14:tracePt t="37390" x="477838" y="1830388"/>
          <p14:tracePt t="37405" x="495300" y="1838325"/>
          <p14:tracePt t="37422" x="503238" y="1838325"/>
          <p14:tracePt t="37430" x="503238" y="1846263"/>
          <p14:tracePt t="37440" x="511175" y="1846263"/>
          <p14:tracePt t="37455" x="520700" y="1846263"/>
          <p14:tracePt t="37462" x="528638" y="1846263"/>
          <p14:tracePt t="37470" x="528638" y="1855788"/>
          <p14:tracePt t="37494" x="536575" y="1855788"/>
          <p14:tracePt t="37518" x="546100" y="1855788"/>
          <p14:tracePt t="37542" x="554038" y="1863725"/>
          <p14:tracePt t="37551" x="561975" y="1863725"/>
          <p14:tracePt t="37558" x="561975" y="1871663"/>
          <p14:tracePt t="37574" x="569913" y="1871663"/>
          <p14:tracePt t="37598" x="579438" y="1871663"/>
          <p14:tracePt t="37624" x="587375" y="1879600"/>
          <p14:tracePt t="37630" x="595313" y="1879600"/>
          <p14:tracePt t="37640" x="604838" y="1879600"/>
          <p14:tracePt t="37656" x="620713" y="1889125"/>
          <p14:tracePt t="37670" x="628650" y="1889125"/>
          <p14:tracePt t="37678" x="638175" y="1889125"/>
          <p14:tracePt t="37686" x="638175" y="1897063"/>
          <p14:tracePt t="37694" x="654050" y="1897063"/>
          <p14:tracePt t="37702" x="654050" y="1905000"/>
          <p14:tracePt t="37710" x="671513" y="1905000"/>
          <p14:tracePt t="37726" x="679450" y="1914525"/>
          <p14:tracePt t="37734" x="687388" y="1914525"/>
          <p14:tracePt t="37742" x="696913" y="1914525"/>
          <p14:tracePt t="37750" x="712788" y="1922463"/>
          <p14:tracePt t="37758" x="730250" y="1930400"/>
          <p14:tracePt t="37766" x="746125" y="1930400"/>
          <p14:tracePt t="37774" x="771525" y="1938338"/>
          <p14:tracePt t="37782" x="788988" y="1938338"/>
          <p14:tracePt t="37791" x="822325" y="1938338"/>
          <p14:tracePt t="37798" x="847725" y="1947863"/>
          <p14:tracePt t="37806" x="889000" y="1955800"/>
          <p14:tracePt t="37814" x="914400" y="1963738"/>
          <p14:tracePt t="37822" x="939800" y="1963738"/>
          <p14:tracePt t="37830" x="957263" y="1973263"/>
          <p14:tracePt t="37839" x="981075" y="1973263"/>
          <p14:tracePt t="37846" x="1006475" y="1973263"/>
          <p14:tracePt t="37856" x="1039813" y="1981200"/>
          <p14:tracePt t="37862" x="1065213" y="1981200"/>
          <p14:tracePt t="37871" x="1090613" y="1981200"/>
          <p14:tracePt t="37878" x="1116013" y="1981200"/>
          <p14:tracePt t="37886" x="1149350" y="1981200"/>
          <p14:tracePt t="37894" x="1182688" y="1981200"/>
          <p14:tracePt t="37902" x="1216025" y="1989138"/>
          <p14:tracePt t="37910" x="1266825" y="1989138"/>
          <p14:tracePt t="37918" x="1300163" y="1989138"/>
          <p14:tracePt t="37926" x="1325563" y="1989138"/>
          <p14:tracePt t="37934" x="1350963" y="1989138"/>
          <p14:tracePt t="37942" x="1376363" y="1997075"/>
          <p14:tracePt t="37950" x="1409700" y="1997075"/>
          <p14:tracePt t="37958" x="1435100" y="1997075"/>
          <p14:tracePt t="37966" x="1460500" y="2006600"/>
          <p14:tracePt t="37975" x="1493838" y="2006600"/>
          <p14:tracePt t="37982" x="1544638" y="2006600"/>
          <p14:tracePt t="37989" x="1577975" y="2006600"/>
          <p14:tracePt t="37998" x="1619250" y="2006600"/>
          <p14:tracePt t="38005" x="1677988" y="2006600"/>
          <p14:tracePt t="38014" x="1736725" y="2006600"/>
          <p14:tracePt t="38022" x="1803400" y="2006600"/>
          <p14:tracePt t="38030" x="1871663" y="2006600"/>
          <p14:tracePt t="38039" x="1930400" y="2006600"/>
          <p14:tracePt t="38046" x="1971675" y="2006600"/>
          <p14:tracePt t="38055" x="2005013" y="2006600"/>
          <p14:tracePt t="38062" x="2047875" y="2006600"/>
          <p14:tracePt t="38070" x="2081213" y="2006600"/>
          <p14:tracePt t="38078" x="2114550" y="2006600"/>
          <p14:tracePt t="38086" x="2132013" y="2006600"/>
          <p14:tracePt t="38094" x="2155825" y="2014538"/>
          <p14:tracePt t="38102" x="2173288" y="2014538"/>
          <p14:tracePt t="38110" x="2181225" y="2014538"/>
          <p14:tracePt t="38118" x="2206625" y="2014538"/>
          <p14:tracePt t="38126" x="2232025" y="2022475"/>
          <p14:tracePt t="38134" x="2257425" y="2022475"/>
          <p14:tracePt t="38142" x="2298700" y="2022475"/>
          <p14:tracePt t="38150" x="2341563" y="2032000"/>
          <p14:tracePt t="38158" x="2408238" y="2032000"/>
          <p14:tracePt t="38166" x="2474913" y="2032000"/>
          <p14:tracePt t="38174" x="2533650" y="2032000"/>
          <p14:tracePt t="38182" x="2592388" y="2032000"/>
          <p14:tracePt t="38188" x="2643188" y="2032000"/>
          <p14:tracePt t="38198" x="2701925" y="2032000"/>
          <p14:tracePt t="38206" x="2735263" y="2032000"/>
          <p14:tracePt t="38214" x="2760663" y="2032000"/>
          <p14:tracePt t="38223" x="2786063" y="2032000"/>
          <p14:tracePt t="38230" x="2801938" y="2032000"/>
          <p14:tracePt t="38240" x="2827338" y="2032000"/>
          <p14:tracePt t="38246" x="2844800" y="2032000"/>
          <p14:tracePt t="38256" x="2860675" y="2032000"/>
          <p14:tracePt t="38262" x="2878138" y="2032000"/>
          <p14:tracePt t="38270" x="2903538" y="2032000"/>
          <p14:tracePt t="38278" x="2928938" y="2039938"/>
          <p14:tracePt t="38286" x="2962275" y="2039938"/>
          <p14:tracePt t="38294" x="2995613" y="2039938"/>
          <p14:tracePt t="38303" x="3028950" y="2039938"/>
          <p14:tracePt t="38310" x="3079750" y="2039938"/>
          <p14:tracePt t="38318" x="3113088" y="2039938"/>
          <p14:tracePt t="38326" x="3154363" y="2039938"/>
          <p14:tracePt t="38334" x="3189288" y="2039938"/>
          <p14:tracePt t="38342" x="3238500" y="2039938"/>
          <p14:tracePt t="38350" x="3271838" y="2039938"/>
          <p14:tracePt t="38358" x="3330575" y="2039938"/>
          <p14:tracePt t="38366" x="3373438" y="2039938"/>
          <p14:tracePt t="38374" x="3432175" y="2039938"/>
          <p14:tracePt t="38381" x="3465513" y="2039938"/>
          <p14:tracePt t="38389" x="3516313" y="2039938"/>
          <p14:tracePt t="38397" x="3557588" y="2039938"/>
          <p14:tracePt t="38404" x="3590925" y="2039938"/>
          <p14:tracePt t="38413" x="3641725" y="2039938"/>
          <p14:tracePt t="38421" x="3683000" y="2039938"/>
          <p14:tracePt t="38429" x="3725863" y="2039938"/>
          <p14:tracePt t="38438" x="3767138" y="2039938"/>
          <p14:tracePt t="38445" x="3800475" y="2039938"/>
          <p14:tracePt t="38453" x="3825875" y="2039938"/>
          <p14:tracePt t="38462" x="3843338" y="2039938"/>
          <p14:tracePt t="38469" x="3859213" y="2039938"/>
          <p14:tracePt t="38477" x="3876675" y="2032000"/>
          <p14:tracePt t="38485" x="3902075" y="2032000"/>
          <p14:tracePt t="38493" x="3917950" y="2032000"/>
          <p14:tracePt t="38501" x="3943350" y="2022475"/>
          <p14:tracePt t="38509" x="3968750" y="2014538"/>
          <p14:tracePt t="38517" x="3994150" y="2014538"/>
          <p14:tracePt t="38525" x="4019550" y="2006600"/>
          <p14:tracePt t="38533" x="4044950" y="2006600"/>
          <p14:tracePt t="38542" x="4060825" y="2006600"/>
          <p14:tracePt t="38549" x="4086225" y="1997075"/>
          <p14:tracePt t="38557" x="4103688" y="1989138"/>
          <p14:tracePt t="38565" x="4111625" y="1989138"/>
          <p14:tracePt t="38574" x="4137025" y="1981200"/>
          <p14:tracePt t="38581" x="4152900" y="1973263"/>
          <p14:tracePt t="38590" x="4162425" y="1963738"/>
          <p14:tracePt t="38597" x="4187825" y="1963738"/>
          <p14:tracePt t="38605" x="4203700" y="1955800"/>
          <p14:tracePt t="38613" x="4237038" y="1947863"/>
          <p14:tracePt t="38621" x="4254500" y="1938338"/>
          <p14:tracePt t="38629" x="4270375" y="1938338"/>
          <p14:tracePt t="38638" x="4287838" y="1930400"/>
          <p14:tracePt t="38645" x="4305300" y="1922463"/>
          <p14:tracePt t="38654" x="4321175" y="1922463"/>
          <p14:tracePt t="38661" x="4338638" y="1905000"/>
          <p14:tracePt t="38669" x="4346575" y="1897063"/>
          <p14:tracePt t="38678" x="4371975" y="1879600"/>
          <p14:tracePt t="38685" x="4379913" y="1871663"/>
          <p14:tracePt t="38693" x="4397375" y="1855788"/>
          <p14:tracePt t="38701" x="4422775" y="1846263"/>
          <p14:tracePt t="38709" x="4438650" y="1830388"/>
          <p14:tracePt t="38717" x="4456113" y="1820863"/>
          <p14:tracePt t="38725" x="4471988" y="1812925"/>
          <p14:tracePt t="38734" x="4489450" y="1804988"/>
          <p14:tracePt t="38742" x="4505325" y="1797050"/>
          <p14:tracePt t="38749" x="4522788" y="1787525"/>
          <p14:tracePt t="38757" x="4530725" y="1779588"/>
          <p14:tracePt t="38765" x="4540250" y="1771650"/>
          <p14:tracePt t="38773" x="4556125" y="1762125"/>
          <p14:tracePt t="38781" x="4564063" y="1746250"/>
          <p14:tracePt t="38791" x="4598988" y="1738313"/>
          <p14:tracePt t="38797" x="4614863" y="1712913"/>
          <p14:tracePt t="38805" x="4640263" y="1703388"/>
          <p14:tracePt t="38813" x="4665663" y="1679575"/>
          <p14:tracePt t="38821" x="4681538" y="1662113"/>
          <p14:tracePt t="38829" x="4699000" y="1654175"/>
          <p14:tracePt t="38838" x="4706938" y="1636713"/>
          <p14:tracePt t="38845" x="4716463" y="1636713"/>
          <p14:tracePt t="38854" x="4724400" y="1620838"/>
          <p14:tracePt t="38861" x="4732338" y="1620838"/>
          <p14:tracePt t="38869" x="4740275" y="1611313"/>
          <p14:tracePt t="38877" x="4740275" y="1603375"/>
          <p14:tracePt t="38885" x="4757738" y="1595438"/>
          <p14:tracePt t="38901" x="4765675" y="1577975"/>
          <p14:tracePt t="38909" x="4775200" y="1577975"/>
          <p14:tracePt t="38917" x="4783138" y="1570038"/>
          <p14:tracePt t="38926" x="4783138" y="1562100"/>
          <p14:tracePt t="38933" x="4791075" y="1544638"/>
          <p14:tracePt t="38942" x="4799013" y="1544638"/>
          <p14:tracePt t="38949" x="4808538" y="1536700"/>
          <p14:tracePt t="38957" x="4816475" y="1527175"/>
          <p14:tracePt t="38965" x="4833938" y="1519238"/>
          <p14:tracePt t="38973" x="4841875" y="1519238"/>
          <p14:tracePt t="38981" x="4849813" y="1501775"/>
          <p14:tracePt t="38997" x="4857750" y="1493838"/>
          <p14:tracePt t="39013" x="4857750" y="1477963"/>
          <p14:tracePt t="39020" x="4867275" y="1477963"/>
          <p14:tracePt t="39029" x="4867275" y="1468438"/>
          <p14:tracePt t="39037" x="4867275" y="1460500"/>
          <p14:tracePt t="39045" x="4875213" y="1452563"/>
          <p14:tracePt t="39061" x="4875213" y="1443038"/>
          <p14:tracePt t="39078" x="4875213" y="1435100"/>
          <p14:tracePt t="39094" x="4883150" y="1427163"/>
          <p14:tracePt t="39102" x="4883150" y="1419225"/>
          <p14:tracePt t="39126" x="4883150" y="1409700"/>
          <p14:tracePt t="39150" x="4883150" y="1401763"/>
          <p14:tracePt t="39174" x="4883150" y="1393825"/>
          <p14:tracePt t="39294" x="4892675" y="1393825"/>
          <p14:tracePt t="39342" x="4892675" y="1384300"/>
          <p14:tracePt t="39358" x="4900613" y="1376363"/>
          <p14:tracePt t="39366" x="4908550" y="1376363"/>
          <p14:tracePt t="39374" x="4916488" y="1360488"/>
          <p14:tracePt t="39390" x="4933950" y="1350963"/>
          <p14:tracePt t="39398" x="4941888" y="1343025"/>
          <p14:tracePt t="39406" x="4951413" y="1325563"/>
          <p14:tracePt t="39414" x="4967288" y="1317625"/>
          <p14:tracePt t="39422" x="4975225" y="1309688"/>
          <p14:tracePt t="39430" x="4992688" y="1292225"/>
          <p14:tracePt t="39439" x="5000625" y="1284288"/>
          <p14:tracePt t="39446" x="5010150" y="1266825"/>
          <p14:tracePt t="39455" x="5018088" y="1258888"/>
          <p14:tracePt t="39462" x="5033963" y="1250950"/>
          <p14:tracePt t="39470" x="5043488" y="1233488"/>
          <p14:tracePt t="39478" x="5051425" y="1225550"/>
          <p14:tracePt t="39486" x="5076825" y="1208088"/>
          <p14:tracePt t="39494" x="5102225" y="1192213"/>
          <p14:tracePt t="39502" x="5118100" y="1166813"/>
          <p14:tracePt t="39510" x="5151438" y="1158875"/>
          <p14:tracePt t="39518" x="5176838" y="1133475"/>
          <p14:tracePt t="39526" x="5210175" y="1108075"/>
          <p14:tracePt t="39534" x="5253038" y="1074738"/>
          <p14:tracePt t="39542" x="5278438" y="1041400"/>
          <p14:tracePt t="39550" x="5319713" y="1008063"/>
          <p14:tracePt t="39559" x="5370513" y="973138"/>
          <p14:tracePt t="39566" x="5411788" y="931863"/>
          <p14:tracePt t="39575" x="5470525" y="889000"/>
          <p14:tracePt t="39582" x="5529263" y="855663"/>
          <p14:tracePt t="39589" x="5605463" y="822325"/>
          <p14:tracePt t="39598" x="5656263" y="781050"/>
          <p14:tracePt t="39607" x="5689600" y="755650"/>
          <p14:tracePt t="39614" x="5722938" y="722313"/>
          <p14:tracePt t="39622" x="5764213" y="688975"/>
          <p14:tracePt t="39630" x="5797550" y="671513"/>
          <p14:tracePt t="39640" x="5832475" y="638175"/>
          <p14:tracePt t="39646" x="5873750" y="612775"/>
          <p14:tracePt t="39655" x="5915025" y="579438"/>
          <p14:tracePt t="39662" x="5949950" y="554038"/>
          <p14:tracePt t="39670" x="5991225" y="528638"/>
          <p14:tracePt t="39678" x="6042025" y="495300"/>
          <p14:tracePt t="39686" x="6100763" y="461963"/>
          <p14:tracePt t="39694" x="6159500" y="419100"/>
          <p14:tracePt t="39702" x="6226175" y="385763"/>
          <p14:tracePt t="39710" x="6300788" y="352425"/>
          <p14:tracePt t="39718" x="6359525" y="319088"/>
          <p14:tracePt t="39726" x="6418263" y="276225"/>
          <p14:tracePt t="39734" x="6486525" y="252413"/>
          <p14:tracePt t="39742" x="6545263" y="209550"/>
          <p14:tracePt t="39750" x="6604000" y="168275"/>
          <p14:tracePt t="39759" x="6662738" y="134938"/>
          <p14:tracePt t="39766" x="6737350" y="92075"/>
          <p14:tracePt t="39775" x="6813550" y="41275"/>
          <p14:tracePt t="39782" x="6872288" y="7938"/>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186C-61CB-4949-831C-FA6802057240}"/>
              </a:ext>
            </a:extLst>
          </p:cNvPr>
          <p:cNvSpPr>
            <a:spLocks noGrp="1"/>
          </p:cNvSpPr>
          <p:nvPr>
            <p:ph type="title"/>
          </p:nvPr>
        </p:nvSpPr>
        <p:spPr>
          <a:xfrm>
            <a:off x="488272" y="365125"/>
            <a:ext cx="5258187" cy="666721"/>
          </a:xfrm>
        </p:spPr>
        <p:txBody>
          <a:bodyPr>
            <a:normAutofit fontScale="90000"/>
          </a:bodyPr>
          <a:lstStyle/>
          <a:p>
            <a:r>
              <a:rPr lang="en-US" sz="2800" b="1" dirty="0">
                <a:latin typeface="+mn-lt"/>
              </a:rPr>
              <a:t>Closing Space Weather Stamp Images</a:t>
            </a:r>
          </a:p>
        </p:txBody>
      </p:sp>
      <p:sp>
        <p:nvSpPr>
          <p:cNvPr id="3" name="Text Placeholder 2">
            <a:extLst>
              <a:ext uri="{FF2B5EF4-FFF2-40B4-BE49-F238E27FC236}">
                <a16:creationId xmlns:a16="http://schemas.microsoft.com/office/drawing/2014/main" id="{801A99C8-CD6C-4696-B515-C1453CF3D04B}"/>
              </a:ext>
            </a:extLst>
          </p:cNvPr>
          <p:cNvSpPr>
            <a:spLocks noGrp="1"/>
          </p:cNvSpPr>
          <p:nvPr>
            <p:ph type="body" idx="1"/>
          </p:nvPr>
        </p:nvSpPr>
        <p:spPr>
          <a:xfrm>
            <a:off x="839788" y="1681163"/>
            <a:ext cx="5157787" cy="533531"/>
          </a:xfrm>
        </p:spPr>
        <p:txBody>
          <a:bodyPr/>
          <a:lstStyle/>
          <a:p>
            <a:r>
              <a:rPr lang="en-US" dirty="0"/>
              <a:t>IHY (2007)</a:t>
            </a:r>
          </a:p>
        </p:txBody>
      </p:sp>
      <p:pic>
        <p:nvPicPr>
          <p:cNvPr id="8" name="Content Placeholder 7" descr="Diagram, calendar&#10;&#10;Description automatically generated">
            <a:extLst>
              <a:ext uri="{FF2B5EF4-FFF2-40B4-BE49-F238E27FC236}">
                <a16:creationId xmlns:a16="http://schemas.microsoft.com/office/drawing/2014/main" id="{620A8FBA-771A-4CC7-A9FF-472D9C01A00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22916" y="2271596"/>
            <a:ext cx="5574659" cy="4035010"/>
          </a:xfrm>
        </p:spPr>
      </p:pic>
      <p:sp>
        <p:nvSpPr>
          <p:cNvPr id="5" name="Text Placeholder 4">
            <a:extLst>
              <a:ext uri="{FF2B5EF4-FFF2-40B4-BE49-F238E27FC236}">
                <a16:creationId xmlns:a16="http://schemas.microsoft.com/office/drawing/2014/main" id="{3B232586-28F3-4DF6-9AEC-47A9A6836FD4}"/>
              </a:ext>
            </a:extLst>
          </p:cNvPr>
          <p:cNvSpPr>
            <a:spLocks noGrp="1"/>
          </p:cNvSpPr>
          <p:nvPr>
            <p:ph type="body" sz="quarter" idx="3"/>
          </p:nvPr>
        </p:nvSpPr>
        <p:spPr>
          <a:xfrm>
            <a:off x="7793372" y="1"/>
            <a:ext cx="3562016" cy="666722"/>
          </a:xfrm>
        </p:spPr>
        <p:txBody>
          <a:bodyPr/>
          <a:lstStyle/>
          <a:p>
            <a:r>
              <a:rPr lang="en-US" dirty="0"/>
              <a:t>Saturn aurora</a:t>
            </a:r>
          </a:p>
        </p:txBody>
      </p:sp>
      <p:pic>
        <p:nvPicPr>
          <p:cNvPr id="10" name="Content Placeholder 9" descr="A picture containing diagram&#10;&#10;Description automatically generated">
            <a:extLst>
              <a:ext uri="{FF2B5EF4-FFF2-40B4-BE49-F238E27FC236}">
                <a16:creationId xmlns:a16="http://schemas.microsoft.com/office/drawing/2014/main" id="{E9FFEC49-1CCE-4C98-8DB0-75A63F3963BA}"/>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758701" y="855676"/>
            <a:ext cx="4205710" cy="5450930"/>
          </a:xfrm>
        </p:spPr>
      </p:pic>
      <p:pic>
        <p:nvPicPr>
          <p:cNvPr id="9" name="Audio 8">
            <a:hlinkClick r:id="" action="ppaction://media"/>
            <a:extLst>
              <a:ext uri="{FF2B5EF4-FFF2-40B4-BE49-F238E27FC236}">
                <a16:creationId xmlns:a16="http://schemas.microsoft.com/office/drawing/2014/main" id="{B51B53F4-20BE-4541-95F2-9A993BB688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9853905"/>
      </p:ext>
    </p:extLst>
  </p:cSld>
  <p:clrMapOvr>
    <a:masterClrMapping/>
  </p:clrMapOvr>
  <mc:AlternateContent xmlns:mc="http://schemas.openxmlformats.org/markup-compatibility/2006" xmlns:p14="http://schemas.microsoft.com/office/powerpoint/2010/main">
    <mc:Choice Requires="p14">
      <p:transition spd="slow" p14:dur="2000" advTm="41170"/>
    </mc:Choice>
    <mc:Fallback xmlns="">
      <p:transition spd="slow" advTm="4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827" x="3213100" y="4230688"/>
          <p14:tracePt t="843" x="3222625" y="4230688"/>
          <p14:tracePt t="851" x="3230563" y="4230688"/>
          <p14:tracePt t="859" x="3238500" y="4230688"/>
          <p14:tracePt t="875" x="3248025" y="4230688"/>
          <p14:tracePt t="883" x="3255963" y="4230688"/>
          <p14:tracePt t="890" x="3263900" y="4230688"/>
          <p14:tracePt t="907" x="3271838" y="4230688"/>
          <p14:tracePt t="915" x="3281363" y="4230688"/>
          <p14:tracePt t="923" x="3289300" y="4230688"/>
          <p14:tracePt t="931" x="3297238" y="4230688"/>
          <p14:tracePt t="947" x="3314700" y="4230688"/>
          <p14:tracePt t="963" x="3322638" y="4230688"/>
          <p14:tracePt t="971" x="3330575" y="4230688"/>
          <p14:tracePt t="987" x="3340100" y="4230688"/>
          <p14:tracePt t="995" x="3348038" y="4230688"/>
          <p14:tracePt t="1003" x="3355975" y="4230688"/>
          <p14:tracePt t="1011" x="3365500" y="4230688"/>
          <p14:tracePt t="1018" x="3373438" y="4222750"/>
          <p14:tracePt t="1027" x="3381375" y="4222750"/>
          <p14:tracePt t="1035" x="3389313" y="4222750"/>
          <p14:tracePt t="1043" x="3398838" y="4222750"/>
          <p14:tracePt t="1051" x="3406775" y="4222750"/>
          <p14:tracePt t="1059" x="3414713" y="4222750"/>
          <p14:tracePt t="1083" x="3424238" y="4213225"/>
          <p14:tracePt t="1123" x="3432175" y="4213225"/>
          <p14:tracePt t="1140" x="3440113" y="4213225"/>
          <p14:tracePt t="1147" x="3448050" y="4205288"/>
          <p14:tracePt t="1155" x="3457575" y="4205288"/>
          <p14:tracePt t="1163" x="3465513" y="4205288"/>
          <p14:tracePt t="1171" x="3473450" y="4205288"/>
          <p14:tracePt t="1179" x="3490913" y="4205288"/>
          <p14:tracePt t="1187" x="3490913" y="4197350"/>
          <p14:tracePt t="1195" x="3498850" y="4197350"/>
          <p14:tracePt t="1211" x="3506788" y="4197350"/>
          <p14:tracePt t="1219" x="3516313" y="4197350"/>
          <p14:tracePt t="1227" x="3524250" y="4189413"/>
          <p14:tracePt t="1243" x="3541713" y="4179888"/>
          <p14:tracePt t="1259" x="3549650" y="4179888"/>
          <p14:tracePt t="1275" x="3565525" y="4171950"/>
          <p14:tracePt t="1290" x="3575050" y="4171950"/>
          <p14:tracePt t="1299" x="3590925" y="4164013"/>
          <p14:tracePt t="1308" x="3590925" y="4154488"/>
          <p14:tracePt t="1314" x="3600450" y="4154488"/>
          <p14:tracePt t="1322" x="3608388" y="4154488"/>
          <p14:tracePt t="1330" x="3616325" y="4146550"/>
          <p14:tracePt t="1345" x="3624263" y="4146550"/>
          <p14:tracePt t="1354" x="3633788" y="4146550"/>
          <p14:tracePt t="1362" x="3641725" y="4138613"/>
          <p14:tracePt t="1370" x="3641725" y="4130675"/>
          <p14:tracePt t="1378" x="3649663" y="4130675"/>
          <p14:tracePt t="1386" x="3659188" y="4130675"/>
          <p14:tracePt t="1394" x="3659188" y="4121150"/>
          <p14:tracePt t="1402" x="3675063" y="4121150"/>
          <p14:tracePt t="1418" x="3675063" y="4113213"/>
          <p14:tracePt t="1426" x="3683000" y="4113213"/>
          <p14:tracePt t="1458" x="3692525" y="4105275"/>
          <p14:tracePt t="1466" x="3700463" y="4105275"/>
          <p14:tracePt t="1474" x="3700463" y="4095750"/>
          <p14:tracePt t="1483" x="3708400" y="4095750"/>
          <p14:tracePt t="1490" x="3717925" y="4087813"/>
          <p14:tracePt t="1499" x="3725863" y="4079875"/>
          <p14:tracePt t="1505" x="3733800" y="4071938"/>
          <p14:tracePt t="1514" x="3741738" y="4062413"/>
          <p14:tracePt t="1529" x="3751263" y="4054475"/>
          <p14:tracePt t="1546" x="3751263" y="4046538"/>
          <p14:tracePt t="1553" x="3759200" y="4046538"/>
          <p14:tracePt t="1561" x="3767138" y="4046538"/>
          <p14:tracePt t="1570" x="3767138" y="4029075"/>
          <p14:tracePt t="1586" x="3776663" y="4021138"/>
          <p14:tracePt t="1602" x="3784600" y="4011613"/>
          <p14:tracePt t="1610" x="3784600" y="4003675"/>
          <p14:tracePt t="1626" x="3784600" y="3995738"/>
          <p14:tracePt t="1642" x="3784600" y="3987800"/>
          <p14:tracePt t="1666" x="3784600" y="3978275"/>
          <p14:tracePt t="1674" x="3784600" y="3970338"/>
          <p14:tracePt t="1690" x="3784600" y="3962400"/>
          <p14:tracePt t="1706" x="3784600" y="3952875"/>
          <p14:tracePt t="1714" x="3784600" y="3944938"/>
          <p14:tracePt t="1722" x="3784600" y="3937000"/>
          <p14:tracePt t="1730" x="3784600" y="3919538"/>
          <p14:tracePt t="1739" x="3784600" y="3903663"/>
          <p14:tracePt t="1746" x="3784600" y="3886200"/>
          <p14:tracePt t="1754" x="3784600" y="3878263"/>
          <p14:tracePt t="1762" x="3776663" y="3852863"/>
          <p14:tracePt t="1770" x="3759200" y="3835400"/>
          <p14:tracePt t="1778" x="3751263" y="3819525"/>
          <p14:tracePt t="1786" x="3733800" y="3802063"/>
          <p14:tracePt t="1794" x="3725863" y="3786188"/>
          <p14:tracePt t="1803" x="3700463" y="3776663"/>
          <p14:tracePt t="1810" x="3692525" y="3760788"/>
          <p14:tracePt t="1818" x="3675063" y="3743325"/>
          <p14:tracePt t="1826" x="3667125" y="3727450"/>
          <p14:tracePt t="1834" x="3659188" y="3717925"/>
          <p14:tracePt t="1842" x="3649663" y="3694113"/>
          <p14:tracePt t="1850" x="3633788" y="3676650"/>
          <p14:tracePt t="1859" x="3624263" y="3668713"/>
          <p14:tracePt t="1866" x="3608388" y="3643313"/>
          <p14:tracePt t="1874" x="3600450" y="3635375"/>
          <p14:tracePt t="1882" x="3575050" y="3617913"/>
          <p14:tracePt t="1891" x="3541713" y="3600450"/>
          <p14:tracePt t="1898" x="3516313" y="3584575"/>
          <p14:tracePt t="1905" x="3490913" y="3576638"/>
          <p14:tracePt t="1914" x="3473450" y="3559175"/>
          <p14:tracePt t="1922" x="3448050" y="3551238"/>
          <p14:tracePt t="1930" x="3440113" y="3541713"/>
          <p14:tracePt t="1938" x="3432175" y="3533775"/>
          <p14:tracePt t="1946" x="3406775" y="3525838"/>
          <p14:tracePt t="1954" x="3398838" y="3525838"/>
          <p14:tracePt t="1962" x="3389313" y="3517900"/>
          <p14:tracePt t="1970" x="3373438" y="3508375"/>
          <p14:tracePt t="1978" x="3365500" y="3508375"/>
          <p14:tracePt t="1986" x="3348038" y="3500438"/>
          <p14:tracePt t="1994" x="3322638" y="3492500"/>
          <p14:tracePt t="2002" x="3306763" y="3482975"/>
          <p14:tracePt t="2010" x="3271838" y="3475038"/>
          <p14:tracePt t="2018" x="3248025" y="3467100"/>
          <p14:tracePt t="2026" x="3230563" y="3459163"/>
          <p14:tracePt t="2034" x="3213100" y="3459163"/>
          <p14:tracePt t="2042" x="3197225" y="3459163"/>
          <p14:tracePt t="2050" x="3179763" y="3459163"/>
          <p14:tracePt t="2058" x="3171825" y="3459163"/>
          <p14:tracePt t="2066" x="3163888" y="3459163"/>
          <p14:tracePt t="2082" x="3154363" y="3459163"/>
          <p14:tracePt t="2090" x="3146425" y="3459163"/>
          <p14:tracePt t="2098" x="3138488" y="3459163"/>
          <p14:tracePt t="2105" x="3130550" y="3459163"/>
          <p14:tracePt t="2114" x="3121025" y="3459163"/>
          <p14:tracePt t="2122" x="3105150" y="3459163"/>
          <p14:tracePt t="2130" x="3079750" y="3459163"/>
          <p14:tracePt t="2138" x="3054350" y="3459163"/>
          <p14:tracePt t="2146" x="3021013" y="3459163"/>
          <p14:tracePt t="2155" x="2995613" y="3459163"/>
          <p14:tracePt t="2162" x="2978150" y="3459163"/>
          <p14:tracePt t="2170" x="2954338" y="3459163"/>
          <p14:tracePt t="2178" x="2944813" y="3459163"/>
          <p14:tracePt t="2186" x="2944813" y="3467100"/>
          <p14:tracePt t="2194" x="2936875" y="3467100"/>
          <p14:tracePt t="2202" x="2928938" y="3467100"/>
          <p14:tracePt t="2234" x="2919413" y="3467100"/>
          <p14:tracePt t="2242" x="2919413" y="3475038"/>
          <p14:tracePt t="2250" x="2911475" y="3475038"/>
          <p14:tracePt t="2258" x="2895600" y="3482975"/>
          <p14:tracePt t="2274" x="2860675" y="3500438"/>
          <p14:tracePt t="2282" x="2836863" y="3508375"/>
          <p14:tracePt t="2290" x="2811463" y="3517900"/>
          <p14:tracePt t="2299" x="2794000" y="3525838"/>
          <p14:tracePt t="2305" x="2786063" y="3533775"/>
          <p14:tracePt t="2314" x="2778125" y="3533775"/>
          <p14:tracePt t="2322" x="2768600" y="3533775"/>
          <p14:tracePt t="2330" x="2768600" y="3541713"/>
          <p14:tracePt t="2339" x="2760663" y="3541713"/>
          <p14:tracePt t="2370" x="2752725" y="3541713"/>
          <p14:tracePt t="2386" x="2743200" y="3551238"/>
          <p14:tracePt t="2394" x="2735263" y="3559175"/>
          <p14:tracePt t="2402" x="2727325" y="3567113"/>
          <p14:tracePt t="2410" x="2709863" y="3576638"/>
          <p14:tracePt t="2418" x="2701925" y="3584575"/>
          <p14:tracePt t="2426" x="2684463" y="3592513"/>
          <p14:tracePt t="2434" x="2668588" y="3609975"/>
          <p14:tracePt t="2442" x="2660650" y="3617913"/>
          <p14:tracePt t="2450" x="2643188" y="3625850"/>
          <p14:tracePt t="2458" x="2625725" y="3635375"/>
          <p14:tracePt t="2466" x="2617788" y="3651250"/>
          <p14:tracePt t="2474" x="2601913" y="3659188"/>
          <p14:tracePt t="2491" x="2592388" y="3668713"/>
          <p14:tracePt t="2500" x="2584450" y="3676650"/>
          <p14:tracePt t="2505" x="2576513" y="3684588"/>
          <p14:tracePt t="2514" x="2566988" y="3684588"/>
          <p14:tracePt t="2522" x="2551113" y="3702050"/>
          <p14:tracePt t="2530" x="2543175" y="3709988"/>
          <p14:tracePt t="2539" x="2525713" y="3727450"/>
          <p14:tracePt t="2546" x="2508250" y="3735388"/>
          <p14:tracePt t="2554" x="2484438" y="3752850"/>
          <p14:tracePt t="2562" x="2466975" y="3768725"/>
          <p14:tracePt t="2570" x="2449513" y="3786188"/>
          <p14:tracePt t="2578" x="2425700" y="3802063"/>
          <p14:tracePt t="2586" x="2416175" y="3819525"/>
          <p14:tracePt t="2594" x="2400300" y="3835400"/>
          <p14:tracePt t="2602" x="2374900" y="3860800"/>
          <p14:tracePt t="2610" x="2366963" y="3878263"/>
          <p14:tracePt t="2618" x="2349500" y="3894138"/>
          <p14:tracePt t="2626" x="2349500" y="3903663"/>
          <p14:tracePt t="2634" x="2332038" y="3919538"/>
          <p14:tracePt t="2642" x="2332038" y="3929063"/>
          <p14:tracePt t="2650" x="2324100" y="3937000"/>
          <p14:tracePt t="2666" x="2316163" y="3952875"/>
          <p14:tracePt t="2682" x="2316163" y="3962400"/>
          <p14:tracePt t="2690" x="2308225" y="3970338"/>
          <p14:tracePt t="2699" x="2308225" y="3978275"/>
          <p14:tracePt t="2705" x="2298700" y="3995738"/>
          <p14:tracePt t="2714" x="2290763" y="4003675"/>
          <p14:tracePt t="2722" x="2282825" y="4029075"/>
          <p14:tracePt t="2730" x="2282825" y="4054475"/>
          <p14:tracePt t="2738" x="2273300" y="4095750"/>
          <p14:tracePt t="2746" x="2265363" y="4121150"/>
          <p14:tracePt t="2754" x="2257425" y="4164013"/>
          <p14:tracePt t="2762" x="2257425" y="4189413"/>
          <p14:tracePt t="2770" x="2249488" y="4213225"/>
          <p14:tracePt t="2778" x="2239963" y="4256088"/>
          <p14:tracePt t="2786" x="2239963" y="4281488"/>
          <p14:tracePt t="2794" x="2239963" y="4297363"/>
          <p14:tracePt t="2802" x="2239963" y="4306888"/>
          <p14:tracePt t="2810" x="2239963" y="4314825"/>
          <p14:tracePt t="2818" x="2239963" y="4330700"/>
          <p14:tracePt t="2826" x="2249488" y="4330700"/>
          <p14:tracePt t="2834" x="2249488" y="4340225"/>
          <p14:tracePt t="2842" x="2257425" y="4348163"/>
          <p14:tracePt t="2850" x="2265363" y="4356100"/>
          <p14:tracePt t="2858" x="2273300" y="4356100"/>
          <p14:tracePt t="2866" x="2282825" y="4373563"/>
          <p14:tracePt t="2874" x="2298700" y="4381500"/>
          <p14:tracePt t="2882" x="2316163" y="4398963"/>
          <p14:tracePt t="2891" x="2349500" y="4414838"/>
          <p14:tracePt t="2899" x="2366963" y="4432300"/>
          <p14:tracePt t="2905" x="2382838" y="4440238"/>
          <p14:tracePt t="2915" x="2400300" y="4448175"/>
          <p14:tracePt t="2922" x="2416175" y="4448175"/>
          <p14:tracePt t="2930" x="2441575" y="4448175"/>
          <p14:tracePt t="2938" x="2474913" y="4448175"/>
          <p14:tracePt t="2946" x="2508250" y="4448175"/>
          <p14:tracePt t="2955" x="2543175" y="4448175"/>
          <p14:tracePt t="2962" x="2576513" y="4448175"/>
          <p14:tracePt t="2970" x="2601913" y="4448175"/>
          <p14:tracePt t="2978" x="2625725" y="4448175"/>
          <p14:tracePt t="2986" x="2635250" y="4448175"/>
          <p14:tracePt t="2994" x="2643188" y="4448175"/>
          <p14:tracePt t="3010" x="2651125" y="4448175"/>
          <p14:tracePt t="3098" x="2660650" y="4448175"/>
          <p14:tracePt t="3114" x="2668588" y="4440238"/>
          <p14:tracePt t="7659" x="2668588" y="4424363"/>
          <p14:tracePt t="7667" x="2668588" y="4406900"/>
          <p14:tracePt t="7673" x="2668588" y="4398963"/>
          <p14:tracePt t="7683" x="2668588" y="4381500"/>
          <p14:tracePt t="7690" x="2668588" y="4365625"/>
          <p14:tracePt t="7699" x="2660650" y="4348163"/>
          <p14:tracePt t="7707" x="2660650" y="4314825"/>
          <p14:tracePt t="7715" x="2643188" y="4271963"/>
          <p14:tracePt t="7724" x="2635250" y="4238625"/>
          <p14:tracePt t="7731" x="2625725" y="4189413"/>
          <p14:tracePt t="7740" x="2617788" y="4146550"/>
          <p14:tracePt t="7747" x="2609850" y="4095750"/>
          <p14:tracePt t="7755" x="2601913" y="4054475"/>
          <p14:tracePt t="7763" x="2601913" y="3995738"/>
          <p14:tracePt t="7771" x="2584450" y="3937000"/>
          <p14:tracePt t="7779" x="2566988" y="3870325"/>
          <p14:tracePt t="7787" x="2551113" y="3827463"/>
          <p14:tracePt t="7795" x="2525713" y="3776663"/>
          <p14:tracePt t="7803" x="2500313" y="3735388"/>
          <p14:tracePt t="7811" x="2466975" y="3709988"/>
          <p14:tracePt t="7819" x="2425700" y="3676650"/>
          <p14:tracePt t="7827" x="2382838" y="3643313"/>
          <p14:tracePt t="7835" x="2341563" y="3625850"/>
          <p14:tracePt t="7843" x="2298700" y="3600450"/>
          <p14:tracePt t="7851" x="2282825" y="3592513"/>
          <p14:tracePt t="7860" x="2257425" y="3567113"/>
          <p14:tracePt t="8043" x="2249488" y="3584575"/>
          <p14:tracePt t="8051" x="2232025" y="3600450"/>
          <p14:tracePt t="8059" x="2206625" y="3609975"/>
          <p14:tracePt t="8074" x="2206625" y="3600450"/>
          <p14:tracePt t="8083" x="2198688" y="3584575"/>
          <p14:tracePt t="8091" x="2198688" y="3559175"/>
          <p14:tracePt t="8099" x="2190750" y="3533775"/>
          <p14:tracePt t="8107" x="2181225" y="3500438"/>
          <p14:tracePt t="8115" x="2155825" y="3467100"/>
          <p14:tracePt t="8124" x="2132013" y="3416300"/>
          <p14:tracePt t="8131" x="2106613" y="3375025"/>
          <p14:tracePt t="8140" x="2073275" y="3332163"/>
          <p14:tracePt t="8147" x="2047875" y="3298825"/>
          <p14:tracePt t="8155" x="2030413" y="3265488"/>
          <p14:tracePt t="8163" x="1997075" y="3232150"/>
          <p14:tracePt t="8171" x="1971675" y="3214688"/>
          <p14:tracePt t="8179" x="1946275" y="3181350"/>
          <p14:tracePt t="8186" x="1920875" y="3163888"/>
          <p14:tracePt t="8195" x="1897063" y="3148013"/>
          <p14:tracePt t="8203" x="1871663" y="3140075"/>
          <p14:tracePt t="8212" x="1846263" y="3114675"/>
          <p14:tracePt t="8219" x="1812925" y="3089275"/>
          <p14:tracePt t="8227" x="1779588" y="3081338"/>
          <p14:tracePt t="8235" x="1728788" y="3055938"/>
          <p14:tracePt t="8243" x="1670050" y="3022600"/>
          <p14:tracePt t="8251" x="1593850" y="2987675"/>
          <p14:tracePt t="8260" x="1535113" y="2963863"/>
          <p14:tracePt t="8274" x="1460500" y="2938463"/>
          <p14:tracePt t="8284" x="1443038" y="2928938"/>
          <p14:tracePt t="8291" x="1427163" y="2921000"/>
          <p14:tracePt t="8299" x="1409700" y="2921000"/>
          <p14:tracePt t="8308" x="1392238" y="2913063"/>
          <p14:tracePt t="8315" x="1384300" y="2905125"/>
          <p14:tracePt t="8323" x="1358900" y="2895600"/>
          <p14:tracePt t="8331" x="1343025" y="2895600"/>
          <p14:tracePt t="8339" x="1325563" y="2879725"/>
          <p14:tracePt t="8347" x="1300163" y="2862263"/>
          <p14:tracePt t="8354" x="1266825" y="2846388"/>
          <p14:tracePt t="8363" x="1233488" y="2811463"/>
          <p14:tracePt t="8371" x="1182688" y="2786063"/>
          <p14:tracePt t="8379" x="1141413" y="2762250"/>
          <p14:tracePt t="8387" x="1098550" y="2744788"/>
          <p14:tracePt t="8395" x="1082675" y="2719388"/>
          <p14:tracePt t="8403" x="1065213" y="2711450"/>
          <p14:tracePt t="8411" x="1049338" y="2693988"/>
          <p14:tracePt t="8419" x="1031875" y="2668588"/>
          <p14:tracePt t="8427" x="1016000" y="2652713"/>
          <p14:tracePt t="8435" x="981075" y="2619375"/>
          <p14:tracePt t="8443" x="965200" y="2593975"/>
          <p14:tracePt t="8451" x="939800" y="2551113"/>
          <p14:tracePt t="8460" x="922338" y="2527300"/>
          <p14:tracePt t="8467" x="906463" y="2501900"/>
          <p14:tracePt t="8473" x="906463" y="2476500"/>
          <p14:tracePt t="8483" x="898525" y="2443163"/>
          <p14:tracePt t="8491" x="898525" y="2417763"/>
          <p14:tracePt t="8499" x="889000" y="2400300"/>
          <p14:tracePt t="8507" x="881063" y="2384425"/>
          <p14:tracePt t="8515" x="881063" y="2366963"/>
          <p14:tracePt t="8524" x="873125" y="2351088"/>
          <p14:tracePt t="8531" x="855663" y="2325688"/>
          <p14:tracePt t="8539" x="855663" y="2308225"/>
          <p14:tracePt t="8547" x="839788" y="2292350"/>
          <p14:tracePt t="8555" x="830263" y="2274888"/>
          <p14:tracePt t="8563" x="830263" y="2266950"/>
          <p14:tracePt t="8571" x="830263" y="2249488"/>
          <p14:tracePt t="8579" x="830263" y="2241550"/>
          <p14:tracePt t="8587" x="830263" y="2233613"/>
          <p14:tracePt t="8595" x="830263" y="2224088"/>
          <p14:tracePt t="8603" x="830263" y="2216150"/>
          <p14:tracePt t="8611" x="830263" y="2208213"/>
          <p14:tracePt t="8627" x="830263" y="2198688"/>
          <p14:tracePt t="8635" x="839788" y="2198688"/>
          <p14:tracePt t="8643" x="839788" y="2182813"/>
          <p14:tracePt t="8651" x="847725" y="2182813"/>
          <p14:tracePt t="8659" x="847725" y="2173288"/>
          <p14:tracePt t="8747" x="855663" y="2173288"/>
          <p14:tracePt t="8755" x="855663" y="2165350"/>
          <p14:tracePt t="8763" x="873125" y="2157413"/>
          <p14:tracePt t="8771" x="881063" y="2157413"/>
          <p14:tracePt t="8779" x="889000" y="2149475"/>
          <p14:tracePt t="8787" x="898525" y="2139950"/>
          <p14:tracePt t="8795" x="906463" y="2132013"/>
          <p14:tracePt t="8819" x="914400" y="2132013"/>
          <p14:tracePt t="8827" x="914400" y="2124075"/>
          <p14:tracePt t="8923" x="922338" y="2124075"/>
          <p14:tracePt t="9067" x="931863" y="2124075"/>
          <p14:tracePt t="9083" x="939800" y="2132013"/>
          <p14:tracePt t="9107" x="947738" y="2132013"/>
          <p14:tracePt t="9259" x="957263" y="2132013"/>
          <p14:tracePt t="9283" x="965200" y="2132013"/>
          <p14:tracePt t="9371" x="973138" y="2132013"/>
          <p14:tracePt t="9387" x="981075" y="2132013"/>
          <p14:tracePt t="9402" x="990600" y="2132013"/>
          <p14:tracePt t="9411" x="998538" y="2132013"/>
          <p14:tracePt t="9419" x="1006475" y="2132013"/>
          <p14:tracePt t="9427" x="1016000" y="2132013"/>
          <p14:tracePt t="9443" x="1023938" y="2132013"/>
          <p14:tracePt t="9468" x="1031875" y="2132013"/>
          <p14:tracePt t="9506" x="1039813" y="2132013"/>
          <p14:tracePt t="9547" x="1039813" y="2139950"/>
          <p14:tracePt t="9555" x="1049338" y="2139950"/>
          <p14:tracePt t="9579" x="1065213" y="2139950"/>
          <p14:tracePt t="9595" x="1074738" y="2139950"/>
          <p14:tracePt t="9603" x="1082675" y="2139950"/>
          <p14:tracePt t="9611" x="1090613" y="2139950"/>
          <p14:tracePt t="9619" x="1098550" y="2139950"/>
          <p14:tracePt t="9627" x="1108075" y="2139950"/>
          <p14:tracePt t="9643" x="1116013" y="2149475"/>
          <p14:tracePt t="9659" x="1123950" y="2149475"/>
          <p14:tracePt t="9673" x="1123950" y="2157413"/>
          <p14:tracePt t="9691" x="1133475" y="2157413"/>
          <p14:tracePt t="9715" x="1141413" y="2157413"/>
          <p14:tracePt t="9730" x="1157288" y="2157413"/>
          <p14:tracePt t="9747" x="1166813" y="2157413"/>
          <p14:tracePt t="9755" x="1182688" y="2157413"/>
          <p14:tracePt t="9771" x="1192213" y="2157413"/>
          <p14:tracePt t="9779" x="1200150" y="2157413"/>
          <p14:tracePt t="9787" x="1208088" y="2157413"/>
          <p14:tracePt t="9795" x="1216025" y="2157413"/>
          <p14:tracePt t="9803" x="1225550" y="2157413"/>
          <p14:tracePt t="9819" x="1233488" y="2157413"/>
          <p14:tracePt t="9843" x="1241425" y="2157413"/>
          <p14:tracePt t="9859" x="1250950" y="2157413"/>
          <p14:tracePt t="9907" x="1258888" y="2157413"/>
          <p14:tracePt t="9955" x="1266825" y="2157413"/>
          <p14:tracePt t="9995" x="1274763" y="2157413"/>
          <p14:tracePt t="10058" x="1274763" y="2165350"/>
          <p14:tracePt t="10211" x="1284288" y="2165350"/>
          <p14:tracePt t="10434" x="1292225" y="2165350"/>
          <p14:tracePt t="13395" x="1292225" y="2173288"/>
          <p14:tracePt t="13403" x="1300163" y="2190750"/>
          <p14:tracePt t="13411" x="1309688" y="2198688"/>
          <p14:tracePt t="13419" x="1317625" y="2224088"/>
          <p14:tracePt t="13427" x="1325563" y="2241550"/>
          <p14:tracePt t="13435" x="1343025" y="2266950"/>
          <p14:tracePt t="13443" x="1358900" y="2292350"/>
          <p14:tracePt t="13451" x="1376363" y="2325688"/>
          <p14:tracePt t="13460" x="1401763" y="2374900"/>
          <p14:tracePt t="13467" x="1435100" y="2433638"/>
          <p14:tracePt t="13473" x="1476375" y="2492375"/>
          <p14:tracePt t="13483" x="1509713" y="2568575"/>
          <p14:tracePt t="13491" x="1544638" y="2635250"/>
          <p14:tracePt t="13499" x="1577975" y="2719388"/>
          <p14:tracePt t="13507" x="1603375" y="2778125"/>
          <p14:tracePt t="13515" x="1627188" y="2846388"/>
          <p14:tracePt t="13524" x="1652588" y="2921000"/>
          <p14:tracePt t="13531" x="1670050" y="2979738"/>
          <p14:tracePt t="13539" x="1685925" y="3046413"/>
          <p14:tracePt t="13547" x="1703388" y="3114675"/>
          <p14:tracePt t="13555" x="1728788" y="3189288"/>
          <p14:tracePt t="13563" x="1754188" y="3281363"/>
          <p14:tracePt t="13571" x="1803400" y="3375025"/>
          <p14:tracePt t="13579" x="1838325" y="3467100"/>
          <p14:tracePt t="13587" x="1887538" y="3559175"/>
          <p14:tracePt t="13595" x="1955800" y="3668713"/>
          <p14:tracePt t="13603" x="2030413" y="3776663"/>
          <p14:tracePt t="13611" x="2097088" y="3894138"/>
          <p14:tracePt t="13619" x="2190750" y="4011613"/>
          <p14:tracePt t="13628" x="2239963" y="4087813"/>
          <p14:tracePt t="13635" x="2290763" y="4171950"/>
          <p14:tracePt t="13644" x="2332038" y="4238625"/>
          <p14:tracePt t="13651" x="2366963" y="4322763"/>
          <p14:tracePt t="13660" x="2408238" y="4406900"/>
          <p14:tracePt t="13667" x="2449513" y="4473575"/>
          <p14:tracePt t="13674" x="2484438" y="4557713"/>
          <p14:tracePt t="13683" x="2533650" y="4633913"/>
          <p14:tracePt t="13691" x="2584450" y="4718050"/>
          <p14:tracePt t="13699" x="2651125" y="4792663"/>
          <p14:tracePt t="13707" x="2719388" y="4894263"/>
          <p14:tracePt t="13715" x="2819400" y="5011738"/>
          <p14:tracePt t="13724" x="2954338" y="5119688"/>
          <p14:tracePt t="13731" x="3205163" y="5295900"/>
          <p14:tracePt t="13739" x="3440113" y="5414963"/>
          <p14:tracePt t="13747" x="3659188" y="5507038"/>
          <p14:tracePt t="13754" x="3851275" y="5581650"/>
          <p14:tracePt t="13763" x="4060825" y="5665788"/>
          <p14:tracePt t="13771" x="4162425" y="5708650"/>
          <p14:tracePt t="13779" x="4221163" y="5741988"/>
          <p14:tracePt t="13787" x="4287838" y="5775325"/>
          <p14:tracePt t="13795" x="4329113" y="5791200"/>
          <p14:tracePt t="13803" x="4379913" y="5816600"/>
          <p14:tracePt t="13811" x="4413250" y="5842000"/>
          <p14:tracePt t="13819" x="4456113" y="5875338"/>
          <p14:tracePt t="13827" x="4481513" y="5892800"/>
          <p14:tracePt t="13835" x="4497388" y="5900738"/>
          <p14:tracePt t="13843" x="4505325" y="5900738"/>
          <p14:tracePt t="14067" x="4438650" y="5900738"/>
          <p14:tracePt t="14074" x="4354513" y="5918200"/>
          <p14:tracePt t="14083" x="4254500" y="5943600"/>
          <p14:tracePt t="14091" x="4178300" y="5943600"/>
          <p14:tracePt t="14099" x="4152900" y="5943600"/>
          <p14:tracePt t="14107" x="4144963" y="5943600"/>
          <p14:tracePt t="14131" x="4152900" y="5951538"/>
          <p14:tracePt t="14139" x="4162425" y="5951538"/>
          <p14:tracePt t="14147" x="4187825" y="5959475"/>
          <p14:tracePt t="14155" x="4211638" y="5969000"/>
          <p14:tracePt t="14163" x="4237038" y="5976938"/>
          <p14:tracePt t="14171" x="4254500" y="5984875"/>
          <p14:tracePt t="14179" x="4262438" y="5992813"/>
          <p14:tracePt t="14187" x="4270375" y="5992813"/>
          <p14:tracePt t="14195" x="4295775" y="5992813"/>
          <p14:tracePt t="14203" x="4305300" y="5992813"/>
          <p14:tracePt t="14211" x="4313238" y="5992813"/>
          <p14:tracePt t="14219" x="4329113" y="6002338"/>
          <p14:tracePt t="14227" x="4346575" y="6010275"/>
          <p14:tracePt t="14235" x="4364038" y="6018213"/>
          <p14:tracePt t="14243" x="4397375" y="6027738"/>
          <p14:tracePt t="14251" x="4438650" y="6043613"/>
          <p14:tracePt t="14259" x="4497388" y="6061075"/>
          <p14:tracePt t="14266" x="4556125" y="6076950"/>
          <p14:tracePt t="14273" x="4614863" y="6076950"/>
          <p14:tracePt t="14282" x="4665663" y="6086475"/>
          <p14:tracePt t="14289" x="4716463" y="6086475"/>
          <p14:tracePt t="14297" x="4749800" y="6086475"/>
          <p14:tracePt t="14305" x="4783138" y="6076950"/>
          <p14:tracePt t="14313" x="4824413" y="6069013"/>
          <p14:tracePt t="14322" x="4849813" y="6069013"/>
          <p14:tracePt t="14330" x="4875213" y="6061075"/>
          <p14:tracePt t="14337" x="4892675" y="6051550"/>
          <p14:tracePt t="14345" x="4908550" y="6043613"/>
          <p14:tracePt t="14353" x="4926013" y="6043613"/>
          <p14:tracePt t="14361" x="4941888" y="6043613"/>
          <p14:tracePt t="14369" x="4951413" y="6043613"/>
          <p14:tracePt t="14377" x="4959350" y="6043613"/>
          <p14:tracePt t="14385" x="4975225" y="6035675"/>
          <p14:tracePt t="14393" x="4984750" y="6027738"/>
          <p14:tracePt t="14401" x="5000625" y="6018213"/>
          <p14:tracePt t="14410" x="5018088" y="6002338"/>
          <p14:tracePt t="14417" x="5043488" y="5976938"/>
          <p14:tracePt t="14425" x="5076825" y="5951538"/>
          <p14:tracePt t="14433" x="5102225" y="5934075"/>
          <p14:tracePt t="14442" x="5143500" y="5918200"/>
          <p14:tracePt t="14450" x="5168900" y="5892800"/>
          <p14:tracePt t="14458" x="5186363" y="5884863"/>
          <p14:tracePt t="14465" x="5202238" y="5875338"/>
          <p14:tracePt t="14474" x="5202238" y="5867400"/>
          <p14:tracePt t="14482" x="5210175" y="5859463"/>
          <p14:tracePt t="14490" x="5219700" y="5859463"/>
          <p14:tracePt t="14498" x="5219700" y="5849938"/>
          <p14:tracePt t="14505" x="5219700" y="5842000"/>
          <p14:tracePt t="14513" x="5227638" y="5834063"/>
          <p14:tracePt t="14522" x="5227638" y="5816600"/>
          <p14:tracePt t="14530" x="5235575" y="5800725"/>
          <p14:tracePt t="14538" x="5235575" y="5783263"/>
          <p14:tracePt t="14546" x="5253038" y="5767388"/>
          <p14:tracePt t="14554" x="5260975" y="5741988"/>
          <p14:tracePt t="14561" x="5278438" y="5724525"/>
          <p14:tracePt t="14570" x="5286375" y="5708650"/>
          <p14:tracePt t="14578" x="5303838" y="5691188"/>
          <p14:tracePt t="14586" x="5311775" y="5673725"/>
          <p14:tracePt t="14593" x="5319713" y="5657850"/>
          <p14:tracePt t="14602" x="5327650" y="5649913"/>
          <p14:tracePt t="14609" x="5327650" y="5632450"/>
          <p14:tracePt t="14617" x="5337175" y="5624513"/>
          <p14:tracePt t="14626" x="5345113" y="5614988"/>
          <p14:tracePt t="14633" x="5345113" y="5607050"/>
          <p14:tracePt t="14642" x="5353050" y="5581650"/>
          <p14:tracePt t="14650" x="5362575" y="5565775"/>
          <p14:tracePt t="14658" x="5378450" y="5548313"/>
          <p14:tracePt t="14665" x="5386388" y="5522913"/>
          <p14:tracePt t="14673" x="5395913" y="5507038"/>
          <p14:tracePt t="14682" x="5411788" y="5473700"/>
          <p14:tracePt t="14689" x="5421313" y="5456238"/>
          <p14:tracePt t="14698" x="5421313" y="5448300"/>
          <p14:tracePt t="14705" x="5421313" y="5438775"/>
          <p14:tracePt t="14714" x="5421313" y="5422900"/>
          <p14:tracePt t="14722" x="5421313" y="5414963"/>
          <p14:tracePt t="14730" x="5421313" y="5405438"/>
          <p14:tracePt t="14737" x="5421313" y="5397500"/>
          <p14:tracePt t="14753" x="5421313" y="5389563"/>
          <p14:tracePt t="14762" x="5421313" y="5380038"/>
          <p14:tracePt t="14777" x="5421313" y="5372100"/>
          <p14:tracePt t="14794" x="5421313" y="5364163"/>
          <p14:tracePt t="14802" x="5421313" y="5346700"/>
          <p14:tracePt t="14810" x="5421313" y="5338763"/>
          <p14:tracePt t="14818" x="5411788" y="5321300"/>
          <p14:tracePt t="14826" x="5411788" y="5313363"/>
          <p14:tracePt t="14834" x="5403850" y="5313363"/>
          <p14:tracePt t="14842" x="5395913" y="5295900"/>
          <p14:tracePt t="14858" x="5395913" y="5287963"/>
          <p14:tracePt t="14866" x="5386388" y="5280025"/>
          <p14:tracePt t="14882" x="5386388" y="5272088"/>
          <p14:tracePt t="14905" x="5378450" y="5262563"/>
          <p14:tracePt t="14913" x="5370513" y="5262563"/>
          <p14:tracePt t="14930" x="5362575" y="5254625"/>
          <p14:tracePt t="14938" x="5362575" y="5246688"/>
          <p14:tracePt t="14946" x="5353050" y="5246688"/>
          <p14:tracePt t="14954" x="5345113" y="5237163"/>
          <p14:tracePt t="14969" x="5337175" y="5229225"/>
          <p14:tracePt t="14977" x="5337175" y="5221288"/>
          <p14:tracePt t="14985" x="5327650" y="5221288"/>
          <p14:tracePt t="14993" x="5327650" y="5213350"/>
          <p14:tracePt t="15001" x="5319713" y="5213350"/>
          <p14:tracePt t="15017" x="5303838" y="5203825"/>
          <p14:tracePt t="15034" x="5286375" y="5195888"/>
          <p14:tracePt t="15050" x="5278438" y="5195888"/>
          <p14:tracePt t="15058" x="5268913" y="5187950"/>
          <p14:tracePt t="15066" x="5260975" y="5187950"/>
          <p14:tracePt t="15074" x="5253038" y="5178425"/>
          <p14:tracePt t="15081" x="5245100" y="5178425"/>
          <p14:tracePt t="15090" x="5235575" y="5170488"/>
          <p14:tracePt t="15098" x="5227638" y="5170488"/>
          <p14:tracePt t="15105" x="5219700" y="5162550"/>
          <p14:tracePt t="15113" x="5210175" y="5162550"/>
          <p14:tracePt t="15122" x="5194300" y="5154613"/>
          <p14:tracePt t="15130" x="5168900" y="5145088"/>
          <p14:tracePt t="15138" x="5151438" y="5137150"/>
          <p14:tracePt t="15146" x="5127625" y="5137150"/>
          <p14:tracePt t="15154" x="5102225" y="5137150"/>
          <p14:tracePt t="15161" x="5084763" y="5129213"/>
          <p14:tracePt t="15170" x="5059363" y="5129213"/>
          <p14:tracePt t="15178" x="5051425" y="5119688"/>
          <p14:tracePt t="15186" x="5043488" y="5119688"/>
          <p14:tracePt t="15194" x="5026025" y="5119688"/>
          <p14:tracePt t="15210" x="5018088" y="5119688"/>
          <p14:tracePt t="15242" x="5010150" y="5119688"/>
          <p14:tracePt t="15258" x="4992688" y="5119688"/>
          <p14:tracePt t="15265" x="4984750" y="5119688"/>
          <p14:tracePt t="15273" x="4967288" y="5119688"/>
          <p14:tracePt t="15282" x="4959350" y="5119688"/>
          <p14:tracePt t="15289" x="4941888" y="5119688"/>
          <p14:tracePt t="15297" x="4926013" y="5119688"/>
          <p14:tracePt t="15313" x="4916488" y="5119688"/>
          <p14:tracePt t="15322" x="4908550" y="5119688"/>
          <p14:tracePt t="15330" x="4900613" y="5119688"/>
          <p14:tracePt t="15345" x="4892675" y="5119688"/>
          <p14:tracePt t="15353" x="4883150" y="5119688"/>
          <p14:tracePt t="15362" x="4875213" y="5119688"/>
          <p14:tracePt t="15370" x="4867275" y="5119688"/>
          <p14:tracePt t="15377" x="4849813" y="5119688"/>
          <p14:tracePt t="15386" x="4841875" y="5119688"/>
          <p14:tracePt t="15393" x="4824413" y="5119688"/>
          <p14:tracePt t="15402" x="4816475" y="5119688"/>
          <p14:tracePt t="15417" x="4799013" y="5119688"/>
          <p14:tracePt t="15434" x="4791075" y="5119688"/>
          <p14:tracePt t="15442" x="4791075" y="5129213"/>
          <p14:tracePt t="15450" x="4775200" y="5129213"/>
          <p14:tracePt t="15458" x="4775200" y="5137150"/>
          <p14:tracePt t="15466" x="4765675" y="5137150"/>
          <p14:tracePt t="15474" x="4749800" y="5137150"/>
          <p14:tracePt t="15482" x="4740275" y="5137150"/>
          <p14:tracePt t="15490" x="4732338" y="5145088"/>
          <p14:tracePt t="15498" x="4706938" y="5154613"/>
          <p14:tracePt t="15505" x="4699000" y="5154613"/>
          <p14:tracePt t="15513" x="4691063" y="5154613"/>
          <p14:tracePt t="15522" x="4681538" y="5154613"/>
          <p14:tracePt t="15530" x="4673600" y="5162550"/>
          <p14:tracePt t="15537" x="4665663" y="5170488"/>
          <p14:tracePt t="15546" x="4648200" y="5170488"/>
          <p14:tracePt t="15562" x="4640263" y="5178425"/>
          <p14:tracePt t="15570" x="4614863" y="5187950"/>
          <p14:tracePt t="15577" x="4606925" y="5195888"/>
          <p14:tracePt t="15586" x="4581525" y="5213350"/>
          <p14:tracePt t="15594" x="4564063" y="5221288"/>
          <p14:tracePt t="15602" x="4530725" y="5237163"/>
          <p14:tracePt t="15610" x="4514850" y="5246688"/>
          <p14:tracePt t="15618" x="4505325" y="5254625"/>
          <p14:tracePt t="15626" x="4489450" y="5262563"/>
          <p14:tracePt t="15642" x="4481513" y="5272088"/>
          <p14:tracePt t="15650" x="4471988" y="5272088"/>
          <p14:tracePt t="15658" x="4464050" y="5280025"/>
          <p14:tracePt t="15666" x="4464050" y="5287963"/>
          <p14:tracePt t="15674" x="4456113" y="5295900"/>
          <p14:tracePt t="15689" x="4446588" y="5313363"/>
          <p14:tracePt t="15698" x="4438650" y="5321300"/>
          <p14:tracePt t="15705" x="4438650" y="5338763"/>
          <p14:tracePt t="15714" x="4422775" y="5356225"/>
          <p14:tracePt t="15722" x="4405313" y="5389563"/>
          <p14:tracePt t="15730" x="4405313" y="5414963"/>
          <p14:tracePt t="15737" x="4387850" y="5438775"/>
          <p14:tracePt t="15746" x="4379913" y="5464175"/>
          <p14:tracePt t="15754" x="4379913" y="5489575"/>
          <p14:tracePt t="15762" x="4371975" y="5540375"/>
          <p14:tracePt t="15769" x="4371975" y="5573713"/>
          <p14:tracePt t="15778" x="4371975" y="5607050"/>
          <p14:tracePt t="15786" x="4371975" y="5649913"/>
          <p14:tracePt t="15794" x="4371975" y="5691188"/>
          <p14:tracePt t="15802" x="4379913" y="5716588"/>
          <p14:tracePt t="15810" x="4387850" y="5732463"/>
          <p14:tracePt t="15817" x="4397375" y="5749925"/>
          <p14:tracePt t="15825" x="4397375" y="5757863"/>
          <p14:tracePt t="15834" x="4405313" y="5767388"/>
          <p14:tracePt t="15842" x="4413250" y="5767388"/>
          <p14:tracePt t="15850" x="4422775" y="5767388"/>
          <p14:tracePt t="15858" x="4438650" y="5775325"/>
          <p14:tracePt t="15922" x="4446588" y="5775325"/>
          <p14:tracePt t="15939" x="4446588" y="5783263"/>
          <p14:tracePt t="15946" x="4456113" y="5783263"/>
          <p14:tracePt t="15955" x="4464050" y="5783263"/>
          <p14:tracePt t="15971" x="4471988" y="5783263"/>
          <p14:tracePt t="16003" x="4471988" y="5791200"/>
          <p14:tracePt t="17268" x="4481513" y="5791200"/>
          <p14:tracePt t="17611" x="4489450" y="5791200"/>
          <p14:tracePt t="17619" x="4497388" y="5791200"/>
          <p14:tracePt t="17627" x="4505325" y="5775325"/>
          <p14:tracePt t="17634" x="4514850" y="5767388"/>
          <p14:tracePt t="17642" x="4530725" y="5749925"/>
          <p14:tracePt t="17650" x="4540250" y="5741988"/>
          <p14:tracePt t="17658" x="4556125" y="5732463"/>
          <p14:tracePt t="17666" x="4564063" y="5708650"/>
          <p14:tracePt t="17675" x="4581525" y="5699125"/>
          <p14:tracePt t="17682" x="4606925" y="5683250"/>
          <p14:tracePt t="17689" x="4632325" y="5649913"/>
          <p14:tracePt t="17698" x="4665663" y="5624513"/>
          <p14:tracePt t="17706" x="4699000" y="5591175"/>
          <p14:tracePt t="17714" x="4749800" y="5556250"/>
          <p14:tracePt t="17723" x="4816475" y="5532438"/>
          <p14:tracePt t="17730" x="4867275" y="5497513"/>
          <p14:tracePt t="17738" x="4900613" y="5481638"/>
          <p14:tracePt t="17746" x="4951413" y="5448300"/>
          <p14:tracePt t="17754" x="5000625" y="5414963"/>
          <p14:tracePt t="17762" x="5051425" y="5364163"/>
          <p14:tracePt t="17770" x="5118100" y="5330825"/>
          <p14:tracePt t="17778" x="5176838" y="5287963"/>
          <p14:tracePt t="17786" x="5235575" y="5254625"/>
          <p14:tracePt t="17794" x="5286375" y="5221288"/>
          <p14:tracePt t="17802" x="5362575" y="5187950"/>
          <p14:tracePt t="17810" x="5403850" y="5162550"/>
          <p14:tracePt t="17818" x="5437188" y="5137150"/>
          <p14:tracePt t="17826" x="5480050" y="5111750"/>
          <p14:tracePt t="17834" x="5495925" y="5095875"/>
          <p14:tracePt t="17842" x="5513388" y="5078413"/>
          <p14:tracePt t="17850" x="5521325" y="5053013"/>
          <p14:tracePt t="17858" x="5538788" y="5037138"/>
          <p14:tracePt t="17866" x="5538788" y="5011738"/>
          <p14:tracePt t="17873" x="5554663" y="4994275"/>
          <p14:tracePt t="17882" x="5562600" y="4978400"/>
          <p14:tracePt t="17890" x="5572125" y="4953000"/>
          <p14:tracePt t="17898" x="5588000" y="4943475"/>
          <p14:tracePt t="17907" x="5597525" y="4935538"/>
          <p14:tracePt t="17915" x="5605463" y="4927600"/>
          <p14:tracePt t="17922" x="5613400" y="4919663"/>
          <p14:tracePt t="17963" x="5613400" y="4910138"/>
          <p14:tracePt t="18027" x="5605463" y="4910138"/>
          <p14:tracePt t="18035" x="5605463" y="4902200"/>
          <p14:tracePt t="18043" x="5588000" y="4894263"/>
          <p14:tracePt t="18051" x="5562600" y="4894263"/>
          <p14:tracePt t="18059" x="5538788" y="4894263"/>
          <p14:tracePt t="18067" x="5503863" y="4894263"/>
          <p14:tracePt t="18074" x="5480050" y="4884738"/>
          <p14:tracePt t="18083" x="5445125" y="4884738"/>
          <p14:tracePt t="18091" x="5421313" y="4884738"/>
          <p14:tracePt t="18099" x="5395913" y="4884738"/>
          <p14:tracePt t="18108" x="5370513" y="4884738"/>
          <p14:tracePt t="18115" x="5353050" y="4884738"/>
          <p14:tracePt t="18125" x="5337175" y="4884738"/>
          <p14:tracePt t="18131" x="5319713" y="4868863"/>
          <p14:tracePt t="18139" x="5303838" y="4868863"/>
          <p14:tracePt t="18147" x="5278438" y="4860925"/>
          <p14:tracePt t="18155" x="5245100" y="4843463"/>
          <p14:tracePt t="18163" x="5210175" y="4835525"/>
          <p14:tracePt t="18171" x="5160963" y="4810125"/>
          <p14:tracePt t="18179" x="5118100" y="4792663"/>
          <p14:tracePt t="18187" x="5102225" y="4776788"/>
          <p14:tracePt t="18195" x="5084763" y="4767263"/>
          <p14:tracePt t="18203" x="5068888" y="4759325"/>
          <p14:tracePt t="18211" x="5068888" y="4751388"/>
          <p14:tracePt t="18219" x="5051425" y="4725988"/>
          <p14:tracePt t="18228" x="5043488" y="4718050"/>
          <p14:tracePt t="18235" x="5026025" y="4700588"/>
          <p14:tracePt t="18244" x="5026025" y="4684713"/>
          <p14:tracePt t="18251" x="5018088" y="4675188"/>
          <p14:tracePt t="18257" x="5000625" y="4649788"/>
          <p14:tracePt t="18267" x="4992688" y="4633913"/>
          <p14:tracePt t="18278" x="4975225" y="4608513"/>
          <p14:tracePt t="18283" x="4959350" y="4591050"/>
          <p14:tracePt t="18291" x="4926013" y="4565650"/>
          <p14:tracePt t="18299" x="4908550" y="4549775"/>
          <p14:tracePt t="18308" x="4883150" y="4524375"/>
          <p14:tracePt t="18315" x="4849813" y="4516438"/>
          <p14:tracePt t="18324" x="4833938" y="4498975"/>
          <p14:tracePt t="18331" x="4824413" y="4491038"/>
          <p14:tracePt t="18339" x="4816475" y="4473575"/>
          <p14:tracePt t="18346" x="4808538" y="4457700"/>
          <p14:tracePt t="18355" x="4808538" y="4432300"/>
          <p14:tracePt t="18363" x="4799013" y="4406900"/>
          <p14:tracePt t="18371" x="4799013" y="4381500"/>
          <p14:tracePt t="18379" x="4799013" y="4348163"/>
          <p14:tracePt t="18387" x="4799013" y="4314825"/>
          <p14:tracePt t="18395" x="4799013" y="4289425"/>
          <p14:tracePt t="18403" x="4799013" y="4264025"/>
          <p14:tracePt t="18411" x="4799013" y="4238625"/>
          <p14:tracePt t="18419" x="4799013" y="4222750"/>
          <p14:tracePt t="18427" x="4799013" y="4205288"/>
          <p14:tracePt t="18435" x="4799013" y="4189413"/>
          <p14:tracePt t="18442" x="4799013" y="4179888"/>
          <p14:tracePt t="18451" x="4799013" y="4171950"/>
          <p14:tracePt t="18458" x="4799013" y="4164013"/>
          <p14:tracePt t="18467" x="4808538" y="4146550"/>
          <p14:tracePt t="18483" x="4816475" y="4130675"/>
          <p14:tracePt t="18499" x="4816475" y="4121150"/>
          <p14:tracePt t="18515" x="4816475" y="4113213"/>
          <p14:tracePt t="18524" x="4808538" y="4105275"/>
          <p14:tracePt t="18531" x="4799013" y="4105275"/>
          <p14:tracePt t="18539" x="4783138" y="4095750"/>
          <p14:tracePt t="18547" x="4775200" y="4087813"/>
          <p14:tracePt t="18563" x="4765675" y="4079875"/>
          <p14:tracePt t="18579" x="4765675" y="4062413"/>
          <p14:tracePt t="18586" x="4765675" y="4054475"/>
          <p14:tracePt t="18595" x="4765675" y="4029075"/>
          <p14:tracePt t="18603" x="4765675" y="4003675"/>
          <p14:tracePt t="18611" x="4765675" y="3987800"/>
          <p14:tracePt t="18619" x="4765675" y="3962400"/>
          <p14:tracePt t="18627" x="4765675" y="3937000"/>
          <p14:tracePt t="18635" x="4765675" y="3919538"/>
          <p14:tracePt t="18643" x="4765675" y="3894138"/>
          <p14:tracePt t="18651" x="4765675" y="3878263"/>
          <p14:tracePt t="18657" x="4765675" y="3860800"/>
          <p14:tracePt t="18667" x="4765675" y="3844925"/>
          <p14:tracePt t="18674" x="4765675" y="3827463"/>
          <p14:tracePt t="18683" x="4765675" y="3811588"/>
          <p14:tracePt t="18691" x="4765675" y="3794125"/>
          <p14:tracePt t="18699" x="4765675" y="3776663"/>
          <p14:tracePt t="18708" x="4765675" y="3760788"/>
          <p14:tracePt t="18715" x="4765675" y="3743325"/>
          <p14:tracePt t="18724" x="4775200" y="3717925"/>
          <p14:tracePt t="18731" x="4775200" y="3694113"/>
          <p14:tracePt t="18739" x="4783138" y="3684588"/>
          <p14:tracePt t="18747" x="4791075" y="3676650"/>
          <p14:tracePt t="18755" x="4791075" y="3659188"/>
          <p14:tracePt t="18770" x="4791075" y="3651250"/>
          <p14:tracePt t="18827" x="4783138" y="3651250"/>
          <p14:tracePt t="18851" x="4775200" y="3651250"/>
          <p14:tracePt t="19091" x="4775200" y="3668713"/>
          <p14:tracePt t="19099" x="4775200" y="3676650"/>
          <p14:tracePt t="19123" x="4783138" y="3668713"/>
          <p14:tracePt t="19131" x="4799013" y="3651250"/>
          <p14:tracePt t="19139" x="4816475" y="3643313"/>
          <p14:tracePt t="19147" x="4833938" y="3625850"/>
          <p14:tracePt t="19155" x="4849813" y="3617913"/>
          <p14:tracePt t="19163" x="4857750" y="3600450"/>
          <p14:tracePt t="19171" x="4867275" y="3584575"/>
          <p14:tracePt t="19179" x="4867275" y="3567113"/>
          <p14:tracePt t="19187" x="4875213" y="3559175"/>
          <p14:tracePt t="19195" x="4875213" y="3551238"/>
          <p14:tracePt t="19203" x="4875213" y="3533775"/>
          <p14:tracePt t="19211" x="4875213" y="3525838"/>
          <p14:tracePt t="19218" x="4875213" y="3517900"/>
          <p14:tracePt t="19227" x="4875213" y="3500438"/>
          <p14:tracePt t="19235" x="4883150" y="3492500"/>
          <p14:tracePt t="19243" x="4883150" y="3482975"/>
          <p14:tracePt t="19250" x="4892675" y="3475038"/>
          <p14:tracePt t="19262" x="4892675" y="3467100"/>
          <p14:tracePt t="19267" x="4892675" y="3459163"/>
          <p14:tracePt t="19274" x="4892675" y="3441700"/>
          <p14:tracePt t="19283" x="4900613" y="3424238"/>
          <p14:tracePt t="19291" x="4900613" y="3408363"/>
          <p14:tracePt t="19299" x="4900613" y="3398838"/>
          <p14:tracePt t="19308" x="4900613" y="3375025"/>
          <p14:tracePt t="19315" x="4900613" y="3357563"/>
          <p14:tracePt t="19324" x="4900613" y="3349625"/>
          <p14:tracePt t="19331" x="4892675" y="3332163"/>
          <p14:tracePt t="19340" x="4883150" y="3316288"/>
          <p14:tracePt t="19347" x="4883150" y="3306763"/>
          <p14:tracePt t="19355" x="4883150" y="3298825"/>
          <p14:tracePt t="19363" x="4883150" y="3290888"/>
          <p14:tracePt t="19371" x="4883150" y="3281363"/>
          <p14:tracePt t="19379" x="4875213" y="3273425"/>
          <p14:tracePt t="19387" x="4875213" y="3257550"/>
          <p14:tracePt t="19395" x="4875213" y="3248025"/>
          <p14:tracePt t="19403" x="4867275" y="3240088"/>
          <p14:tracePt t="19411" x="4857750" y="3214688"/>
          <p14:tracePt t="19419" x="4849813" y="3206750"/>
          <p14:tracePt t="19427" x="4833938" y="3189288"/>
          <p14:tracePt t="19434" x="4824413" y="3173413"/>
          <p14:tracePt t="19442" x="4816475" y="3163888"/>
          <p14:tracePt t="19450" x="4799013" y="3148013"/>
          <p14:tracePt t="19474" x="4799013" y="3140075"/>
          <p14:tracePt t="19498" x="4791075" y="3140075"/>
          <p14:tracePt t="19514" x="4791075" y="3130550"/>
          <p14:tracePt t="19538" x="4791075" y="3122613"/>
          <p14:tracePt t="19546" x="4783138" y="3122613"/>
          <p14:tracePt t="19554" x="4783138" y="3105150"/>
          <p14:tracePt t="19570" x="4775200" y="3089275"/>
          <p14:tracePt t="19586" x="4775200" y="3081338"/>
          <p14:tracePt t="19610" x="4765675" y="3071813"/>
          <p14:tracePt t="19666" x="4765675" y="3063875"/>
          <p14:tracePt t="19707" x="4757738" y="3063875"/>
          <p14:tracePt t="19723" x="4757738" y="3055938"/>
          <p14:tracePt t="19771" x="4757738" y="3046413"/>
          <p14:tracePt t="19859" x="4749800" y="3046413"/>
          <p14:tracePt t="19874" x="4749800" y="3038475"/>
          <p14:tracePt t="19907" x="4749800" y="3030538"/>
          <p14:tracePt t="19938" x="4749800" y="3022600"/>
          <p14:tracePt t="19979" x="4749800" y="3013075"/>
          <p14:tracePt t="20131" x="4749800" y="3005138"/>
          <p14:tracePt t="20252" x="4757738" y="3005138"/>
          <p14:tracePt t="20258" x="4765675" y="2997200"/>
          <p14:tracePt t="20266" x="4783138" y="2987675"/>
          <p14:tracePt t="20531" x="4791075" y="2979738"/>
          <p14:tracePt t="20547" x="4791075" y="2963863"/>
          <p14:tracePt t="20555" x="4783138" y="2946400"/>
          <p14:tracePt t="20563" x="4775200" y="2928938"/>
          <p14:tracePt t="20571" x="4757738" y="2913063"/>
          <p14:tracePt t="20580" x="4740275" y="2905125"/>
          <p14:tracePt t="20587" x="4716463" y="2879725"/>
          <p14:tracePt t="20595" x="4673600" y="2870200"/>
          <p14:tracePt t="20603" x="4640263" y="2854325"/>
          <p14:tracePt t="20611" x="4589463" y="2836863"/>
          <p14:tracePt t="20619" x="4540250" y="2828925"/>
          <p14:tracePt t="20628" x="4471988" y="2820988"/>
          <p14:tracePt t="20634" x="4422775" y="2811463"/>
          <p14:tracePt t="20644" x="4379913" y="2803525"/>
          <p14:tracePt t="20651" x="4329113" y="2803525"/>
          <p14:tracePt t="20658" x="4295775" y="2795588"/>
          <p14:tracePt t="20667" x="4270375" y="2786063"/>
          <p14:tracePt t="20674" x="4237038" y="2778125"/>
          <p14:tracePt t="20683" x="4195763" y="2770188"/>
          <p14:tracePt t="20690" x="4162425" y="2762250"/>
          <p14:tracePt t="20699" x="4111625" y="2744788"/>
          <p14:tracePt t="20707" x="4060825" y="2736850"/>
          <p14:tracePt t="20715" x="4027488" y="2727325"/>
          <p14:tracePt t="20723" x="3994150" y="2719388"/>
          <p14:tracePt t="20731" x="3952875" y="2711450"/>
          <p14:tracePt t="20738" x="3927475" y="2711450"/>
          <p14:tracePt t="20747" x="3894138" y="2703513"/>
          <p14:tracePt t="20755" x="3868738" y="2686050"/>
          <p14:tracePt t="20763" x="3817938" y="2678113"/>
          <p14:tracePt t="20771" x="3792538" y="2660650"/>
          <p14:tracePt t="20779" x="3751263" y="2652713"/>
          <p14:tracePt t="20787" x="3708400" y="2644775"/>
          <p14:tracePt t="20795" x="3659188" y="2627313"/>
          <p14:tracePt t="20803" x="3608388" y="2619375"/>
          <p14:tracePt t="20811" x="3565525" y="2619375"/>
          <p14:tracePt t="20819" x="3524250" y="2609850"/>
          <p14:tracePt t="20828" x="3490913" y="2609850"/>
          <p14:tracePt t="20835" x="3465513" y="2609850"/>
          <p14:tracePt t="20843" x="3432175" y="2609850"/>
          <p14:tracePt t="20851" x="3398838" y="2609850"/>
          <p14:tracePt t="20858" x="3365500" y="2609850"/>
          <p14:tracePt t="20867" x="3330575" y="2609850"/>
          <p14:tracePt t="20875" x="3306763" y="2609850"/>
          <p14:tracePt t="20883" x="3271838" y="2609850"/>
          <p14:tracePt t="20891" x="3248025" y="2609850"/>
          <p14:tracePt t="20899" x="3222625" y="2619375"/>
          <p14:tracePt t="20908" x="3189288" y="2619375"/>
          <p14:tracePt t="20915" x="3154363" y="2627313"/>
          <p14:tracePt t="20923" x="3130550" y="2635250"/>
          <p14:tracePt t="20931" x="3105150" y="2644775"/>
          <p14:tracePt t="20939" x="3079750" y="2652713"/>
          <p14:tracePt t="20947" x="3036888" y="2668588"/>
          <p14:tracePt t="20955" x="3003550" y="2678113"/>
          <p14:tracePt t="20963" x="2962275" y="2678113"/>
          <p14:tracePt t="20970" x="2911475" y="2678113"/>
          <p14:tracePt t="20979" x="2878138" y="2678113"/>
          <p14:tracePt t="20987" x="2836863" y="2678113"/>
          <p14:tracePt t="20995" x="2786063" y="2678113"/>
          <p14:tracePt t="21003" x="2752725" y="2668588"/>
          <p14:tracePt t="21011" x="2709863" y="2660650"/>
          <p14:tracePt t="21019" x="2693988" y="2652713"/>
          <p14:tracePt t="21027" x="2676525" y="2644775"/>
          <p14:tracePt t="21035" x="2660650" y="2644775"/>
          <p14:tracePt t="21044" x="2651125" y="2635250"/>
          <p14:tracePt t="21051" x="2651125" y="2627313"/>
          <p14:tracePt t="21057" x="2643188" y="2627313"/>
          <p14:tracePt t="21067" x="2635250" y="2627313"/>
          <p14:tracePt t="21075" x="2635250" y="2619375"/>
          <p14:tracePt t="21083" x="2625725" y="2619375"/>
          <p14:tracePt t="21091" x="2609850" y="2609850"/>
          <p14:tracePt t="21099" x="2601913" y="2601913"/>
          <p14:tracePt t="21107" x="2584450" y="2593975"/>
          <p14:tracePt t="21115" x="2559050" y="2593975"/>
          <p14:tracePt t="21124" x="2533650" y="2593975"/>
          <p14:tracePt t="21131" x="2517775" y="2586038"/>
          <p14:tracePt t="21139" x="2492375" y="2576513"/>
          <p14:tracePt t="21147" x="2459038" y="2568575"/>
          <p14:tracePt t="21155" x="2433638" y="2568575"/>
          <p14:tracePt t="21163" x="2408238" y="2560638"/>
          <p14:tracePt t="21170" x="2382838" y="2551113"/>
          <p14:tracePt t="21179" x="2366963" y="2543175"/>
          <p14:tracePt t="21187" x="2349500" y="2543175"/>
          <p14:tracePt t="21195" x="2332038" y="2543175"/>
          <p14:tracePt t="21203" x="2316163" y="2543175"/>
          <p14:tracePt t="21211" x="2290763" y="2543175"/>
          <p14:tracePt t="21219" x="2265363" y="2543175"/>
          <p14:tracePt t="21227" x="2239963" y="2543175"/>
          <p14:tracePt t="21235" x="2206625" y="2543175"/>
          <p14:tracePt t="21243" x="2165350" y="2543175"/>
          <p14:tracePt t="21251" x="2132013" y="2551113"/>
          <p14:tracePt t="21258" x="2097088" y="2551113"/>
          <p14:tracePt t="21267" x="2081213" y="2560638"/>
          <p14:tracePt t="21275" x="2063750" y="2568575"/>
          <p14:tracePt t="21283" x="2038350" y="2568575"/>
          <p14:tracePt t="21291" x="2014538" y="2576513"/>
          <p14:tracePt t="21298" x="1989138" y="2586038"/>
          <p14:tracePt t="21308" x="1971675" y="2593975"/>
          <p14:tracePt t="21315" x="1938338" y="2593975"/>
          <p14:tracePt t="21323" x="1912938" y="2593975"/>
          <p14:tracePt t="21332" x="1887538" y="2601913"/>
          <p14:tracePt t="21339" x="1871663" y="2609850"/>
          <p14:tracePt t="21347" x="1846263" y="2619375"/>
          <p14:tracePt t="21355" x="1828800" y="2619375"/>
          <p14:tracePt t="21363" x="1828800" y="2627313"/>
          <p14:tracePt t="21371" x="1812925" y="2635250"/>
          <p14:tracePt t="21379" x="1795463" y="2635250"/>
          <p14:tracePt t="21386" x="1779588" y="2644775"/>
          <p14:tracePt t="21395" x="1770063" y="2652713"/>
          <p14:tracePt t="21403" x="1754188" y="2660650"/>
          <p14:tracePt t="21411" x="1728788" y="2668588"/>
          <p14:tracePt t="21419" x="1711325" y="2678113"/>
          <p14:tracePt t="21441" x="1644650" y="2719388"/>
          <p14:tracePt t="21451" x="1627188" y="2727325"/>
          <p14:tracePt t="21458" x="1611313" y="2744788"/>
          <p14:tracePt t="21467" x="1593850" y="2752725"/>
          <p14:tracePt t="21474" x="1568450" y="2770188"/>
          <p14:tracePt t="21482" x="1544638" y="2786063"/>
          <p14:tracePt t="21490" x="1527175" y="2795588"/>
          <p14:tracePt t="21498" x="1501775" y="2811463"/>
          <p14:tracePt t="21506" x="1476375" y="2820988"/>
          <p14:tracePt t="21514" x="1468438" y="2836863"/>
          <p14:tracePt t="21522" x="1450975" y="2846388"/>
          <p14:tracePt t="21530" x="1443038" y="2862263"/>
          <p14:tracePt t="21538" x="1435100" y="2862263"/>
          <p14:tracePt t="21546" x="1435100" y="2870200"/>
          <p14:tracePt t="21555" x="1417638" y="2887663"/>
          <p14:tracePt t="21562" x="1417638" y="2895600"/>
          <p14:tracePt t="21570" x="1401763" y="2913063"/>
          <p14:tracePt t="21578" x="1392238" y="2921000"/>
          <p14:tracePt t="21586" x="1384300" y="2928938"/>
          <p14:tracePt t="21594" x="1368425" y="2938463"/>
          <p14:tracePt t="21602" x="1358900" y="2954338"/>
          <p14:tracePt t="21610" x="1343025" y="2963863"/>
          <p14:tracePt t="21619" x="1333500" y="2971800"/>
          <p14:tracePt t="21626" x="1325563" y="2987675"/>
          <p14:tracePt t="21642" x="1325563" y="3005138"/>
          <p14:tracePt t="21650" x="1317625" y="3005138"/>
          <p14:tracePt t="21658" x="1309688" y="3013075"/>
          <p14:tracePt t="21666" x="1309688" y="3022600"/>
          <p14:tracePt t="21673" x="1300163" y="3030538"/>
          <p14:tracePt t="21682" x="1292225" y="3046413"/>
          <p14:tracePt t="21690" x="1284288" y="3063875"/>
          <p14:tracePt t="21698" x="1274763" y="3071813"/>
          <p14:tracePt t="21707" x="1266825" y="3089275"/>
          <p14:tracePt t="21714" x="1258888" y="3097213"/>
          <p14:tracePt t="21722" x="1250950" y="3105150"/>
          <p14:tracePt t="21730" x="1241425" y="3114675"/>
          <p14:tracePt t="21738" x="1241425" y="3122613"/>
          <p14:tracePt t="21746" x="1233488" y="3140075"/>
          <p14:tracePt t="21754" x="1225550" y="3148013"/>
          <p14:tracePt t="21762" x="1225550" y="3155950"/>
          <p14:tracePt t="21770" x="1225550" y="3173413"/>
          <p14:tracePt t="21778" x="1216025" y="3189288"/>
          <p14:tracePt t="21786" x="1216025" y="3198813"/>
          <p14:tracePt t="21794" x="1208088" y="3214688"/>
          <p14:tracePt t="21802" x="1208088" y="3222625"/>
          <p14:tracePt t="21810" x="1208088" y="3232150"/>
          <p14:tracePt t="21818" x="1200150" y="3240088"/>
          <p14:tracePt t="21826" x="1192213" y="3248025"/>
          <p14:tracePt t="21834" x="1192213" y="3257550"/>
          <p14:tracePt t="21842" x="1192213" y="3265488"/>
          <p14:tracePt t="21851" x="1182688" y="3265488"/>
          <p14:tracePt t="21858" x="1182688" y="3281363"/>
          <p14:tracePt t="21866" x="1174750" y="3290888"/>
          <p14:tracePt t="21873" x="1174750" y="3298825"/>
          <p14:tracePt t="21882" x="1174750" y="3316288"/>
          <p14:tracePt t="21890" x="1174750" y="3340100"/>
          <p14:tracePt t="21898" x="1174750" y="3357563"/>
          <p14:tracePt t="21907" x="1174750" y="3382963"/>
          <p14:tracePt t="21914" x="1174750" y="3398838"/>
          <p14:tracePt t="21922" x="1174750" y="3424238"/>
          <p14:tracePt t="21930" x="1174750" y="3449638"/>
          <p14:tracePt t="21938" x="1174750" y="3482975"/>
          <p14:tracePt t="21946" x="1174750" y="3508375"/>
          <p14:tracePt t="21954" x="1174750" y="3541713"/>
          <p14:tracePt t="21963" x="1174750" y="3576638"/>
          <p14:tracePt t="21971" x="1174750" y="3600450"/>
          <p14:tracePt t="21979" x="1174750" y="3625850"/>
          <p14:tracePt t="21987" x="1174750" y="3651250"/>
          <p14:tracePt t="21995" x="1174750" y="3659188"/>
          <p14:tracePt t="22003" x="1174750" y="3668713"/>
          <p14:tracePt t="22011" x="1174750" y="3684588"/>
          <p14:tracePt t="22027" x="1174750" y="3694113"/>
          <p14:tracePt t="22036" x="1182688" y="3702050"/>
          <p14:tracePt t="22043" x="1182688" y="3709988"/>
          <p14:tracePt t="22779" x="1192213" y="3709988"/>
          <p14:tracePt t="22795" x="1192213" y="3717925"/>
          <p14:tracePt t="22803" x="1192213" y="3735388"/>
          <p14:tracePt t="22811" x="1208088" y="3743325"/>
          <p14:tracePt t="22819" x="1216025" y="3760788"/>
          <p14:tracePt t="22827" x="1225550" y="3786188"/>
          <p14:tracePt t="22834" x="1241425" y="3802063"/>
          <p14:tracePt t="22842" x="1266825" y="3835400"/>
          <p14:tracePt t="22850" x="1292225" y="3870325"/>
          <p14:tracePt t="22859" x="1333500" y="3919538"/>
          <p14:tracePt t="22866" x="1368425" y="3970338"/>
          <p14:tracePt t="22873" x="1409700" y="4029075"/>
          <p14:tracePt t="22882" x="1450975" y="4079875"/>
          <p14:tracePt t="22890" x="1485900" y="4113213"/>
          <p14:tracePt t="22898" x="1509713" y="4164013"/>
          <p14:tracePt t="22906" x="1544638" y="4205288"/>
          <p14:tracePt t="22914" x="1560513" y="4256088"/>
          <p14:tracePt t="22922" x="1585913" y="4306888"/>
          <p14:tracePt t="22930" x="1603375" y="4348163"/>
          <p14:tracePt t="22938" x="1636713" y="4406900"/>
          <p14:tracePt t="22946" x="1652588" y="4440238"/>
          <p14:tracePt t="22954" x="1677988" y="4491038"/>
          <p14:tracePt t="22962" x="1711325" y="4541838"/>
          <p14:tracePt t="22970" x="1744663" y="4591050"/>
          <p14:tracePt t="22978" x="1787525" y="4641850"/>
          <p14:tracePt t="22986" x="1828800" y="4684713"/>
          <p14:tracePt t="22994" x="1871663" y="4725988"/>
          <p14:tracePt t="23002" x="1897063" y="4759325"/>
          <p14:tracePt t="23010" x="1920875" y="4776788"/>
          <p14:tracePt t="23018" x="1938338" y="4792663"/>
          <p14:tracePt t="23267" x="1946275" y="4792663"/>
          <p14:tracePt t="23274" x="2005013" y="4802188"/>
          <p14:tracePt t="23283" x="2097088" y="4818063"/>
          <p14:tracePt t="23291" x="2165350" y="4818063"/>
          <p14:tracePt t="23299" x="2214563" y="4818063"/>
          <p14:tracePt t="23308" x="2249488" y="4818063"/>
          <p14:tracePt t="23315" x="2298700" y="4818063"/>
          <p14:tracePt t="23323" x="2349500" y="4818063"/>
          <p14:tracePt t="23331" x="2416175" y="4818063"/>
          <p14:tracePt t="23339" x="2474913" y="4818063"/>
          <p14:tracePt t="23347" x="2543175" y="4818063"/>
          <p14:tracePt t="23355" x="2584450" y="4818063"/>
          <p14:tracePt t="23363" x="2635250" y="4818063"/>
          <p14:tracePt t="23371" x="2676525" y="4818063"/>
          <p14:tracePt t="23378" x="2735263" y="4810125"/>
          <p14:tracePt t="23387" x="2794000" y="4810125"/>
          <p14:tracePt t="23395" x="2844800" y="4802188"/>
          <p14:tracePt t="23403" x="2895600" y="4802188"/>
          <p14:tracePt t="23411" x="2936875" y="4792663"/>
          <p14:tracePt t="23419" x="2962275" y="4792663"/>
          <p14:tracePt t="23427" x="2987675" y="4792663"/>
          <p14:tracePt t="23435" x="3003550" y="4792663"/>
          <p14:tracePt t="23443" x="3013075" y="4792663"/>
          <p14:tracePt t="23451" x="3028950" y="4792663"/>
          <p14:tracePt t="23458" x="3054350" y="4792663"/>
          <p14:tracePt t="23467" x="3087688" y="4802188"/>
          <p14:tracePt t="23475" x="3121025" y="4818063"/>
          <p14:tracePt t="23483" x="3163888" y="4843463"/>
          <p14:tracePt t="23491" x="3205163" y="4860925"/>
          <p14:tracePt t="23499" x="3238500" y="4868863"/>
          <p14:tracePt t="23508" x="3255963" y="4868863"/>
          <p14:tracePt t="23515" x="3271838" y="4876800"/>
          <p14:tracePt t="23523" x="3281363" y="4876800"/>
          <p14:tracePt t="23531" x="3297238" y="4884738"/>
          <p14:tracePt t="23539" x="3322638" y="4894263"/>
          <p14:tracePt t="23547" x="3355975" y="4894263"/>
          <p14:tracePt t="23555" x="3389313" y="4910138"/>
          <p14:tracePt t="23563" x="3440113" y="4919663"/>
          <p14:tracePt t="23571" x="3490913" y="4927600"/>
          <p14:tracePt t="23579" x="3516313" y="4943475"/>
          <p14:tracePt t="23587" x="3549650" y="4953000"/>
          <p14:tracePt t="23595" x="3565525" y="4953000"/>
          <p14:tracePt t="23603" x="3582988" y="4953000"/>
          <p14:tracePt t="23611" x="3600450" y="4953000"/>
          <p14:tracePt t="23627" x="3616325" y="4953000"/>
          <p14:tracePt t="23635" x="3633788" y="4953000"/>
          <p14:tracePt t="23643" x="3659188" y="4943475"/>
          <p14:tracePt t="23651" x="3675063" y="4935538"/>
          <p14:tracePt t="23658" x="3708400" y="4935538"/>
          <p14:tracePt t="23667" x="3733800" y="4927600"/>
          <p14:tracePt t="23675" x="3751263" y="4919663"/>
          <p14:tracePt t="23683" x="3767138" y="4910138"/>
          <p14:tracePt t="23691" x="3792538" y="4910138"/>
          <p14:tracePt t="23699" x="3792538" y="4902200"/>
          <p14:tracePt t="23708" x="3800475" y="4894263"/>
          <p14:tracePt t="23715" x="3810000" y="4894263"/>
          <p14:tracePt t="23723" x="3817938" y="4884738"/>
          <p14:tracePt t="23730" x="3825875" y="4876800"/>
          <p14:tracePt t="23739" x="3825875" y="4868863"/>
          <p14:tracePt t="23746" x="3843338" y="4860925"/>
          <p14:tracePt t="23755" x="3843338" y="4851400"/>
          <p14:tracePt t="23763" x="3851275" y="4835525"/>
          <p14:tracePt t="23771" x="3859213" y="4835525"/>
          <p14:tracePt t="23779" x="3868738" y="4818063"/>
          <p14:tracePt t="23787" x="3876675" y="4818063"/>
          <p14:tracePt t="23795" x="3884613" y="4810125"/>
          <p14:tracePt t="23803" x="3884613" y="4802188"/>
          <p14:tracePt t="23811" x="3902075" y="4792663"/>
          <p14:tracePt t="23819" x="3917950" y="4792663"/>
          <p14:tracePt t="23827" x="3917950" y="4784725"/>
          <p14:tracePt t="23835" x="3927475" y="4776788"/>
          <p14:tracePt t="23851" x="3935413" y="4767263"/>
          <p14:tracePt t="23857" x="3943350" y="4767263"/>
          <p14:tracePt t="23867" x="3943350" y="4759325"/>
          <p14:tracePt t="23883" x="3952875" y="4743450"/>
          <p14:tracePt t="23899" x="3960813" y="4733925"/>
          <p14:tracePt t="23907" x="3968750" y="4708525"/>
          <p14:tracePt t="23915" x="3986213" y="4700588"/>
          <p14:tracePt t="23922" x="3994150" y="4684713"/>
          <p14:tracePt t="23931" x="4011613" y="4675188"/>
          <p14:tracePt t="23939" x="4011613" y="4667250"/>
          <p14:tracePt t="23947" x="4019550" y="4667250"/>
          <p14:tracePt t="23955" x="4019550" y="4659313"/>
          <p14:tracePt t="23963" x="4027488" y="4649788"/>
          <p14:tracePt t="23971" x="4035425" y="4649788"/>
          <p14:tracePt t="23979" x="4035425" y="4633913"/>
          <p14:tracePt t="23987" x="4044950" y="4624388"/>
          <p14:tracePt t="23995" x="4052888" y="4616450"/>
          <p14:tracePt t="24002" x="4070350" y="4608513"/>
          <p14:tracePt t="24010" x="4070350" y="4591050"/>
          <p14:tracePt t="24018" x="4086225" y="4583113"/>
          <p14:tracePt t="24026" x="4094163" y="4575175"/>
          <p14:tracePt t="24034" x="4103688" y="4549775"/>
          <p14:tracePt t="24042" x="4119563" y="4532313"/>
          <p14:tracePt t="24050" x="4137025" y="4516438"/>
          <p14:tracePt t="24058" x="4152900" y="4491038"/>
          <p14:tracePt t="24067" x="4178300" y="4457700"/>
          <p14:tracePt t="24075" x="4195763" y="4432300"/>
          <p14:tracePt t="24083" x="4229100" y="4398963"/>
          <p14:tracePt t="24091" x="4254500" y="4365625"/>
          <p14:tracePt t="24099" x="4270375" y="4340225"/>
          <p14:tracePt t="24107" x="4287838" y="4322763"/>
          <p14:tracePt t="24115" x="4295775" y="4306888"/>
          <p14:tracePt t="24123" x="4305300" y="4289425"/>
          <p14:tracePt t="24131" x="4313238" y="4271963"/>
          <p14:tracePt t="24139" x="4313238" y="4264025"/>
          <p14:tracePt t="24147" x="4313238" y="4248150"/>
          <p14:tracePt t="24155" x="4313238" y="4230688"/>
          <p14:tracePt t="24163" x="4313238" y="4222750"/>
          <p14:tracePt t="24171" x="4313238" y="4213225"/>
          <p14:tracePt t="24179" x="4313238" y="4197350"/>
          <p14:tracePt t="24187" x="4313238" y="4179888"/>
          <p14:tracePt t="24195" x="4321175" y="4164013"/>
          <p14:tracePt t="24203" x="4321175" y="4146550"/>
          <p14:tracePt t="24211" x="4321175" y="4130675"/>
          <p14:tracePt t="24219" x="4329113" y="4113213"/>
          <p14:tracePt t="24227" x="4329113" y="4087813"/>
          <p14:tracePt t="24235" x="4329113" y="4071938"/>
          <p14:tracePt t="24243" x="4329113" y="4054475"/>
          <p14:tracePt t="24251" x="4321175" y="4037013"/>
          <p14:tracePt t="24261" x="4321175" y="4021138"/>
          <p14:tracePt t="24267" x="4313238" y="4003675"/>
          <p14:tracePt t="24275" x="4305300" y="3995738"/>
          <p14:tracePt t="24283" x="4305300" y="3987800"/>
          <p14:tracePt t="24292" x="4295775" y="3978275"/>
          <p14:tracePt t="24308" x="4295775" y="3970338"/>
          <p14:tracePt t="24315" x="4295775" y="3962400"/>
          <p14:tracePt t="24323" x="4287838" y="3952875"/>
          <p14:tracePt t="24331" x="4279900" y="3944938"/>
          <p14:tracePt t="24339" x="4279900" y="3937000"/>
          <p14:tracePt t="24347" x="4270375" y="3919538"/>
          <p14:tracePt t="24355" x="4262438" y="3919538"/>
          <p14:tracePt t="24363" x="4262438" y="3911600"/>
          <p14:tracePt t="24371" x="4262438" y="3903663"/>
          <p14:tracePt t="24379" x="4254500" y="3894138"/>
          <p14:tracePt t="24395" x="4254500" y="3886200"/>
          <p14:tracePt t="24403" x="4246563" y="3886200"/>
          <p14:tracePt t="24411" x="4246563" y="3878263"/>
          <p14:tracePt t="24419" x="4237038" y="3878263"/>
          <p14:tracePt t="24427" x="4229100" y="3860800"/>
          <p14:tracePt t="24435" x="4221163" y="3860800"/>
          <p14:tracePt t="24443" x="4211638" y="3852863"/>
          <p14:tracePt t="24451" x="4211638" y="3844925"/>
          <p14:tracePt t="24457" x="4195763" y="3835400"/>
          <p14:tracePt t="24467" x="4195763" y="3827463"/>
          <p14:tracePt t="24475" x="4178300" y="3811588"/>
          <p14:tracePt t="24483" x="4170363" y="3811588"/>
          <p14:tracePt t="24492" x="4162425" y="3794125"/>
          <p14:tracePt t="24499" x="4152900" y="3794125"/>
          <p14:tracePt t="24508" x="4144963" y="3776663"/>
          <p14:tracePt t="24523" x="4129088" y="3768725"/>
          <p14:tracePt t="24531" x="4129088" y="3760788"/>
          <p14:tracePt t="24539" x="4119563" y="3752850"/>
          <p14:tracePt t="24546" x="4111625" y="3752850"/>
          <p14:tracePt t="24555" x="4103688" y="3743325"/>
          <p14:tracePt t="24563" x="4094163" y="3735388"/>
          <p14:tracePt t="24579" x="4094163" y="3727450"/>
          <p14:tracePt t="24587" x="4086225" y="3727450"/>
          <p14:tracePt t="24595" x="4078288" y="3727450"/>
          <p14:tracePt t="24619" x="4070350" y="3727450"/>
          <p14:tracePt t="24635" x="4070350" y="3717925"/>
          <p14:tracePt t="24643" x="4060825" y="3717925"/>
          <p14:tracePt t="24658" x="4044950" y="3709988"/>
          <p14:tracePt t="24667" x="4035425" y="3709988"/>
          <p14:tracePt t="24674" x="4027488" y="3709988"/>
          <p14:tracePt t="24683" x="4011613" y="3709988"/>
          <p14:tracePt t="24692" x="3986213" y="3702050"/>
          <p14:tracePt t="24698" x="3976688" y="3702050"/>
          <p14:tracePt t="24708" x="3976688" y="3694113"/>
          <p14:tracePt t="24715" x="3968750" y="3694113"/>
          <p14:tracePt t="24722" x="3960813" y="3694113"/>
          <p14:tracePt t="24731" x="3952875" y="3694113"/>
          <p14:tracePt t="24747" x="3943350" y="3694113"/>
          <p14:tracePt t="24755" x="3935413" y="3694113"/>
          <p14:tracePt t="24763" x="3927475" y="3694113"/>
          <p14:tracePt t="24771" x="3910013" y="3694113"/>
          <p14:tracePt t="24779" x="3894138" y="3702050"/>
          <p14:tracePt t="24787" x="3884613" y="3702050"/>
          <p14:tracePt t="24795" x="3868738" y="3702050"/>
          <p14:tracePt t="24803" x="3851275" y="3709988"/>
          <p14:tracePt t="24811" x="3843338" y="3709988"/>
          <p14:tracePt t="24818" x="3835400" y="3709988"/>
          <p14:tracePt t="24827" x="3817938" y="3709988"/>
          <p14:tracePt t="24842" x="3810000" y="3709988"/>
          <p14:tracePt t="24859" x="3800475" y="3709988"/>
          <p14:tracePt t="24875" x="3792538" y="3709988"/>
          <p14:tracePt t="24883" x="3784600" y="3709988"/>
          <p14:tracePt t="24892" x="3776663" y="3717925"/>
          <p14:tracePt t="24899" x="3759200" y="3727450"/>
          <p14:tracePt t="24908" x="3733800" y="3735388"/>
          <p14:tracePt t="24915" x="3717925" y="3743325"/>
          <p14:tracePt t="24923" x="3683000" y="3752850"/>
          <p14:tracePt t="24931" x="3659188" y="3768725"/>
          <p14:tracePt t="24939" x="3641725" y="3776663"/>
          <p14:tracePt t="24947" x="3624263" y="3776663"/>
          <p14:tracePt t="24955" x="3608388" y="3786188"/>
          <p14:tracePt t="24963" x="3590925" y="3794125"/>
          <p14:tracePt t="24979" x="3575050" y="3802063"/>
          <p14:tracePt t="24987" x="3575050" y="3811588"/>
          <p14:tracePt t="24995" x="3565525" y="3811588"/>
          <p14:tracePt t="25003" x="3565525" y="3819525"/>
          <p14:tracePt t="25011" x="3557588" y="3819525"/>
          <p14:tracePt t="25019" x="3549650" y="3835400"/>
          <p14:tracePt t="25027" x="3541713" y="3844925"/>
          <p14:tracePt t="25036" x="3532188" y="3852863"/>
          <p14:tracePt t="25043" x="3516313" y="3878263"/>
          <p14:tracePt t="25050" x="3506788" y="3886200"/>
          <p14:tracePt t="25058" x="3482975" y="3911600"/>
          <p14:tracePt t="25067" x="3465513" y="3937000"/>
          <p14:tracePt t="25075" x="3440113" y="3962400"/>
          <p14:tracePt t="25083" x="3424238" y="3978275"/>
          <p14:tracePt t="25092" x="3414713" y="3995738"/>
          <p14:tracePt t="25098" x="3389313" y="4011613"/>
          <p14:tracePt t="25108" x="3381375" y="4029075"/>
          <p14:tracePt t="25115" x="3373438" y="4037013"/>
          <p14:tracePt t="25123" x="3365500" y="4046538"/>
          <p14:tracePt t="25131" x="3355975" y="4054475"/>
          <p14:tracePt t="25139" x="3355975" y="4062413"/>
          <p14:tracePt t="25147" x="3348038" y="4071938"/>
          <p14:tracePt t="25163" x="3348038" y="4079875"/>
          <p14:tracePt t="25171" x="3340100" y="4087813"/>
          <p14:tracePt t="25179" x="3340100" y="4095750"/>
          <p14:tracePt t="25187" x="3340100" y="4105275"/>
          <p14:tracePt t="25195" x="3330575" y="4113213"/>
          <p14:tracePt t="25203" x="3330575" y="4130675"/>
          <p14:tracePt t="25211" x="3330575" y="4146550"/>
          <p14:tracePt t="25219" x="3330575" y="4154488"/>
          <p14:tracePt t="25226" x="3330575" y="4171950"/>
          <p14:tracePt t="25235" x="3322638" y="4189413"/>
          <p14:tracePt t="25243" x="3306763" y="4205288"/>
          <p14:tracePt t="25251" x="3306763" y="4213225"/>
          <p14:tracePt t="25261" x="3306763" y="4222750"/>
          <p14:tracePt t="25266" x="3297238" y="4230688"/>
          <p14:tracePt t="25275" x="3289300" y="4238625"/>
          <p14:tracePt t="25283" x="3289300" y="4248150"/>
          <p14:tracePt t="25291" x="3289300" y="4256088"/>
          <p14:tracePt t="25298" x="3289300" y="4264025"/>
          <p14:tracePt t="25308" x="3289300" y="4271963"/>
          <p14:tracePt t="25315" x="3289300" y="4289425"/>
          <p14:tracePt t="25323" x="3289300" y="4297363"/>
          <p14:tracePt t="25331" x="3289300" y="4322763"/>
          <p14:tracePt t="25339" x="3289300" y="4340225"/>
          <p14:tracePt t="25347" x="3289300" y="4365625"/>
          <p14:tracePt t="25355" x="3289300" y="4381500"/>
          <p14:tracePt t="25363" x="3289300" y="4406900"/>
          <p14:tracePt t="25371" x="3289300" y="4432300"/>
          <p14:tracePt t="25379" x="3297238" y="4457700"/>
          <p14:tracePt t="25387" x="3306763" y="4491038"/>
          <p14:tracePt t="25395" x="3314700" y="4516438"/>
          <p14:tracePt t="25403" x="3322638" y="4557713"/>
          <p14:tracePt t="25411" x="3348038" y="4591050"/>
          <p14:tracePt t="25419" x="3365500" y="4633913"/>
          <p14:tracePt t="25428" x="3381375" y="4667250"/>
          <p14:tracePt t="25435" x="3389313" y="4708525"/>
          <p14:tracePt t="25441" x="3398838" y="4733925"/>
          <p14:tracePt t="25451" x="3406775" y="4751388"/>
          <p14:tracePt t="25458" x="3414713" y="4759325"/>
          <p14:tracePt t="25467" x="3414713" y="4767263"/>
          <p14:tracePt t="25475" x="3424238" y="4767263"/>
          <p14:tracePt t="25483" x="3424238" y="4776788"/>
          <p14:tracePt t="25491" x="3432175" y="4776788"/>
          <p14:tracePt t="25499" x="3440113" y="4784725"/>
          <p14:tracePt t="25515" x="3448050" y="4784725"/>
          <p14:tracePt t="25531" x="3457575" y="4792663"/>
          <p14:tracePt t="25555" x="3465513" y="4802188"/>
          <p14:tracePt t="25586" x="3465513" y="4810125"/>
          <p14:tracePt t="28139" x="3473450" y="4810125"/>
          <p14:tracePt t="28147" x="3482975" y="4818063"/>
          <p14:tracePt t="28154" x="3498850" y="4818063"/>
          <p14:tracePt t="28163" x="3524250" y="4835525"/>
          <p14:tracePt t="28171" x="3565525" y="4860925"/>
          <p14:tracePt t="28179" x="3600450" y="4876800"/>
          <p14:tracePt t="28187" x="3624263" y="4884738"/>
          <p14:tracePt t="28195" x="3667125" y="4902200"/>
          <p14:tracePt t="28203" x="3692525" y="4919663"/>
          <p14:tracePt t="28211" x="3733800" y="4927600"/>
          <p14:tracePt t="28219" x="3759200" y="4935538"/>
          <p14:tracePt t="28228" x="3776663" y="4943475"/>
          <p14:tracePt t="28234" x="3784600" y="4953000"/>
          <p14:tracePt t="28242" x="3810000" y="4960938"/>
          <p14:tracePt t="28251" x="3817938" y="4960938"/>
          <p14:tracePt t="28258" x="3817938" y="4968875"/>
          <p14:tracePt t="28278" x="3843338" y="4978400"/>
          <p14:tracePt t="28283" x="3851275" y="4986338"/>
          <p14:tracePt t="28292" x="3868738" y="4986338"/>
          <p14:tracePt t="28299" x="3876675" y="4994275"/>
          <p14:tracePt t="28308" x="3894138" y="5002213"/>
          <p14:tracePt t="28315" x="3917950" y="5002213"/>
          <p14:tracePt t="28323" x="3943350" y="5002213"/>
          <p14:tracePt t="28331" x="3960813" y="5011738"/>
          <p14:tracePt t="28339" x="3976688" y="5019675"/>
          <p14:tracePt t="28347" x="4002088" y="5027613"/>
          <p14:tracePt t="28355" x="4019550" y="5027613"/>
          <p14:tracePt t="28363" x="4035425" y="5027613"/>
          <p14:tracePt t="28371" x="4060825" y="5027613"/>
          <p14:tracePt t="28379" x="4070350" y="5027613"/>
          <p14:tracePt t="28387" x="4086225" y="5037138"/>
          <p14:tracePt t="28395" x="4094163" y="5037138"/>
          <p14:tracePt t="28403" x="4111625" y="5037138"/>
          <p14:tracePt t="28411" x="4152900" y="5045075"/>
          <p14:tracePt t="28418" x="4178300" y="5045075"/>
          <p14:tracePt t="28427" x="4221163" y="5045075"/>
          <p14:tracePt t="28435" x="4270375" y="5053013"/>
          <p14:tracePt t="28441" x="4329113" y="5053013"/>
          <p14:tracePt t="28451" x="4379913" y="5053013"/>
          <p14:tracePt t="28459" x="4422775" y="5060950"/>
          <p14:tracePt t="28466" x="4471988" y="5060950"/>
          <p14:tracePt t="28475" x="4505325" y="5060950"/>
          <p14:tracePt t="28483" x="4540250" y="5060950"/>
          <p14:tracePt t="28493" x="4573588" y="5070475"/>
          <p14:tracePt t="28499" x="4606925" y="5070475"/>
          <p14:tracePt t="28508" x="4632325" y="5070475"/>
          <p14:tracePt t="28515" x="4665663" y="5078413"/>
          <p14:tracePt t="28523" x="4706938" y="5078413"/>
          <p14:tracePt t="28531" x="4749800" y="5086350"/>
          <p14:tracePt t="28539" x="4799013" y="5086350"/>
          <p14:tracePt t="28547" x="4833938" y="5086350"/>
          <p14:tracePt t="28555" x="4867275" y="5086350"/>
          <p14:tracePt t="28563" x="4900613" y="5086350"/>
          <p14:tracePt t="28571" x="4916488" y="5086350"/>
          <p14:tracePt t="28579" x="4941888" y="5086350"/>
          <p14:tracePt t="28587" x="4967288" y="5095875"/>
          <p14:tracePt t="28595" x="4984750" y="5095875"/>
          <p14:tracePt t="28603" x="5010150" y="5095875"/>
          <p14:tracePt t="28611" x="5026025" y="5095875"/>
          <p14:tracePt t="28620" x="5043488" y="5095875"/>
          <p14:tracePt t="28627" x="5059363" y="5095875"/>
          <p14:tracePt t="28635" x="5076825" y="5103813"/>
          <p14:tracePt t="28641" x="5092700" y="5103813"/>
          <p14:tracePt t="29067" x="5102225" y="5111750"/>
          <p14:tracePt t="29075" x="5102225" y="5119688"/>
          <p14:tracePt t="29099" x="5110163" y="5119688"/>
          <p14:tracePt t="29115" x="5110163" y="5111750"/>
          <p14:tracePt t="29122" x="5118100" y="5111750"/>
          <p14:tracePt t="29131" x="5127625" y="5103813"/>
          <p14:tracePt t="29139" x="5135563" y="5103813"/>
          <p14:tracePt t="29155" x="5151438" y="5103813"/>
          <p14:tracePt t="29163" x="5168900" y="5095875"/>
          <p14:tracePt t="29171" x="5176838" y="5095875"/>
          <p14:tracePt t="29179" x="5186363" y="5086350"/>
          <p14:tracePt t="29187" x="5202238" y="5086350"/>
          <p14:tracePt t="29195" x="5210175" y="5086350"/>
          <p14:tracePt t="29211" x="5227638" y="5086350"/>
          <p14:tracePt t="29227" x="5245100" y="5078413"/>
          <p14:tracePt t="29243" x="5253038" y="5078413"/>
          <p14:tracePt t="29261" x="5260975" y="5078413"/>
          <p14:tracePt t="29267" x="5260975" y="5070475"/>
          <p14:tracePt t="29275" x="5278438" y="5070475"/>
          <p14:tracePt t="29283" x="5286375" y="5060950"/>
          <p14:tracePt t="29292" x="5294313" y="5060950"/>
          <p14:tracePt t="29299" x="5311775" y="5060950"/>
          <p14:tracePt t="29308" x="5319713" y="5060950"/>
          <p14:tracePt t="29315" x="5327650" y="5053013"/>
          <p14:tracePt t="29322" x="5337175" y="5053013"/>
          <p14:tracePt t="29339" x="5345113" y="5045075"/>
          <p14:tracePt t="29363" x="5353050" y="5045075"/>
          <p14:tracePt t="29395" x="5362575" y="5045075"/>
          <p14:tracePt t="29411" x="5370513" y="5045075"/>
          <p14:tracePt t="29419" x="5378450" y="5037138"/>
          <p14:tracePt t="29426" x="5386388" y="5037138"/>
          <p14:tracePt t="29442" x="5395913" y="5037138"/>
          <p14:tracePt t="29482" x="5403850" y="5037138"/>
          <p14:tracePt t="29498" x="5411788" y="5037138"/>
          <p14:tracePt t="29507" x="5421313" y="5037138"/>
          <p14:tracePt t="29514" x="5429250" y="5037138"/>
          <p14:tracePt t="29522" x="5445125" y="5037138"/>
          <p14:tracePt t="29530" x="5454650" y="5037138"/>
          <p14:tracePt t="29538" x="5462588" y="5037138"/>
          <p14:tracePt t="29579" x="5470525" y="5037138"/>
          <p14:tracePt t="29611" x="5480050" y="5037138"/>
          <p14:tracePt t="29635" x="5495925" y="5037138"/>
          <p14:tracePt t="29659" x="5503863" y="5037138"/>
          <p14:tracePt t="29691" x="5513388" y="5037138"/>
          <p14:tracePt t="29709" x="5521325" y="5027613"/>
          <p14:tracePt t="29747" x="5529263" y="5027613"/>
          <p14:tracePt t="29771" x="5538788" y="5027613"/>
          <p14:tracePt t="29778" x="5546725" y="5027613"/>
          <p14:tracePt t="29787" x="5554663" y="5027613"/>
          <p14:tracePt t="29803" x="5562600" y="5027613"/>
          <p14:tracePt t="29827" x="5572125" y="5027613"/>
          <p14:tracePt t="29841" x="5580063" y="5027613"/>
          <p14:tracePt t="29851" x="5588000" y="5027613"/>
          <p14:tracePt t="29867" x="5597525" y="5027613"/>
          <p14:tracePt t="29883" x="5605463" y="5027613"/>
          <p14:tracePt t="29899" x="5621338" y="5027613"/>
          <p14:tracePt t="29914" x="5630863" y="5019675"/>
          <p14:tracePt t="29922" x="5646738" y="5019675"/>
          <p14:tracePt t="29931" x="5646738" y="5011738"/>
          <p14:tracePt t="29939" x="5656263" y="5011738"/>
          <p14:tracePt t="29947" x="5672138" y="5011738"/>
          <p14:tracePt t="29955" x="5680075" y="5011738"/>
          <p14:tracePt t="29963" x="5689600" y="5011738"/>
          <p14:tracePt t="29971" x="5705475" y="5002213"/>
          <p14:tracePt t="29979" x="5715000" y="5002213"/>
          <p14:tracePt t="29987" x="5722938" y="4994275"/>
          <p14:tracePt t="29995" x="5730875" y="4994275"/>
          <p14:tracePt t="30011" x="5748338" y="4994275"/>
          <p14:tracePt t="30026" x="5756275" y="4986338"/>
          <p14:tracePt t="30035" x="5764213" y="4986338"/>
          <p14:tracePt t="30042" x="5773738" y="4986338"/>
          <p14:tracePt t="30051" x="5781675" y="4986338"/>
          <p14:tracePt t="30058" x="5797550" y="4986338"/>
          <p14:tracePt t="30067" x="5807075" y="4978400"/>
          <p14:tracePt t="30075" x="5815013" y="4978400"/>
          <p14:tracePt t="30083" x="5840413" y="4978400"/>
          <p14:tracePt t="30092" x="5848350" y="4978400"/>
          <p14:tracePt t="30099" x="5856288" y="4968875"/>
          <p14:tracePt t="30108" x="5865813" y="4968875"/>
          <p14:tracePt t="30115" x="5881688" y="4968875"/>
          <p14:tracePt t="30123" x="5899150" y="4960938"/>
          <p14:tracePt t="30131" x="5907088" y="4953000"/>
          <p14:tracePt t="30139" x="5932488" y="4953000"/>
          <p14:tracePt t="30147" x="5957888" y="4943475"/>
          <p14:tracePt t="30155" x="5973763" y="4943475"/>
          <p14:tracePt t="30163" x="5999163" y="4943475"/>
          <p14:tracePt t="30171" x="6016625" y="4927600"/>
          <p14:tracePt t="30179" x="6042025" y="4927600"/>
          <p14:tracePt t="30187" x="6067425" y="4919663"/>
          <p14:tracePt t="30195" x="6091238" y="4919663"/>
          <p14:tracePt t="30203" x="6116638" y="4910138"/>
          <p14:tracePt t="30211" x="6142038" y="4902200"/>
          <p14:tracePt t="30219" x="6167438" y="4894263"/>
          <p14:tracePt t="30226" x="6192838" y="4884738"/>
          <p14:tracePt t="30235" x="6208713" y="4876800"/>
          <p14:tracePt t="30257" x="6259513" y="4851400"/>
          <p14:tracePt t="30266" x="6284913" y="4843463"/>
          <p14:tracePt t="30274" x="6300788" y="4826000"/>
          <p14:tracePt t="30282" x="6318250" y="4818063"/>
          <p14:tracePt t="30290" x="6343650" y="4792663"/>
          <p14:tracePt t="30298" x="6369050" y="4784725"/>
          <p14:tracePt t="30306" x="6384925" y="4767263"/>
          <p14:tracePt t="30314" x="6402388" y="4759325"/>
          <p14:tracePt t="30322" x="6435725" y="4733925"/>
          <p14:tracePt t="30330" x="6453188" y="4725988"/>
          <p14:tracePt t="30338" x="6477000" y="4708525"/>
          <p14:tracePt t="30346" x="6511925" y="4684713"/>
          <p14:tracePt t="30354" x="6535738" y="4667250"/>
          <p14:tracePt t="30362" x="6561138" y="4649788"/>
          <p14:tracePt t="30370" x="6604000" y="4633913"/>
          <p14:tracePt t="30378" x="6645275" y="4616450"/>
          <p14:tracePt t="30386" x="6678613" y="4591050"/>
          <p14:tracePt t="30394" x="6729413" y="4565650"/>
          <p14:tracePt t="30402" x="6780213" y="4549775"/>
          <p14:tracePt t="30410" x="6821488" y="4524375"/>
          <p14:tracePt t="30418" x="6854825" y="4506913"/>
          <p14:tracePt t="30426" x="6880225" y="4498975"/>
          <p14:tracePt t="30434" x="6923088" y="4483100"/>
          <p14:tracePt t="30443" x="6946900" y="4473575"/>
          <p14:tracePt t="30450" x="6964363" y="4465638"/>
          <p14:tracePt t="30457" x="6989763" y="4465638"/>
          <p14:tracePt t="30466" x="7005638" y="4465638"/>
          <p14:tracePt t="30474" x="7023100" y="4465638"/>
          <p14:tracePt t="30482" x="7031038" y="4465638"/>
          <p14:tracePt t="30491" x="7040563" y="4465638"/>
          <p14:tracePt t="30498" x="7064375" y="4465638"/>
          <p14:tracePt t="30506" x="7081838" y="4465638"/>
          <p14:tracePt t="30514" x="7107238" y="4465638"/>
          <p14:tracePt t="30522" x="7123113" y="4465638"/>
          <p14:tracePt t="30788" x="7123113" y="4473575"/>
          <p14:tracePt t="30802" x="7123113" y="4491038"/>
          <p14:tracePt t="30811" x="7123113" y="4498975"/>
          <p14:tracePt t="30843" x="7140575" y="4498975"/>
          <p14:tracePt t="30850" x="7158038" y="4498975"/>
          <p14:tracePt t="30858" x="7173913" y="4491038"/>
          <p14:tracePt t="30867" x="7191375" y="4491038"/>
          <p14:tracePt t="30875" x="7207250" y="4491038"/>
          <p14:tracePt t="30883" x="7216775" y="4483100"/>
          <p14:tracePt t="30915" x="7224713" y="4483100"/>
          <p14:tracePt t="30947" x="7232650" y="4483100"/>
          <p14:tracePt t="30979" x="7240588" y="4473575"/>
          <p14:tracePt t="30987" x="7250113" y="4473575"/>
          <p14:tracePt t="31307" x="7258050" y="4473575"/>
          <p14:tracePt t="31315" x="7265988" y="4473575"/>
          <p14:tracePt t="31379" x="7275513" y="4473575"/>
          <p14:tracePt t="31395" x="7283450" y="4473575"/>
          <p14:tracePt t="31403" x="7291388" y="4465638"/>
          <p14:tracePt t="31411" x="7308850" y="4465638"/>
          <p14:tracePt t="31419" x="7316788" y="4465638"/>
          <p14:tracePt t="31427" x="7324725" y="4457700"/>
          <p14:tracePt t="31435" x="7334250" y="4457700"/>
          <p14:tracePt t="31441" x="7342188" y="4448175"/>
          <p14:tracePt t="31451" x="7350125" y="4448175"/>
          <p14:tracePt t="31458" x="7358063" y="4448175"/>
          <p14:tracePt t="31467" x="7367588" y="4440238"/>
          <p14:tracePt t="31475" x="7383463" y="4432300"/>
          <p14:tracePt t="31483" x="7400925" y="4432300"/>
          <p14:tracePt t="31492" x="7416800" y="4424363"/>
          <p14:tracePt t="31499" x="7434263" y="4414838"/>
          <p14:tracePt t="31507" x="7459663" y="4406900"/>
          <p14:tracePt t="31515" x="7485063" y="4398963"/>
          <p14:tracePt t="31523" x="7510463" y="4398963"/>
          <p14:tracePt t="31531" x="7543800" y="4381500"/>
          <p14:tracePt t="31539" x="7569200" y="4373563"/>
          <p14:tracePt t="31547" x="7585075" y="4373563"/>
          <p14:tracePt t="31555" x="7602538" y="4365625"/>
          <p14:tracePt t="31563" x="7618413" y="4356100"/>
          <p14:tracePt t="31571" x="7635875" y="4356100"/>
          <p14:tracePt t="31579" x="7643813" y="4348163"/>
          <p14:tracePt t="31587" x="7651750" y="4348163"/>
          <p14:tracePt t="31594" x="7661275" y="4340225"/>
          <p14:tracePt t="31603" x="7669213" y="4340225"/>
          <p14:tracePt t="31611" x="7686675" y="4330700"/>
          <p14:tracePt t="31619" x="7686675" y="4322763"/>
          <p14:tracePt t="31627" x="7694613" y="4322763"/>
          <p14:tracePt t="31635" x="7710488" y="4322763"/>
          <p14:tracePt t="31642" x="7727950" y="4314825"/>
          <p14:tracePt t="31651" x="7735888" y="4306888"/>
          <p14:tracePt t="31658" x="7753350" y="4306888"/>
          <p14:tracePt t="31667" x="7769225" y="4297363"/>
          <p14:tracePt t="31675" x="7778750" y="4297363"/>
          <p14:tracePt t="31683" x="7794625" y="4297363"/>
          <p14:tracePt t="31691" x="7812088" y="4289425"/>
          <p14:tracePt t="31699" x="7837488" y="4281488"/>
          <p14:tracePt t="31707" x="7845425" y="4281488"/>
          <p14:tracePt t="31715" x="7853363" y="4271963"/>
          <p14:tracePt t="31723" x="7870825" y="4271963"/>
          <p14:tracePt t="31731" x="7870825" y="4264025"/>
          <p14:tracePt t="31739" x="7878763" y="4264025"/>
          <p14:tracePt t="31747" x="7886700" y="4256088"/>
          <p14:tracePt t="31755" x="7896225" y="4256088"/>
          <p14:tracePt t="31763" x="7904163" y="4256088"/>
          <p14:tracePt t="31779" x="7921625" y="4248150"/>
          <p14:tracePt t="31787" x="7929563" y="4248150"/>
          <p14:tracePt t="31795" x="7937500" y="4238625"/>
          <p14:tracePt t="31803" x="7954963" y="4238625"/>
          <p14:tracePt t="31811" x="7970838" y="4238625"/>
          <p14:tracePt t="31819" x="7980363" y="4230688"/>
          <p14:tracePt t="31828" x="7988300" y="4222750"/>
          <p14:tracePt t="31835" x="8004175" y="4222750"/>
          <p14:tracePt t="31841" x="8013700" y="4213225"/>
          <p14:tracePt t="31851" x="8029575" y="4205288"/>
          <p14:tracePt t="31867" x="8039100" y="4205288"/>
          <p14:tracePt t="31875" x="8054975" y="4197350"/>
          <p14:tracePt t="31883" x="8062913" y="4189413"/>
          <p14:tracePt t="31892" x="8072438" y="4189413"/>
          <p14:tracePt t="31899" x="8080375" y="4189413"/>
          <p14:tracePt t="31915" x="8097838" y="4189413"/>
          <p14:tracePt t="31922" x="8097838" y="4179888"/>
          <p14:tracePt t="31931" x="8105775" y="4179888"/>
          <p14:tracePt t="31939" x="8113713" y="4179888"/>
          <p14:tracePt t="31947" x="8121650" y="4171950"/>
          <p14:tracePt t="31963" x="8131175" y="4171950"/>
          <p14:tracePt t="31971" x="8139113" y="4171950"/>
          <p14:tracePt t="31979" x="8147050" y="4171950"/>
          <p14:tracePt t="31987" x="8156575" y="4171950"/>
          <p14:tracePt t="32003" x="8172450" y="4164013"/>
          <p14:tracePt t="32011" x="8180388" y="4164013"/>
          <p14:tracePt t="32019" x="8189913" y="4164013"/>
          <p14:tracePt t="32027" x="8197850" y="4164013"/>
          <p14:tracePt t="32035" x="8215313" y="4164013"/>
          <p14:tracePt t="32042" x="8223250" y="4164013"/>
          <p14:tracePt t="32051" x="8231188" y="4164013"/>
          <p14:tracePt t="32059" x="8239125" y="4164013"/>
          <p14:tracePt t="32066" x="8248650" y="4154488"/>
          <p14:tracePt t="32076" x="8264525" y="4154488"/>
          <p14:tracePt t="32083" x="8281988" y="4146550"/>
          <p14:tracePt t="32092" x="8289925" y="4146550"/>
          <p14:tracePt t="32099" x="8297863" y="4146550"/>
          <p14:tracePt t="32107" x="8307388" y="4146550"/>
          <p14:tracePt t="32115" x="8307388" y="4138613"/>
          <p14:tracePt t="32123" x="8323263" y="4138613"/>
          <p14:tracePt t="32139" x="8332788" y="4138613"/>
          <p14:tracePt t="32147" x="8340725" y="4138613"/>
          <p14:tracePt t="32155" x="8348663" y="4138613"/>
          <p14:tracePt t="32163" x="8356600" y="4138613"/>
          <p14:tracePt t="32171" x="8366125" y="4138613"/>
          <p14:tracePt t="32187" x="8382000" y="4130675"/>
          <p14:tracePt t="32203" x="8399463" y="4130675"/>
          <p14:tracePt t="32219" x="8407400" y="4130675"/>
          <p14:tracePt t="32227" x="8424863" y="4130675"/>
          <p14:tracePt t="32235" x="8432800" y="4130675"/>
          <p14:tracePt t="32242" x="8440738" y="4130675"/>
          <p14:tracePt t="32251" x="8458200" y="4130675"/>
          <p14:tracePt t="32261" x="8474075" y="4130675"/>
          <p14:tracePt t="32267" x="8499475" y="4130675"/>
          <p14:tracePt t="32276" x="8516938" y="4130675"/>
          <p14:tracePt t="32283" x="8532813" y="4130675"/>
          <p14:tracePt t="32293" x="8550275" y="4130675"/>
          <p14:tracePt t="32299" x="8558213" y="4130675"/>
          <p14:tracePt t="32307" x="8567738" y="4130675"/>
          <p14:tracePt t="32315" x="8583613" y="4130675"/>
          <p14:tracePt t="32323" x="8591550" y="4130675"/>
          <p14:tracePt t="32331" x="8601075" y="4130675"/>
          <p14:tracePt t="32339" x="8626475" y="4130675"/>
          <p14:tracePt t="32347" x="8634413" y="4130675"/>
          <p14:tracePt t="32355" x="8642350" y="4138613"/>
          <p14:tracePt t="32363" x="8659813" y="4138613"/>
          <p14:tracePt t="32371" x="8667750" y="4146550"/>
          <p14:tracePt t="32379" x="8675688" y="4146550"/>
          <p14:tracePt t="32387" x="8685213" y="4146550"/>
          <p14:tracePt t="32395" x="8693150" y="4146550"/>
          <p14:tracePt t="32403" x="8701088" y="4154488"/>
          <p14:tracePt t="32411" x="8718550" y="4154488"/>
          <p14:tracePt t="32419" x="8726488" y="4164013"/>
          <p14:tracePt t="32428" x="8734425" y="4164013"/>
          <p14:tracePt t="32434" x="8759825" y="4179888"/>
          <p14:tracePt t="32441" x="8777288" y="4179888"/>
          <p14:tracePt t="32451" x="8793163" y="4197350"/>
          <p14:tracePt t="32460" x="8802688" y="4197350"/>
          <p14:tracePt t="32467" x="8818563" y="4205288"/>
          <p14:tracePt t="32476" x="8826500" y="4205288"/>
          <p14:tracePt t="32483" x="8836025" y="4213225"/>
          <p14:tracePt t="32492" x="8851900" y="4213225"/>
          <p14:tracePt t="32499" x="8861425" y="4222750"/>
          <p14:tracePt t="32507" x="8869363" y="4222750"/>
          <p14:tracePt t="32514" x="8885238" y="4222750"/>
          <p14:tracePt t="32531" x="8894763" y="4222750"/>
          <p14:tracePt t="32563" x="8902700" y="4222750"/>
          <p14:tracePt t="32579" x="8910638" y="4222750"/>
          <p14:tracePt t="32587" x="8920163" y="4222750"/>
          <p14:tracePt t="32595" x="8928100" y="4222750"/>
          <p14:tracePt t="32603" x="8936038" y="4222750"/>
          <p14:tracePt t="32611" x="8953500" y="4222750"/>
          <p14:tracePt t="32619" x="8961438" y="4222750"/>
          <p14:tracePt t="32626" x="8978900" y="4222750"/>
          <p14:tracePt t="32635" x="8986838" y="4222750"/>
          <p14:tracePt t="32642" x="8994775" y="4222750"/>
          <p14:tracePt t="32651" x="9012238" y="4213225"/>
          <p14:tracePt t="32667" x="9028113" y="4213225"/>
          <p14:tracePt t="32683" x="9037638" y="4205288"/>
          <p14:tracePt t="32692" x="9053513" y="4205288"/>
          <p14:tracePt t="32699" x="9061450" y="4197350"/>
          <p14:tracePt t="32707" x="9070975" y="4197350"/>
          <p14:tracePt t="32715" x="9096375" y="4197350"/>
          <p14:tracePt t="32723" x="9104313" y="4197350"/>
          <p14:tracePt t="32731" x="9120188" y="4189413"/>
          <p14:tracePt t="32739" x="9129713" y="4179888"/>
          <p14:tracePt t="32747" x="9137650" y="4179888"/>
          <p14:tracePt t="32755" x="9145588" y="4164013"/>
          <p14:tracePt t="32763" x="9155113" y="4164013"/>
          <p14:tracePt t="32771" x="9163050" y="4154488"/>
          <p14:tracePt t="32779" x="9163050" y="4146550"/>
          <p14:tracePt t="32787" x="9178925" y="4138613"/>
          <p14:tracePt t="32803" x="9178925" y="4130675"/>
          <p14:tracePt t="32819" x="9188450" y="4130675"/>
          <p14:tracePt t="32835" x="9188450" y="4121150"/>
          <p14:tracePt t="32851" x="9188450" y="4113213"/>
          <p14:tracePt t="32866" x="9188450" y="4105275"/>
          <p14:tracePt t="32892" x="9178925" y="4095750"/>
          <p14:tracePt t="32906" x="9170988" y="4095750"/>
          <p14:tracePt t="32931" x="9163050" y="4095750"/>
          <p14:tracePt t="32939" x="9163050" y="4087813"/>
          <p14:tracePt t="32947" x="9155113" y="4087813"/>
          <p14:tracePt t="32963" x="9145588" y="4079875"/>
          <p14:tracePt t="32971" x="9137650" y="4079875"/>
          <p14:tracePt t="32979" x="9129713" y="4079875"/>
          <p14:tracePt t="32987" x="9129713" y="4071938"/>
          <p14:tracePt t="32995" x="9112250" y="4071938"/>
          <p14:tracePt t="33011" x="9104313" y="4071938"/>
          <p14:tracePt t="33027" x="9096375" y="4071938"/>
          <p14:tracePt t="33035" x="9096375" y="4062413"/>
          <p14:tracePt t="33042" x="9086850" y="4062413"/>
          <p14:tracePt t="33051" x="9078913" y="4062413"/>
          <p14:tracePt t="33059" x="9070975" y="4062413"/>
          <p14:tracePt t="33076" x="9053513" y="4062413"/>
          <p14:tracePt t="33092" x="9045575" y="4054475"/>
          <p14:tracePt t="33099" x="9037638" y="4054475"/>
          <p14:tracePt t="33107" x="9028113" y="4054475"/>
          <p14:tracePt t="33123" x="9012238" y="4046538"/>
          <p14:tracePt t="33147" x="9002713" y="4046538"/>
          <p14:tracePt t="33179" x="8994775" y="4046538"/>
          <p14:tracePt t="33204" x="8986838" y="4046538"/>
          <p14:tracePt t="33219" x="8969375" y="4046538"/>
          <p14:tracePt t="33227" x="8953500" y="4046538"/>
          <p14:tracePt t="33234" x="8943975" y="4046538"/>
          <p14:tracePt t="33242" x="8936038" y="4046538"/>
          <p14:tracePt t="33251" x="8928100" y="4046538"/>
          <p14:tracePt t="33259" x="8920163" y="4046538"/>
          <p14:tracePt t="33267" x="8910638" y="4046538"/>
          <p14:tracePt t="33283" x="8902700" y="4046538"/>
          <p14:tracePt t="33299" x="8894763" y="4046538"/>
          <p14:tracePt t="33315" x="8877300" y="4046538"/>
          <p14:tracePt t="33331" x="8869363" y="4046538"/>
          <p14:tracePt t="33339" x="8851900" y="4054475"/>
          <p14:tracePt t="33347" x="8836025" y="4062413"/>
          <p14:tracePt t="33355" x="8818563" y="4071938"/>
          <p14:tracePt t="33363" x="8810625" y="4071938"/>
          <p14:tracePt t="33371" x="8785225" y="4071938"/>
          <p14:tracePt t="33379" x="8777288" y="4079875"/>
          <p14:tracePt t="33386" x="8767763" y="4079875"/>
          <p14:tracePt t="33395" x="8751888" y="4079875"/>
          <p14:tracePt t="33404" x="8743950" y="4087813"/>
          <p14:tracePt t="33411" x="8734425" y="4087813"/>
          <p14:tracePt t="33418" x="8726488" y="4087813"/>
          <p14:tracePt t="33426" x="8726488" y="4095750"/>
          <p14:tracePt t="33434" x="8709025" y="4095750"/>
          <p14:tracePt t="33442" x="8693150" y="4105275"/>
          <p14:tracePt t="33450" x="8685213" y="4113213"/>
          <p14:tracePt t="33457" x="8667750" y="4121150"/>
          <p14:tracePt t="33466" x="8642350" y="4121150"/>
          <p14:tracePt t="33474" x="8616950" y="4130675"/>
          <p14:tracePt t="33482" x="8601075" y="4138613"/>
          <p14:tracePt t="33491" x="8575675" y="4138613"/>
          <p14:tracePt t="33498" x="8558213" y="4138613"/>
          <p14:tracePt t="33506" x="8550275" y="4138613"/>
          <p14:tracePt t="33514" x="8532813" y="4146550"/>
          <p14:tracePt t="33522" x="8516938" y="4146550"/>
          <p14:tracePt t="33543" x="8499475" y="4164013"/>
          <p14:tracePt t="33546" x="8483600" y="4164013"/>
          <p14:tracePt t="33554" x="8474075" y="4164013"/>
          <p14:tracePt t="33562" x="8466138" y="4171950"/>
          <p14:tracePt t="33570" x="8450263" y="4179888"/>
          <p14:tracePt t="33578" x="8440738" y="4189413"/>
          <p14:tracePt t="33586" x="8424863" y="4197350"/>
          <p14:tracePt t="33594" x="8415338" y="4197350"/>
          <p14:tracePt t="33603" x="8407400" y="4205288"/>
          <p14:tracePt t="33610" x="8391525" y="4222750"/>
          <p14:tracePt t="33618" x="8382000" y="4222750"/>
          <p14:tracePt t="33626" x="8374063" y="4222750"/>
          <p14:tracePt t="33634" x="8374063" y="4230688"/>
          <p14:tracePt t="33650" x="8366125" y="4230688"/>
          <p14:tracePt t="33673" x="8366125" y="4238625"/>
          <p14:tracePt t="33683" x="8356600" y="4238625"/>
          <p14:tracePt t="33699" x="8356600" y="4248150"/>
          <p14:tracePt t="33707" x="8348663" y="4248150"/>
          <p14:tracePt t="33715" x="8348663" y="4256088"/>
          <p14:tracePt t="33731" x="8340725" y="4264025"/>
          <p14:tracePt t="33755" x="8340725" y="4271963"/>
          <p14:tracePt t="33787" x="8340725" y="4281488"/>
          <p14:tracePt t="33803" x="8340725" y="4289425"/>
          <p14:tracePt t="33819" x="8340725" y="4297363"/>
          <p14:tracePt t="33835" x="8340725" y="4306888"/>
          <p14:tracePt t="33841" x="8340725" y="4314825"/>
          <p14:tracePt t="33851" x="8340725" y="4322763"/>
          <p14:tracePt t="33859" x="8340725" y="4330700"/>
          <p14:tracePt t="33867" x="8348663" y="4330700"/>
          <p14:tracePt t="33876" x="8348663" y="4340225"/>
          <p14:tracePt t="33883" x="8348663" y="4348163"/>
          <p14:tracePt t="33892" x="8356600" y="4356100"/>
          <p14:tracePt t="33907" x="8356600" y="4365625"/>
          <p14:tracePt t="33915" x="8366125" y="4365625"/>
          <p14:tracePt t="33923" x="8366125" y="4373563"/>
          <p14:tracePt t="33931" x="8366125" y="4381500"/>
          <p14:tracePt t="33939" x="8374063" y="4381500"/>
          <p14:tracePt t="33947" x="8382000" y="4381500"/>
          <p14:tracePt t="33963" x="8391525" y="4389438"/>
          <p14:tracePt t="33979" x="8399463" y="4389438"/>
          <p14:tracePt t="33995" x="8407400" y="4398963"/>
          <p14:tracePt t="34003" x="8415338" y="4398963"/>
          <p14:tracePt t="34019" x="8424863" y="4406900"/>
          <p14:tracePt t="34028" x="8440738" y="4414838"/>
          <p14:tracePt t="34035" x="8458200" y="4414838"/>
          <p14:tracePt t="34042" x="8474075" y="4432300"/>
          <p14:tracePt t="34051" x="8499475" y="4440238"/>
          <p14:tracePt t="34059" x="8524875" y="4448175"/>
          <p14:tracePt t="34067" x="8550275" y="4448175"/>
          <p14:tracePt t="34075" x="8567738" y="4457700"/>
          <p14:tracePt t="34083" x="8575675" y="4457700"/>
          <p14:tracePt t="34092" x="8591550" y="4457700"/>
          <p14:tracePt t="34098" x="8601075" y="4465638"/>
          <p14:tracePt t="34106" x="8626475" y="4465638"/>
          <p14:tracePt t="34115" x="8642350" y="4465638"/>
          <p14:tracePt t="34122" x="8667750" y="4465638"/>
          <p14:tracePt t="34131" x="8685213" y="4465638"/>
          <p14:tracePt t="34139" x="8701088" y="4465638"/>
          <p14:tracePt t="34147" x="8718550" y="4465638"/>
          <p14:tracePt t="34155" x="8734425" y="4465638"/>
          <p14:tracePt t="34163" x="8751888" y="4465638"/>
          <p14:tracePt t="34179" x="8759825" y="4465638"/>
          <p14:tracePt t="35987" x="8767763" y="4457700"/>
          <p14:tracePt t="35995" x="8777288" y="4432300"/>
          <p14:tracePt t="36003" x="8785225" y="4406900"/>
          <p14:tracePt t="36011" x="8785225" y="4381500"/>
          <p14:tracePt t="36019" x="8793163" y="4348163"/>
          <p14:tracePt t="36027" x="8793163" y="4322763"/>
          <p14:tracePt t="36035" x="8810625" y="4289425"/>
          <p14:tracePt t="36043" x="8818563" y="4264025"/>
          <p14:tracePt t="36051" x="8818563" y="4238625"/>
          <p14:tracePt t="36059" x="8826500" y="4222750"/>
          <p14:tracePt t="36067" x="8836025" y="4197350"/>
          <p14:tracePt t="36075" x="8851900" y="4154488"/>
          <p14:tracePt t="36083" x="8861425" y="4113213"/>
          <p14:tracePt t="36092" x="8869363" y="4071938"/>
          <p14:tracePt t="36099" x="8877300" y="4021138"/>
          <p14:tracePt t="36106" x="8885238" y="3970338"/>
          <p14:tracePt t="36115" x="8902700" y="3919538"/>
          <p14:tracePt t="36123" x="8910638" y="3878263"/>
          <p14:tracePt t="36131" x="8920163" y="3844925"/>
          <p14:tracePt t="36139" x="8928100" y="3819525"/>
          <p14:tracePt t="36147" x="8928100" y="3794125"/>
          <p14:tracePt t="36155" x="8936038" y="3768725"/>
          <p14:tracePt t="36163" x="8936038" y="3752850"/>
          <p14:tracePt t="36171" x="8943975" y="3727450"/>
          <p14:tracePt t="36179" x="8953500" y="3702050"/>
          <p14:tracePt t="36186" x="8953500" y="3684588"/>
          <p14:tracePt t="36195" x="8953500" y="3659188"/>
          <p14:tracePt t="36203" x="8961438" y="3635375"/>
          <p14:tracePt t="36211" x="8961438" y="3609975"/>
          <p14:tracePt t="36219" x="8969375" y="3576638"/>
          <p14:tracePt t="36227" x="8969375" y="3541713"/>
          <p14:tracePt t="36234" x="8969375" y="3508375"/>
          <p14:tracePt t="36243" x="8969375" y="3459163"/>
          <p14:tracePt t="36262" x="8978900" y="3382963"/>
          <p14:tracePt t="36267" x="8978900" y="3332163"/>
          <p14:tracePt t="36276" x="8978900" y="3298825"/>
          <p14:tracePt t="36283" x="8978900" y="3265488"/>
          <p14:tracePt t="36292" x="8978900" y="3240088"/>
          <p14:tracePt t="36299" x="8978900" y="3206750"/>
          <p14:tracePt t="36307" x="8978900" y="3181350"/>
          <p14:tracePt t="36315" x="8978900" y="3148013"/>
          <p14:tracePt t="36323" x="8978900" y="3122613"/>
          <p14:tracePt t="36331" x="8978900" y="3089275"/>
          <p14:tracePt t="36339" x="8978900" y="3038475"/>
          <p14:tracePt t="36347" x="8978900" y="3005138"/>
          <p14:tracePt t="36355" x="8978900" y="2971800"/>
          <p14:tracePt t="36363" x="8978900" y="2946400"/>
          <p14:tracePt t="36371" x="8978900" y="2921000"/>
          <p14:tracePt t="36379" x="8986838" y="2895600"/>
          <p14:tracePt t="36387" x="8986838" y="2887663"/>
          <p14:tracePt t="36395" x="8986838" y="2879725"/>
          <p14:tracePt t="36403" x="8986838" y="2862263"/>
          <p14:tracePt t="36410" x="8986838" y="2854325"/>
          <p14:tracePt t="36419" x="8986838" y="2846388"/>
          <p14:tracePt t="36425" x="8986838" y="2836863"/>
          <p14:tracePt t="36442" x="8986838" y="2820988"/>
          <p14:tracePt t="36451" x="8986838" y="2811463"/>
          <p14:tracePt t="36459" x="8986838" y="2803525"/>
          <p14:tracePt t="36467" x="8986838" y="2795588"/>
          <p14:tracePt t="36475" x="8986838" y="2778125"/>
          <p14:tracePt t="36482" x="8986838" y="2770188"/>
          <p14:tracePt t="36492" x="8986838" y="2762250"/>
          <p14:tracePt t="36498" x="8986838" y="2744788"/>
          <p14:tracePt t="36505" x="8986838" y="2736850"/>
          <p14:tracePt t="36513" x="8986838" y="2727325"/>
          <p14:tracePt t="36521" x="8986838" y="2719388"/>
          <p14:tracePt t="36530" x="8986838" y="2711450"/>
          <p14:tracePt t="36537" x="8986838" y="2703513"/>
          <p14:tracePt t="36546" x="8986838" y="2693988"/>
          <p14:tracePt t="36554" x="8986838" y="2686050"/>
          <p14:tracePt t="36562" x="8986838" y="2678113"/>
          <p14:tracePt t="36570" x="8986838" y="2668588"/>
          <p14:tracePt t="36578" x="8978900" y="2660650"/>
          <p14:tracePt t="36586" x="8978900" y="2652713"/>
          <p14:tracePt t="36593" x="8978900" y="2644775"/>
          <p14:tracePt t="36602" x="8969375" y="2635250"/>
          <p14:tracePt t="36609" x="8969375" y="2627313"/>
          <p14:tracePt t="36626" x="8969375" y="2619375"/>
          <p14:tracePt t="36634" x="8969375" y="2609850"/>
          <p14:tracePt t="36650" x="8961438" y="2609850"/>
          <p14:tracePt t="36665" x="8961438" y="2601913"/>
          <p14:tracePt t="36706" x="8953500" y="2601913"/>
          <p14:tracePt t="36722" x="8943975" y="2601913"/>
          <p14:tracePt t="36738" x="8936038" y="2601913"/>
          <p14:tracePt t="36745" x="8928100" y="2601913"/>
          <p14:tracePt t="36753" x="8920163" y="2601913"/>
          <p14:tracePt t="36778" x="8910638" y="2601913"/>
          <p14:tracePt t="36810" x="8902700" y="2601913"/>
          <p14:tracePt t="36826" x="8894763" y="2601913"/>
          <p14:tracePt t="36850" x="8885238" y="2601913"/>
          <p14:tracePt t="36874" x="8877300" y="2601913"/>
          <p14:tracePt t="37307" x="8877300" y="2593975"/>
          <p14:tracePt t="37339" x="8877300" y="2576513"/>
          <p14:tracePt t="37355" x="8877300" y="2568575"/>
          <p14:tracePt t="37371" x="8877300" y="2560638"/>
          <p14:tracePt t="37387" x="8877300" y="2543175"/>
          <p14:tracePt t="37394" x="8885238" y="2517775"/>
          <p14:tracePt t="37403" x="8885238" y="2501900"/>
          <p14:tracePt t="37411" x="8885238" y="2492375"/>
          <p14:tracePt t="37731" x="8885238" y="2484438"/>
          <p14:tracePt t="37738" x="8885238" y="2492375"/>
          <p14:tracePt t="37747" x="8894763" y="2492375"/>
          <p14:tracePt t="37763" x="8902700" y="2459038"/>
          <p14:tracePt t="37771" x="8902700" y="2433638"/>
          <p14:tracePt t="37787" x="8902700" y="2425700"/>
          <p14:tracePt t="37794" x="8902700" y="2417763"/>
          <p14:tracePt t="37811" x="8902700" y="2400300"/>
          <p14:tracePt t="37819" x="8902700" y="2392363"/>
          <p14:tracePt t="37825" x="8894763" y="2384425"/>
          <p14:tracePt t="37835" x="8894763" y="2366963"/>
          <p14:tracePt t="37843" x="8869363" y="2366963"/>
          <p14:tracePt t="37851" x="8861425" y="2341563"/>
          <p14:tracePt t="37859" x="8843963" y="2333625"/>
          <p14:tracePt t="37867" x="8826500" y="2316163"/>
          <p14:tracePt t="37876" x="8818563" y="2316163"/>
          <p14:tracePt t="37883" x="8802688" y="2300288"/>
          <p14:tracePt t="37892" x="8802688" y="2292350"/>
          <p14:tracePt t="37899" x="8802688" y="2282825"/>
          <p14:tracePt t="37907" x="8793163" y="2266950"/>
          <p14:tracePt t="37915" x="8785225" y="2257425"/>
          <p14:tracePt t="37923" x="8785225" y="2241550"/>
          <p14:tracePt t="37931" x="8767763" y="2216150"/>
          <p14:tracePt t="37939" x="8751888" y="2182813"/>
          <p14:tracePt t="37948" x="8743950" y="2149475"/>
          <p14:tracePt t="37955" x="8709025" y="2090738"/>
          <p14:tracePt t="37963" x="8675688" y="2047875"/>
          <p14:tracePt t="37971" x="8642350" y="1997075"/>
          <p14:tracePt t="37979" x="8609013" y="1955800"/>
          <p14:tracePt t="37987" x="8575675" y="1905000"/>
          <p14:tracePt t="37995" x="8532813" y="1871663"/>
          <p14:tracePt t="38003" x="8499475" y="1838325"/>
          <p14:tracePt t="38011" x="8483600" y="1812925"/>
          <p14:tracePt t="38019" x="8458200" y="1779588"/>
          <p14:tracePt t="38026" x="8432800" y="1762125"/>
          <p14:tracePt t="38034" x="8407400" y="1728788"/>
          <p14:tracePt t="38043" x="8399463" y="1712913"/>
          <p14:tracePt t="38051" x="8374063" y="1687513"/>
          <p14:tracePt t="38059" x="8356600" y="1670050"/>
          <p14:tracePt t="38067" x="8332788" y="1636713"/>
          <p14:tracePt t="38076" x="8315325" y="1620838"/>
          <p14:tracePt t="38083" x="8297863" y="1585913"/>
          <p14:tracePt t="38092" x="8281988" y="1577975"/>
          <p14:tracePt t="38099" x="8264525" y="1552575"/>
          <p14:tracePt t="38106" x="8256588" y="1536700"/>
          <p14:tracePt t="38115" x="8239125" y="1519238"/>
          <p14:tracePt t="38123" x="8231188" y="1511300"/>
          <p14:tracePt t="38131" x="8223250" y="1493838"/>
          <p14:tracePt t="38139" x="8215313" y="1477963"/>
          <p14:tracePt t="38147" x="8205788" y="1468438"/>
          <p14:tracePt t="38155" x="8205788" y="1452563"/>
          <p14:tracePt t="38163" x="8189913" y="1443038"/>
          <p14:tracePt t="38171" x="8180388" y="1427163"/>
          <p14:tracePt t="38179" x="8180388" y="1409700"/>
          <p14:tracePt t="38187" x="8164513" y="1393825"/>
          <p14:tracePt t="38195" x="8156575" y="1376363"/>
          <p14:tracePt t="38203" x="8147050" y="1360488"/>
          <p14:tracePt t="38212" x="8139113" y="1343025"/>
          <p14:tracePt t="38219" x="8131175" y="1325563"/>
          <p14:tracePt t="38226" x="8113713" y="1309688"/>
          <p14:tracePt t="38235" x="8105775" y="1292225"/>
          <p14:tracePt t="38242" x="8097838" y="1284288"/>
          <p14:tracePt t="38251" x="8097838" y="1276350"/>
          <p14:tracePt t="38259" x="8088313" y="1258888"/>
          <p14:tracePt t="38278" x="8080375" y="1243013"/>
          <p14:tracePt t="38292" x="8072438" y="1233488"/>
          <p14:tracePt t="38299" x="8062913" y="1225550"/>
          <p14:tracePt t="38307" x="8062913" y="1217613"/>
          <p14:tracePt t="38339" x="8062913" y="1208088"/>
          <p14:tracePt t="38363" x="8072438" y="1208088"/>
          <p14:tracePt t="38371" x="8088313" y="1200150"/>
          <p14:tracePt t="38379" x="8113713" y="1200150"/>
          <p14:tracePt t="38387" x="8121650" y="1208088"/>
          <p14:tracePt t="38659" x="8121650" y="1200150"/>
          <p14:tracePt t="38667" x="8121650" y="1174750"/>
          <p14:tracePt t="38676" x="8121650" y="1149350"/>
          <p14:tracePt t="38683" x="8105775" y="1133475"/>
          <p14:tracePt t="38692" x="8097838" y="1116013"/>
          <p14:tracePt t="38699" x="8080375" y="1090613"/>
          <p14:tracePt t="38707" x="8062913" y="1057275"/>
          <p14:tracePt t="38714" x="8062913" y="1031875"/>
          <p14:tracePt t="38723" x="8062913" y="1008063"/>
          <p14:tracePt t="38731" x="8062913" y="982663"/>
          <p14:tracePt t="38739" x="8062913" y="957263"/>
          <p14:tracePt t="38747" x="8072438" y="931863"/>
          <p14:tracePt t="38755" x="8080375" y="906463"/>
          <p14:tracePt t="38763" x="8080375" y="889000"/>
          <p14:tracePt t="38771" x="8080375" y="873125"/>
          <p14:tracePt t="38779" x="8080375" y="847725"/>
          <p14:tracePt t="38787" x="8080375" y="830263"/>
          <p14:tracePt t="38794" x="8080375" y="822325"/>
          <p14:tracePt t="38803" x="8080375" y="806450"/>
          <p14:tracePt t="38811" x="8080375" y="788988"/>
          <p14:tracePt t="38819" x="8072438" y="788988"/>
          <p14:tracePt t="38827" x="8072438" y="781050"/>
          <p14:tracePt t="38835" x="8072438" y="771525"/>
          <p14:tracePt t="38842" x="8072438" y="763588"/>
          <p14:tracePt t="38851" x="8072438" y="747713"/>
          <p14:tracePt t="38859" x="8062913" y="730250"/>
          <p14:tracePt t="38867" x="8062913" y="712788"/>
          <p14:tracePt t="38877" x="8062913" y="696913"/>
          <p14:tracePt t="38883" x="8054975" y="679450"/>
          <p14:tracePt t="38892" x="8054975" y="671513"/>
          <p14:tracePt t="38898" x="8047038" y="646113"/>
          <p14:tracePt t="38906" x="8047038" y="638175"/>
          <p14:tracePt t="38915" x="8047038" y="630238"/>
          <p14:tracePt t="38923" x="8047038" y="612775"/>
          <p14:tracePt t="38931" x="8047038" y="595313"/>
          <p14:tracePt t="38939" x="8039100" y="579438"/>
          <p14:tracePt t="38947" x="8029575" y="561975"/>
          <p14:tracePt t="38955" x="8013700" y="546100"/>
          <p14:tracePt t="38963" x="8004175" y="520700"/>
          <p14:tracePt t="38971" x="7980363" y="495300"/>
          <p14:tracePt t="38979" x="7962900" y="487363"/>
          <p14:tracePt t="38987" x="7954963" y="469900"/>
          <p14:tracePt t="38995" x="7929563" y="454025"/>
          <p14:tracePt t="39002" x="7921625" y="436563"/>
          <p14:tracePt t="39010" x="7904163" y="419100"/>
          <p14:tracePt t="39027" x="7896225" y="411163"/>
          <p14:tracePt t="39050" x="7886700" y="403225"/>
          <p14:tracePt t="39058" x="7886700" y="395288"/>
          <p14:tracePt t="39075" x="7886700" y="385763"/>
          <p14:tracePt t="39082" x="7878763" y="360363"/>
          <p14:tracePt t="39091" x="7870825" y="352425"/>
          <p14:tracePt t="39098" x="7862888" y="327025"/>
          <p14:tracePt t="39106" x="7853363" y="311150"/>
          <p14:tracePt t="39114" x="7837488" y="293688"/>
          <p14:tracePt t="39122" x="7827963" y="260350"/>
          <p14:tracePt t="39130" x="7804150" y="234950"/>
          <p14:tracePt t="39138" x="7786688" y="201613"/>
          <p14:tracePt t="39146" x="7753350" y="176213"/>
          <p14:tracePt t="39154" x="7727950" y="150813"/>
          <p14:tracePt t="39162" x="7702550" y="134938"/>
          <p14:tracePt t="39170" x="7686675" y="117475"/>
          <p14:tracePt t="39178" x="7669213" y="92075"/>
          <p14:tracePt t="39186" x="7651750" y="84138"/>
          <p14:tracePt t="39194" x="7643813" y="58738"/>
          <p14:tracePt t="39202" x="7643813" y="41275"/>
          <p14:tracePt t="39210" x="7635875" y="17463"/>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1800-318B-4049-B36D-05DA82E481A3}"/>
              </a:ext>
            </a:extLst>
          </p:cNvPr>
          <p:cNvSpPr>
            <a:spLocks noGrp="1"/>
          </p:cNvSpPr>
          <p:nvPr>
            <p:ph type="title"/>
          </p:nvPr>
        </p:nvSpPr>
        <p:spPr>
          <a:xfrm>
            <a:off x="219075" y="167780"/>
            <a:ext cx="11830050" cy="1132514"/>
          </a:xfrm>
        </p:spPr>
        <p:txBody>
          <a:bodyPr>
            <a:normAutofit fontScale="90000"/>
          </a:bodyPr>
          <a:lstStyle/>
          <a:p>
            <a:r>
              <a:rPr lang="en-US" sz="3100" b="1" dirty="0" err="1">
                <a:latin typeface="+mn-lt"/>
              </a:rPr>
              <a:t>Hillger</a:t>
            </a:r>
            <a:r>
              <a:rPr lang="en-US" sz="3100" b="1" dirty="0">
                <a:latin typeface="+mn-lt"/>
              </a:rPr>
              <a:t> &amp; Toth   Weather and Climate Philately website </a:t>
            </a:r>
            <a:br>
              <a:rPr lang="en-US" sz="2200" b="1" dirty="0">
                <a:latin typeface="+mn-lt"/>
              </a:rPr>
            </a:br>
            <a:br>
              <a:rPr lang="en-US" sz="2200" b="1" dirty="0">
                <a:latin typeface="+mn-lt"/>
              </a:rPr>
            </a:br>
            <a:r>
              <a:rPr lang="en-US" sz="3100" b="1" dirty="0">
                <a:solidFill>
                  <a:schemeClr val="accent6"/>
                </a:solidFill>
                <a:latin typeface="+mn-lt"/>
                <a:hlinkClick r:id="rId5"/>
              </a:rPr>
              <a:t>https://rammb.cira.colostate.edu/dev/hillger/index.html</a:t>
            </a:r>
            <a:r>
              <a:rPr lang="en-US" sz="3100" b="1" dirty="0">
                <a:latin typeface="+mn-lt"/>
              </a:rPr>
              <a:t> </a:t>
            </a:r>
            <a:br>
              <a:rPr lang="en-US" sz="1400" dirty="0"/>
            </a:br>
            <a:endParaRPr lang="en-US" sz="2800" dirty="0"/>
          </a:p>
        </p:txBody>
      </p:sp>
      <p:pic>
        <p:nvPicPr>
          <p:cNvPr id="7" name="Content Placeholder 6" descr="Graphical user interface, application, Word&#10;&#10;Description automatically generated">
            <a:extLst>
              <a:ext uri="{FF2B5EF4-FFF2-40B4-BE49-F238E27FC236}">
                <a16:creationId xmlns:a16="http://schemas.microsoft.com/office/drawing/2014/main" id="{271C52D4-F3A0-49FC-8AFA-83BC7904335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88557" y="1132512"/>
            <a:ext cx="10226037" cy="5725488"/>
          </a:xfrm>
        </p:spPr>
      </p:pic>
      <p:pic>
        <p:nvPicPr>
          <p:cNvPr id="4" name="Audio 3">
            <a:hlinkClick r:id="" action="ppaction://media"/>
            <a:extLst>
              <a:ext uri="{FF2B5EF4-FFF2-40B4-BE49-F238E27FC236}">
                <a16:creationId xmlns:a16="http://schemas.microsoft.com/office/drawing/2014/main" id="{A2FA717F-F8C0-453B-9D8F-FC626FF077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215681"/>
      </p:ext>
    </p:extLst>
  </p:cSld>
  <p:clrMapOvr>
    <a:masterClrMapping/>
  </p:clrMapOvr>
  <mc:AlternateContent xmlns:mc="http://schemas.openxmlformats.org/markup-compatibility/2006" xmlns:p14="http://schemas.microsoft.com/office/powerpoint/2010/main">
    <mc:Choice Requires="p14">
      <p:transition spd="slow" p14:dur="2000" advTm="29028"/>
    </mc:Choice>
    <mc:Fallback xmlns="">
      <p:transition spd="slow" advTm="2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790" x="3054350" y="436563"/>
          <p14:tracePt t="11797" x="3062288" y="436563"/>
          <p14:tracePt t="11805" x="3071813" y="436563"/>
          <p14:tracePt t="11821" x="3079750" y="444500"/>
          <p14:tracePt t="11837" x="3087688" y="444500"/>
          <p14:tracePt t="11853" x="3087688" y="454025"/>
          <p14:tracePt t="11997" x="3095625" y="454025"/>
          <p14:tracePt t="12005" x="3095625" y="461963"/>
          <p14:tracePt t="12126" x="3105150" y="461963"/>
          <p14:tracePt t="12133" x="3113088" y="461963"/>
          <p14:tracePt t="12142" x="3130550" y="461963"/>
          <p14:tracePt t="12149" x="3146425" y="461963"/>
          <p14:tracePt t="12157" x="3171825" y="461963"/>
          <p14:tracePt t="12165" x="3205163" y="461963"/>
          <p14:tracePt t="12173" x="3255963" y="461963"/>
          <p14:tracePt t="12181" x="3289300" y="469900"/>
          <p14:tracePt t="12189" x="3314700" y="469900"/>
          <p14:tracePt t="12197" x="3340100" y="477838"/>
          <p14:tracePt t="12205" x="3348038" y="477838"/>
          <p14:tracePt t="12213" x="3355975" y="477838"/>
          <p14:tracePt t="12285" x="3365500" y="477838"/>
          <p14:tracePt t="12309" x="3373438" y="477838"/>
          <p14:tracePt t="12317" x="3389313" y="477838"/>
          <p14:tracePt t="12326" x="3398838" y="477838"/>
          <p14:tracePt t="12333" x="3414713" y="477838"/>
          <p14:tracePt t="12341" x="3424238" y="477838"/>
          <p14:tracePt t="12349" x="3440113" y="477838"/>
          <p14:tracePt t="12358" x="3448050" y="477838"/>
          <p14:tracePt t="12365" x="3457575" y="477838"/>
          <p14:tracePt t="12373" x="3473450" y="477838"/>
          <p14:tracePt t="12381" x="3482975" y="477838"/>
          <p14:tracePt t="12389" x="3490913" y="477838"/>
          <p14:tracePt t="12397" x="3506788" y="477838"/>
          <p14:tracePt t="12413" x="3516313" y="477838"/>
          <p14:tracePt t="12429" x="3524250" y="477838"/>
          <p14:tracePt t="12437" x="3532188" y="477838"/>
          <p14:tracePt t="12446" x="3541713" y="477838"/>
          <p14:tracePt t="12453" x="3557588" y="477838"/>
          <p14:tracePt t="12460" x="3575050" y="477838"/>
          <p14:tracePt t="12470" x="3590925" y="477838"/>
          <p14:tracePt t="12478" x="3608388" y="477838"/>
          <p14:tracePt t="12485" x="3633788" y="477838"/>
          <p14:tracePt t="12494" x="3649663" y="477838"/>
          <p14:tracePt t="12501" x="3675063" y="477838"/>
          <p14:tracePt t="12510" x="3692525" y="477838"/>
          <p14:tracePt t="12517" x="3708400" y="477838"/>
          <p14:tracePt t="12526" x="3717925" y="477838"/>
          <p14:tracePt t="12533" x="3725863" y="477838"/>
          <p14:tracePt t="12542" x="3733800" y="477838"/>
          <p14:tracePt t="12549" x="3751263" y="477838"/>
          <p14:tracePt t="12557" x="3767138" y="477838"/>
          <p14:tracePt t="12577" x="3810000" y="477838"/>
          <p14:tracePt t="12581" x="3835400" y="477838"/>
          <p14:tracePt t="12589" x="3868738" y="477838"/>
          <p14:tracePt t="12597" x="3910013" y="477838"/>
          <p14:tracePt t="12605" x="3935413" y="477838"/>
          <p14:tracePt t="12613" x="3976688" y="469900"/>
          <p14:tracePt t="12621" x="4002088" y="469900"/>
          <p14:tracePt t="12630" x="4027488" y="469900"/>
          <p14:tracePt t="12637" x="4052888" y="461963"/>
          <p14:tracePt t="12646" x="4078288" y="461963"/>
          <p14:tracePt t="12653" x="4103688" y="461963"/>
          <p14:tracePt t="12660" x="4137025" y="461963"/>
          <p14:tracePt t="12669" x="4162425" y="461963"/>
          <p14:tracePt t="12678" x="4203700" y="461963"/>
          <p14:tracePt t="12685" x="4237038" y="461963"/>
          <p14:tracePt t="12694" x="4270375" y="461963"/>
          <p14:tracePt t="12701" x="4313238" y="454025"/>
          <p14:tracePt t="12710" x="4371975" y="454025"/>
          <p14:tracePt t="12717" x="4422775" y="444500"/>
          <p14:tracePt t="12725" x="4464050" y="444500"/>
          <p14:tracePt t="12733" x="4489450" y="436563"/>
          <p14:tracePt t="12741" x="4522788" y="436563"/>
          <p14:tracePt t="12749" x="4548188" y="436563"/>
          <p14:tracePt t="12757" x="4564063" y="436563"/>
          <p14:tracePt t="12765" x="4589463" y="436563"/>
          <p14:tracePt t="12773" x="4606925" y="436563"/>
          <p14:tracePt t="12781" x="4632325" y="436563"/>
          <p14:tracePt t="12789" x="4657725" y="436563"/>
          <p14:tracePt t="12797" x="4681538" y="436563"/>
          <p14:tracePt t="12805" x="4716463" y="436563"/>
          <p14:tracePt t="12813" x="4757738" y="436563"/>
          <p14:tracePt t="12821" x="4808538" y="444500"/>
          <p14:tracePt t="12829" x="4857750" y="444500"/>
          <p14:tracePt t="12837" x="4900613" y="444500"/>
          <p14:tracePt t="12844" x="4959350" y="444500"/>
          <p14:tracePt t="12853" x="4992688" y="454025"/>
          <p14:tracePt t="12860" x="5026025" y="454025"/>
          <p14:tracePt t="12869" x="5051425" y="461963"/>
          <p14:tracePt t="12878" x="5076825" y="461963"/>
          <p14:tracePt t="12885" x="5084763" y="461963"/>
          <p14:tracePt t="12894" x="5102225" y="461963"/>
          <p14:tracePt t="12901" x="5110163" y="461963"/>
          <p14:tracePt t="12910" x="5127625" y="469900"/>
          <p14:tracePt t="12917" x="5143500" y="469900"/>
          <p14:tracePt t="12926" x="5160963" y="469900"/>
          <p14:tracePt t="12933" x="5186363" y="469900"/>
          <p14:tracePt t="12942" x="5219700" y="469900"/>
          <p14:tracePt t="12949" x="5260975" y="477838"/>
          <p14:tracePt t="12957" x="5311775" y="477838"/>
          <p14:tracePt t="12966" x="5345113" y="477838"/>
          <p14:tracePt t="12973" x="5378450" y="477838"/>
          <p14:tracePt t="12981" x="5411788" y="477838"/>
          <p14:tracePt t="12989" x="5437188" y="477838"/>
          <p14:tracePt t="12997" x="5462588" y="477838"/>
          <p14:tracePt t="13005" x="5480050" y="477838"/>
          <p14:tracePt t="13013" x="5503863" y="477838"/>
          <p14:tracePt t="13021" x="5521325" y="477838"/>
          <p14:tracePt t="13029" x="5538788" y="477838"/>
          <p14:tracePt t="13037" x="5554663" y="487363"/>
          <p14:tracePt t="13045" x="5572125" y="487363"/>
          <p14:tracePt t="13053" x="5588000" y="487363"/>
          <p14:tracePt t="13061" x="5605463" y="495300"/>
          <p14:tracePt t="13069" x="5630863" y="495300"/>
          <p14:tracePt t="13078" x="5656263" y="495300"/>
          <p14:tracePt t="13085" x="5689600" y="495300"/>
          <p14:tracePt t="13093" x="5738813" y="495300"/>
          <p14:tracePt t="13101" x="5773738" y="495300"/>
          <p14:tracePt t="13111" x="5807075" y="495300"/>
          <p14:tracePt t="13117" x="5840413" y="495300"/>
          <p14:tracePt t="13125" x="5873750" y="495300"/>
          <p14:tracePt t="13133" x="5899150" y="503238"/>
          <p14:tracePt t="13141" x="5924550" y="503238"/>
          <p14:tracePt t="13149" x="5957888" y="503238"/>
          <p14:tracePt t="13157" x="5973763" y="512763"/>
          <p14:tracePt t="13165" x="5991225" y="520700"/>
          <p14:tracePt t="13173" x="6016625" y="520700"/>
          <p14:tracePt t="13181" x="6032500" y="528638"/>
          <p14:tracePt t="13189" x="6057900" y="528638"/>
          <p14:tracePt t="13197" x="6075363" y="536575"/>
          <p14:tracePt t="13205" x="6108700" y="536575"/>
          <p14:tracePt t="13213" x="6134100" y="546100"/>
          <p14:tracePt t="13221" x="6159500" y="546100"/>
          <p14:tracePt t="13228" x="6192838" y="546100"/>
          <p14:tracePt t="13237" x="6234113" y="546100"/>
          <p14:tracePt t="13245" x="6267450" y="546100"/>
          <p14:tracePt t="13252" x="6292850" y="546100"/>
          <p14:tracePt t="13259" x="6310313" y="546100"/>
          <p14:tracePt t="13269" x="6326188" y="546100"/>
          <p14:tracePt t="13276" x="6335713" y="546100"/>
          <p14:tracePt t="13285" x="6351588" y="546100"/>
          <p14:tracePt t="13293" x="6359525" y="546100"/>
          <p14:tracePt t="13301" x="6369050" y="546100"/>
          <p14:tracePt t="13310" x="6376988" y="546100"/>
          <p14:tracePt t="13316" x="6394450" y="546100"/>
          <p14:tracePt t="13325" x="6410325" y="554038"/>
          <p14:tracePt t="13333" x="6427788" y="554038"/>
          <p14:tracePt t="13341" x="6453188" y="554038"/>
          <p14:tracePt t="13348" x="6469063" y="554038"/>
          <p14:tracePt t="13356" x="6486525" y="554038"/>
          <p14:tracePt t="13364" x="6502400" y="554038"/>
          <p14:tracePt t="13372" x="6527800" y="554038"/>
          <p14:tracePt t="13380" x="6545263" y="546100"/>
          <p14:tracePt t="13389" x="6561138" y="546100"/>
          <p14:tracePt t="13397" x="6578600" y="546100"/>
          <p14:tracePt t="13405" x="6594475" y="546100"/>
          <p14:tracePt t="13413" x="6611938" y="546100"/>
          <p14:tracePt t="13420" x="6637338" y="546100"/>
          <p14:tracePt t="13429" x="6662738" y="546100"/>
          <p14:tracePt t="13437" x="6688138" y="546100"/>
          <p14:tracePt t="13445" x="6704013" y="546100"/>
          <p14:tracePt t="13453" x="6729413" y="546100"/>
          <p14:tracePt t="13461" x="6754813" y="546100"/>
          <p14:tracePt t="13469" x="6770688" y="546100"/>
          <p14:tracePt t="13476" x="6788150" y="546100"/>
          <p14:tracePt t="13485" x="6805613" y="546100"/>
          <p14:tracePt t="13493" x="6821488" y="546100"/>
          <p14:tracePt t="13500" x="6838950" y="546100"/>
          <p14:tracePt t="13509" x="6854825" y="546100"/>
          <p14:tracePt t="13517" x="6880225" y="546100"/>
          <p14:tracePt t="13524" x="6905625" y="546100"/>
          <p14:tracePt t="13533" x="6931025" y="546100"/>
          <p14:tracePt t="13541" x="6956425" y="546100"/>
          <p14:tracePt t="13548" x="6981825" y="546100"/>
          <p14:tracePt t="13556" x="6997700" y="554038"/>
          <p14:tracePt t="13577" x="7048500" y="554038"/>
          <p14:tracePt t="13581" x="7073900" y="554038"/>
          <p14:tracePt t="13588" x="7089775" y="554038"/>
          <p14:tracePt t="13596" x="7123113" y="554038"/>
          <p14:tracePt t="13605" x="7148513" y="554038"/>
          <p14:tracePt t="13613" x="7181850" y="554038"/>
          <p14:tracePt t="13621" x="7207250" y="554038"/>
          <p14:tracePt t="13629" x="7240588" y="554038"/>
          <p14:tracePt t="13637" x="7265988" y="554038"/>
          <p14:tracePt t="13645" x="7283450" y="554038"/>
          <p14:tracePt t="13652" x="7299325" y="554038"/>
          <p14:tracePt t="13660" x="7308850" y="554038"/>
          <p14:tracePt t="13668" x="7316788" y="554038"/>
          <p14:tracePt t="13676" x="7324725" y="554038"/>
          <p14:tracePt t="13685" x="7342188" y="554038"/>
          <p14:tracePt t="13693" x="7350125" y="561975"/>
          <p14:tracePt t="13700" x="7358063" y="561975"/>
          <p14:tracePt t="13709" x="7367588" y="561975"/>
          <p14:tracePt t="13717" x="7383463" y="571500"/>
          <p14:tracePt t="13733" x="7392988" y="571500"/>
          <p14:tracePt t="13741" x="7400925" y="571500"/>
          <p14:tracePt t="13757" x="7408863" y="571500"/>
          <p14:tracePt t="13765" x="7416800" y="571500"/>
          <p14:tracePt t="13773" x="7426325" y="571500"/>
          <p14:tracePt t="13781" x="7434263" y="571500"/>
          <p14:tracePt t="13805" x="7442200" y="571500"/>
          <p14:tracePt t="14141" x="7451725" y="571500"/>
          <p14:tracePt t="14221" x="7459663" y="571500"/>
          <p14:tracePt t="14285" x="7467600" y="571500"/>
          <p14:tracePt t="14325" x="7475538" y="571500"/>
          <p14:tracePt t="14373" x="7485063" y="571500"/>
          <p14:tracePt t="14389" x="7493000" y="571500"/>
          <p14:tracePt t="14413" x="7500938" y="571500"/>
          <p14:tracePt t="14421" x="7510463" y="571500"/>
          <p14:tracePt t="14437" x="7518400" y="571500"/>
          <p14:tracePt t="14445" x="7526338" y="571500"/>
          <p14:tracePt t="14477" x="7534275" y="571500"/>
          <p14:tracePt t="15197" x="7534275" y="579438"/>
          <p14:tracePt t="15557" x="7543800" y="579438"/>
          <p14:tracePt t="15597" x="7551738" y="587375"/>
          <p14:tracePt t="15605" x="7559675" y="595313"/>
          <p14:tracePt t="15613" x="7569200" y="595313"/>
          <p14:tracePt t="15621" x="7569200" y="604838"/>
          <p14:tracePt t="15629" x="7585075" y="604838"/>
          <p14:tracePt t="15637" x="7593013" y="620713"/>
          <p14:tracePt t="15644" x="7602538" y="630238"/>
          <p14:tracePt t="15653" x="7610475" y="646113"/>
          <p14:tracePt t="15660" x="7618413" y="663575"/>
          <p14:tracePt t="15668" x="7627938" y="671513"/>
          <p14:tracePt t="15676" x="7627938" y="679450"/>
          <p14:tracePt t="15685" x="7618413" y="688975"/>
          <p14:tracePt t="15693" x="7593013" y="696913"/>
          <p14:tracePt t="15700" x="7569200" y="704850"/>
          <p14:tracePt t="15709" x="7526338" y="704850"/>
          <p14:tracePt t="15716" x="7485063" y="712788"/>
          <p14:tracePt t="15724" x="7475538" y="712788"/>
          <p14:tracePt t="15989" x="7467600" y="712788"/>
          <p14:tracePt t="16013" x="7475538" y="730250"/>
          <p14:tracePt t="16021" x="7485063" y="747713"/>
          <p14:tracePt t="16036" x="7485063" y="755650"/>
          <p14:tracePt t="16060" x="7485063" y="763588"/>
          <p14:tracePt t="16075" x="7485063" y="771525"/>
          <p14:tracePt t="16084" x="7485063" y="788988"/>
          <p14:tracePt t="16093" x="7485063" y="822325"/>
          <p14:tracePt t="16101" x="7485063" y="865188"/>
          <p14:tracePt t="16110" x="7485063" y="931863"/>
          <p14:tracePt t="16117" x="7485063" y="998538"/>
          <p14:tracePt t="16125" x="7493000" y="1108075"/>
          <p14:tracePt t="16133" x="7510463" y="1233488"/>
          <p14:tracePt t="16141" x="7526338" y="1360488"/>
          <p14:tracePt t="16149" x="7551738" y="1552575"/>
          <p14:tracePt t="16157" x="7559675" y="1695450"/>
          <p14:tracePt t="16165" x="7569200" y="1863725"/>
          <p14:tracePt t="16173" x="7569200" y="2047875"/>
          <p14:tracePt t="16181" x="7585075" y="2216150"/>
          <p14:tracePt t="16189" x="7585075" y="2374900"/>
          <p14:tracePt t="16197" x="7593013" y="2476500"/>
          <p14:tracePt t="16205" x="7602538" y="2644775"/>
          <p14:tracePt t="16213" x="7602538" y="2752725"/>
          <p14:tracePt t="16221" x="7618413" y="2879725"/>
          <p14:tracePt t="16229" x="7635875" y="3005138"/>
          <p14:tracePt t="16237" x="7635875" y="3114675"/>
          <p14:tracePt t="16246" x="7635875" y="3198813"/>
          <p14:tracePt t="16253" x="7635875" y="3265488"/>
          <p14:tracePt t="16260" x="7627938" y="3324225"/>
          <p14:tracePt t="16269" x="7610475" y="3357563"/>
          <p14:tracePt t="16276" x="7593013" y="3375025"/>
          <p14:tracePt t="16285" x="7593013" y="3390900"/>
          <p14:tracePt t="16565" x="7593013" y="3398838"/>
          <p14:tracePt t="16574" x="7593013" y="3416300"/>
          <p14:tracePt t="16581" x="7593013" y="3467100"/>
          <p14:tracePt t="16589" x="7593013" y="3525838"/>
          <p14:tracePt t="16597" x="7602538" y="3576638"/>
          <p14:tracePt t="16605" x="7610475" y="3576638"/>
          <p14:tracePt t="16613" x="7618413" y="3584575"/>
          <p14:tracePt t="16621" x="7635875" y="3600450"/>
          <p14:tracePt t="16631" x="7643813" y="3635375"/>
          <p14:tracePt t="16637" x="7686675" y="3694113"/>
          <p14:tracePt t="16645" x="7720013" y="3776663"/>
          <p14:tracePt t="16653" x="7753350" y="3860800"/>
          <p14:tracePt t="16659" x="7804150" y="3944938"/>
          <p14:tracePt t="16668" x="7837488" y="4037013"/>
          <p14:tracePt t="16675" x="7886700" y="4138613"/>
          <p14:tracePt t="16684" x="7929563" y="4230688"/>
          <p14:tracePt t="16693" x="7980363" y="4314825"/>
          <p14:tracePt t="16700" x="8013700" y="4398963"/>
          <p14:tracePt t="16709" x="8029575" y="4465638"/>
          <p14:tracePt t="16716" x="8054975" y="4524375"/>
          <p14:tracePt t="16724" x="8080375" y="4565650"/>
          <p14:tracePt t="16732" x="8097838" y="4616450"/>
          <p14:tracePt t="16741" x="8113713" y="4641850"/>
          <p14:tracePt t="16748" x="8121650" y="4667250"/>
          <p14:tracePt t="16756" x="8131175" y="4684713"/>
          <p14:tracePt t="16764" x="8139113" y="4692650"/>
          <p14:tracePt t="16837" x="8139113" y="4700588"/>
          <p14:tracePt t="16853" x="8139113" y="4733925"/>
          <p14:tracePt t="16860" x="8156575" y="4776788"/>
          <p14:tracePt t="16869" x="8172450" y="4826000"/>
          <p14:tracePt t="16878" x="8205788" y="4876800"/>
          <p14:tracePt t="16885" x="8239125" y="4927600"/>
          <p14:tracePt t="16894" x="8281988" y="4960938"/>
          <p14:tracePt t="16901" x="8315325" y="4960938"/>
          <p14:tracePt t="16910" x="8356600" y="4953000"/>
          <p14:tracePt t="16917" x="8391525" y="4919663"/>
          <p14:tracePt t="16925" x="8432800" y="4868863"/>
          <p14:tracePt t="16933" x="8474075" y="4826000"/>
          <p14:tracePt t="16941" x="8499475" y="4802188"/>
          <p14:tracePt t="16949" x="8516938" y="4776788"/>
          <p14:tracePt t="16957" x="8516938" y="4751388"/>
          <p14:tracePt t="16965" x="8524875" y="4743450"/>
          <p14:tracePt t="16973" x="8524875" y="4733925"/>
          <p14:tracePt t="16982" x="8524875" y="4725988"/>
          <p14:tracePt t="16989" x="8524875" y="4718050"/>
          <p14:tracePt t="16997" x="8509000" y="4708525"/>
          <p14:tracePt t="17005" x="8499475" y="4708525"/>
          <p14:tracePt t="17013" x="8491538" y="4700588"/>
          <p14:tracePt t="17021" x="8483600" y="4700588"/>
          <p14:tracePt t="17030" x="8483600" y="4692650"/>
          <p14:tracePt t="17037" x="8466138" y="4692650"/>
          <p14:tracePt t="17044" x="8458200" y="4684713"/>
          <p14:tracePt t="17060" x="8440738" y="4675188"/>
          <p14:tracePt t="17069" x="8432800" y="4667250"/>
          <p14:tracePt t="17077" x="8424863" y="4667250"/>
          <p14:tracePt t="17085" x="8407400" y="4641850"/>
          <p14:tracePt t="17094" x="8399463" y="4641850"/>
          <p14:tracePt t="17101" x="8382000" y="4624388"/>
          <p14:tracePt t="17111" x="8374063" y="4624388"/>
          <p14:tracePt t="17142" x="8366125" y="4624388"/>
          <p14:tracePt t="17150" x="8356600" y="4624388"/>
          <p14:tracePt t="17165" x="8348663" y="4616450"/>
          <p14:tracePt t="17173" x="8332788" y="4616450"/>
          <p14:tracePt t="17181" x="8315325" y="4616450"/>
          <p14:tracePt t="17189" x="8297863" y="4616450"/>
          <p14:tracePt t="17197" x="8281988" y="4616450"/>
          <p14:tracePt t="17205" x="8264525" y="4624388"/>
          <p14:tracePt t="17213" x="8248650" y="4624388"/>
          <p14:tracePt t="17221" x="8223250" y="4633913"/>
          <p14:tracePt t="17228" x="8197850" y="4649788"/>
          <p14:tracePt t="17237" x="8172450" y="4659313"/>
          <p14:tracePt t="17245" x="8156575" y="4675188"/>
          <p14:tracePt t="17253" x="8131175" y="4692650"/>
          <p14:tracePt t="17260" x="8113713" y="4708525"/>
          <p14:tracePt t="17269" x="8088313" y="4743450"/>
          <p14:tracePt t="17278" x="8080375" y="4759325"/>
          <p14:tracePt t="17285" x="8062913" y="4784725"/>
          <p14:tracePt t="17295" x="8054975" y="4802188"/>
          <p14:tracePt t="17301" x="8039100" y="4818063"/>
          <p14:tracePt t="17310" x="8029575" y="4835525"/>
          <p14:tracePt t="17317" x="8013700" y="4851400"/>
          <p14:tracePt t="17325" x="7996238" y="4860925"/>
          <p14:tracePt t="17333" x="7996238" y="4868863"/>
          <p14:tracePt t="17341" x="7988300" y="4868863"/>
          <p14:tracePt t="17350" x="7980363" y="4868863"/>
          <p14:tracePt t="18389" x="7980363" y="4876800"/>
          <p14:tracePt t="18397" x="7980363" y="4894263"/>
          <p14:tracePt t="18405" x="7980363" y="4927600"/>
          <p14:tracePt t="18413" x="7980363" y="4968875"/>
          <p14:tracePt t="18421" x="7988300" y="5011738"/>
          <p14:tracePt t="18429" x="7988300" y="5078413"/>
          <p14:tracePt t="18437" x="7988300" y="5145088"/>
          <p14:tracePt t="18444" x="7988300" y="5221288"/>
          <p14:tracePt t="18453" x="7970838" y="5295900"/>
          <p14:tracePt t="18461" x="7962900" y="5380038"/>
          <p14:tracePt t="18469" x="7945438" y="5464175"/>
          <p14:tracePt t="18477" x="7937500" y="5556250"/>
          <p14:tracePt t="18485" x="7929563" y="5640388"/>
          <p14:tracePt t="18494" x="7912100" y="5716588"/>
          <p14:tracePt t="18501" x="7904163" y="5791200"/>
          <p14:tracePt t="18510" x="7904163" y="5859463"/>
          <p14:tracePt t="18517" x="7896225" y="5908675"/>
          <p14:tracePt t="18525" x="7896225" y="5926138"/>
          <p14:tracePt t="18821" x="7896225" y="5934075"/>
          <p14:tracePt t="18829" x="7929563" y="5943600"/>
          <p14:tracePt t="18837" x="7945438" y="6002338"/>
          <p14:tracePt t="18844" x="7962900" y="6018213"/>
          <p14:tracePt t="18861" x="7970838" y="6018213"/>
          <p14:tracePt t="18869" x="7980363" y="6027738"/>
          <p14:tracePt t="18878" x="7980363" y="6035675"/>
          <p14:tracePt t="18885" x="8004175" y="6069013"/>
          <p14:tracePt t="18894" x="8021638" y="6102350"/>
          <p14:tracePt t="18901" x="8039100" y="6153150"/>
          <p14:tracePt t="18911" x="8047038" y="6194425"/>
          <p14:tracePt t="18917" x="8054975" y="6219825"/>
          <p14:tracePt t="18925" x="8062913" y="6245225"/>
          <p14:tracePt t="18933" x="8072438" y="6262688"/>
          <p14:tracePt t="18949" x="8080375" y="6270625"/>
          <p14:tracePt t="18965" x="8088313" y="6278563"/>
          <p14:tracePt t="18981" x="8105775" y="6278563"/>
          <p14:tracePt t="18989" x="8113713" y="6278563"/>
          <p14:tracePt t="19005" x="8121650" y="6278563"/>
          <p14:tracePt t="20814" x="8131175" y="6278563"/>
          <p14:tracePt t="20828" x="8131175" y="6286500"/>
          <p14:tracePt t="20844" x="8139113" y="6286500"/>
          <p14:tracePt t="20860" x="8139113" y="6296025"/>
          <p14:tracePt t="20878" x="8147050" y="6296025"/>
          <p14:tracePt t="20901" x="8156575" y="6296025"/>
          <p14:tracePt t="20909" x="8164513" y="6296025"/>
          <p14:tracePt t="20917" x="8172450" y="6296025"/>
          <p14:tracePt t="20925" x="8180388" y="6296025"/>
          <p14:tracePt t="20933" x="8197850" y="6296025"/>
          <p14:tracePt t="20941" x="8223250" y="6278563"/>
          <p14:tracePt t="20950" x="8248650" y="6278563"/>
          <p14:tracePt t="20957" x="8264525" y="6262688"/>
          <p14:tracePt t="20965" x="8289925" y="6245225"/>
          <p14:tracePt t="20973" x="8315325" y="6227763"/>
          <p14:tracePt t="20981" x="8348663" y="6203950"/>
          <p14:tracePt t="20989" x="8391525" y="6169025"/>
          <p14:tracePt t="20998" x="8432800" y="6127750"/>
          <p14:tracePt t="21005" x="8491538" y="6061075"/>
          <p14:tracePt t="21015" x="8558213" y="6002338"/>
          <p14:tracePt t="21021" x="8626475" y="5918200"/>
          <p14:tracePt t="21031" x="8693150" y="5834063"/>
          <p14:tracePt t="21037" x="8785225" y="5732463"/>
          <p14:tracePt t="21044" x="8877300" y="5624513"/>
          <p14:tracePt t="21053" x="8961438" y="5507038"/>
          <p14:tracePt t="21061" x="9053513" y="5372100"/>
          <p14:tracePt t="21069" x="9137650" y="5237163"/>
          <p14:tracePt t="21078" x="9237663" y="5037138"/>
          <p14:tracePt t="21085" x="9305925" y="4910138"/>
          <p14:tracePt t="21094" x="9364663" y="4767263"/>
          <p14:tracePt t="21101" x="9423400" y="4583113"/>
          <p14:tracePt t="21110" x="9456738" y="4473575"/>
          <p14:tracePt t="21117" x="9523413" y="4306888"/>
          <p14:tracePt t="21125" x="9590088" y="4121150"/>
          <p14:tracePt t="21133" x="9658350" y="3995738"/>
          <p14:tracePt t="21142" x="9691688" y="3878263"/>
          <p14:tracePt t="21149" x="9732963" y="3786188"/>
          <p14:tracePt t="21157" x="9758363" y="3702050"/>
          <p14:tracePt t="21165" x="9766300" y="3635375"/>
          <p14:tracePt t="21173" x="9766300" y="3576638"/>
          <p14:tracePt t="21190" x="9766300" y="3567113"/>
          <p14:tracePt t="21493" x="9750425" y="3567113"/>
          <p14:tracePt t="21502" x="9732963" y="3551238"/>
          <p14:tracePt t="21510" x="9707563" y="3508375"/>
          <p14:tracePt t="21518" x="9691688" y="3449638"/>
          <p14:tracePt t="21525" x="9674225" y="3357563"/>
          <p14:tracePt t="21533" x="9666288" y="3257550"/>
          <p14:tracePt t="21541" x="9658350" y="3148013"/>
          <p14:tracePt t="21549" x="9640888" y="3030538"/>
          <p14:tracePt t="21557" x="9640888" y="2913063"/>
          <p14:tracePt t="21565" x="9640888" y="2786063"/>
          <p14:tracePt t="21573" x="9640888" y="2678113"/>
          <p14:tracePt t="21581" x="9640888" y="2560638"/>
          <p14:tracePt t="21596" x="9632950" y="2292350"/>
          <p14:tracePt t="21605" x="9632950" y="2157413"/>
          <p14:tracePt t="21613" x="9632950" y="2014538"/>
          <p14:tracePt t="21621" x="9632950" y="1905000"/>
          <p14:tracePt t="21629" x="9632950" y="1797050"/>
          <p14:tracePt t="21637" x="9632950" y="1695450"/>
          <p14:tracePt t="21644" x="9632950" y="1595438"/>
          <p14:tracePt t="21653" x="9632950" y="1501775"/>
          <p14:tracePt t="21661" x="9607550" y="1409700"/>
          <p14:tracePt t="21669" x="9582150" y="1335088"/>
          <p14:tracePt t="21678" x="9531350" y="1250950"/>
          <p14:tracePt t="21685" x="9490075" y="1192213"/>
          <p14:tracePt t="21695" x="9456738" y="1116013"/>
          <p14:tracePt t="21701" x="9423400" y="1074738"/>
          <p14:tracePt t="21710" x="9405938" y="1041400"/>
          <p14:tracePt t="21717" x="9390063" y="998538"/>
          <p14:tracePt t="21725" x="9390063" y="973138"/>
          <p14:tracePt t="21733" x="9380538" y="939800"/>
          <p14:tracePt t="21741" x="9380538" y="914400"/>
          <p14:tracePt t="21749" x="9372600" y="881063"/>
          <p14:tracePt t="21757" x="9364663" y="855663"/>
          <p14:tracePt t="21766" x="9355138" y="830263"/>
          <p14:tracePt t="21773" x="9339263" y="796925"/>
          <p14:tracePt t="21781" x="9313863" y="771525"/>
          <p14:tracePt t="21789" x="9288463" y="738188"/>
          <p14:tracePt t="21797" x="9247188" y="704850"/>
          <p14:tracePt t="21805" x="9213850" y="679450"/>
          <p14:tracePt t="21816" x="9204325" y="646113"/>
          <p14:tracePt t="21821" x="9188450" y="630238"/>
          <p14:tracePt t="21830" x="9188450" y="612775"/>
          <p14:tracePt t="21837" x="9188450" y="595313"/>
          <p14:tracePt t="21844" x="9188450" y="571500"/>
          <p14:tracePt t="21853" x="9188450" y="554038"/>
          <p14:tracePt t="21862" x="9188450" y="536575"/>
          <p14:tracePt t="21869" x="9188450" y="520700"/>
          <p14:tracePt t="21878" x="9178925" y="512763"/>
          <p14:tracePt t="21885" x="9170988" y="495300"/>
          <p14:tracePt t="21895" x="9163050" y="487363"/>
          <p14:tracePt t="21901" x="9129713" y="469900"/>
          <p14:tracePt t="21910" x="9096375" y="469900"/>
          <p14:tracePt t="21917" x="9061450" y="461963"/>
          <p14:tracePt t="21925" x="9012238" y="461963"/>
          <p14:tracePt t="21933" x="8969375" y="454025"/>
          <p14:tracePt t="21941" x="8920163" y="444500"/>
          <p14:tracePt t="21949" x="8902700" y="436563"/>
          <p14:tracePt t="22277" x="8869363" y="444500"/>
          <p14:tracePt t="22285" x="8861425" y="436563"/>
          <p14:tracePt t="22295" x="8861425" y="395288"/>
          <p14:tracePt t="22317" x="8861425" y="385763"/>
          <p14:tracePt t="23005" x="8861425" y="377825"/>
          <p14:tracePt t="23046" x="8861425" y="369888"/>
          <p14:tracePt t="23061" x="8851900" y="369888"/>
          <p14:tracePt t="23069" x="8851900" y="360363"/>
          <p14:tracePt t="23085" x="8851900" y="352425"/>
          <p14:tracePt t="23094" x="8843963" y="344488"/>
          <p14:tracePt t="23101" x="8843963" y="336550"/>
          <p14:tracePt t="23109" x="8826500" y="319088"/>
          <p14:tracePt t="23117" x="8826500" y="311150"/>
          <p14:tracePt t="23125" x="8818563" y="301625"/>
          <p14:tracePt t="23133" x="8810625" y="293688"/>
          <p14:tracePt t="23141" x="8810625" y="285750"/>
          <p14:tracePt t="23165" x="8810625" y="276225"/>
          <p14:tracePt t="23173" x="8802688" y="276225"/>
          <p14:tracePt t="23230" x="8802688" y="268288"/>
          <p14:tracePt t="23237" x="8793163" y="268288"/>
          <p14:tracePt t="23301" x="8785225" y="268288"/>
          <p14:tracePt t="23341" x="8777288" y="260350"/>
          <p14:tracePt t="23349" x="8777288" y="252413"/>
          <p14:tracePt t="23357" x="8767763" y="252413"/>
          <p14:tracePt t="23365" x="8767763" y="242888"/>
          <p14:tracePt t="23373" x="8759825" y="242888"/>
          <p14:tracePt t="23389" x="8759825" y="234950"/>
          <p14:tracePt t="23421" x="8751888" y="234950"/>
          <p14:tracePt t="23429" x="8751888" y="227013"/>
          <p14:tracePt t="23461" x="8751888" y="217488"/>
          <p14:tracePt t="23469" x="8743950" y="217488"/>
          <p14:tracePt t="23476" x="8743950" y="209550"/>
          <p14:tracePt t="23501" x="8743950" y="201613"/>
          <p14:tracePt t="23508" x="8734425" y="201613"/>
          <p14:tracePt t="23540" x="8734425" y="193675"/>
          <p14:tracePt t="23773" x="8734425" y="184150"/>
          <p14:tracePt t="24501" x="8734425" y="176213"/>
          <p14:tracePt t="24526" x="8726488" y="176213"/>
          <p14:tracePt t="24565" x="8726488" y="168275"/>
          <p14:tracePt t="24893" x="8718550" y="168275"/>
          <p14:tracePt t="24910" x="8718550" y="158750"/>
          <p14:tracePt t="24989" x="8718550" y="150813"/>
          <p14:tracePt t="25029" x="8709025" y="150813"/>
          <p14:tracePt t="25037" x="8709025" y="142875"/>
          <p14:tracePt t="25405" x="8709025" y="134938"/>
          <p14:tracePt t="25430" x="8709025" y="125413"/>
          <p14:tracePt t="25453" x="8709025" y="117475"/>
          <p14:tracePt t="25557" x="8701088" y="117475"/>
          <p14:tracePt t="25565" x="8701088" y="109538"/>
          <p14:tracePt t="25597" x="8701088" y="100013"/>
          <p14:tracePt t="25630" x="8693150" y="92075"/>
          <p14:tracePt t="25661" x="8693150" y="84138"/>
          <p14:tracePt t="25709" x="8685213" y="84138"/>
          <p14:tracePt t="25742" x="8685213" y="76200"/>
          <p14:tracePt t="25790" x="8675688" y="76200"/>
          <p14:tracePt t="25821" x="8675688" y="66675"/>
          <p14:tracePt t="25837" x="8667750" y="66675"/>
          <p14:tracePt t="25844" x="8659813" y="50800"/>
          <p14:tracePt t="25853" x="8650288" y="41275"/>
          <p14:tracePt t="25861" x="8642350" y="33338"/>
          <p14:tracePt t="25869" x="8626475" y="17463"/>
          <p14:tracePt t="25878" x="8616950" y="79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3B814-0ABD-4FF6-B09B-14704710A8A0}"/>
              </a:ext>
            </a:extLst>
          </p:cNvPr>
          <p:cNvSpPr>
            <a:spLocks noGrp="1"/>
          </p:cNvSpPr>
          <p:nvPr>
            <p:ph type="title"/>
          </p:nvPr>
        </p:nvSpPr>
        <p:spPr>
          <a:xfrm>
            <a:off x="304801" y="365126"/>
            <a:ext cx="5945307" cy="1102948"/>
          </a:xfrm>
        </p:spPr>
        <p:txBody>
          <a:bodyPr>
            <a:normAutofit/>
          </a:bodyPr>
          <a:lstStyle/>
          <a:p>
            <a:r>
              <a:rPr lang="en-US" sz="2800" b="1" dirty="0">
                <a:latin typeface="+mn-lt"/>
              </a:rPr>
              <a:t>3</a:t>
            </a:r>
            <a:r>
              <a:rPr lang="en-US" sz="2800" b="1" baseline="30000" dirty="0">
                <a:latin typeface="+mn-lt"/>
              </a:rPr>
              <a:t>rd</a:t>
            </a:r>
            <a:r>
              <a:rPr lang="en-US" sz="2800" b="1" dirty="0">
                <a:latin typeface="+mn-lt"/>
              </a:rPr>
              <a:t> and 4</a:t>
            </a:r>
            <a:r>
              <a:rPr lang="en-US" sz="2800" b="1" baseline="30000" dirty="0">
                <a:latin typeface="+mn-lt"/>
              </a:rPr>
              <a:t>th</a:t>
            </a:r>
            <a:r>
              <a:rPr lang="en-US" sz="2800" b="1" dirty="0">
                <a:latin typeface="+mn-lt"/>
              </a:rPr>
              <a:t> IPYs (3</a:t>
            </a:r>
            <a:r>
              <a:rPr lang="en-US" sz="2800" b="1" baseline="30000" dirty="0">
                <a:latin typeface="+mn-lt"/>
              </a:rPr>
              <a:t>rd</a:t>
            </a:r>
            <a:r>
              <a:rPr lang="en-US" sz="2800" b="1" dirty="0">
                <a:latin typeface="+mn-lt"/>
              </a:rPr>
              <a:t> IPY is the </a:t>
            </a:r>
            <a:r>
              <a:rPr lang="en-US" sz="2800" b="1" dirty="0">
                <a:solidFill>
                  <a:srgbClr val="FF0000"/>
                </a:solidFill>
                <a:latin typeface="+mn-lt"/>
              </a:rPr>
              <a:t>IGY </a:t>
            </a:r>
            <a:r>
              <a:rPr lang="en-US" sz="2800" b="1" dirty="0">
                <a:latin typeface="+mn-lt"/>
              </a:rPr>
              <a:t>– the International Geophysical Year)</a:t>
            </a:r>
          </a:p>
        </p:txBody>
      </p:sp>
      <p:sp>
        <p:nvSpPr>
          <p:cNvPr id="3" name="Text Placeholder 2">
            <a:extLst>
              <a:ext uri="{FF2B5EF4-FFF2-40B4-BE49-F238E27FC236}">
                <a16:creationId xmlns:a16="http://schemas.microsoft.com/office/drawing/2014/main" id="{34791AC3-D749-4008-8181-BA7222E27C1F}"/>
              </a:ext>
            </a:extLst>
          </p:cNvPr>
          <p:cNvSpPr>
            <a:spLocks noGrp="1"/>
          </p:cNvSpPr>
          <p:nvPr>
            <p:ph type="body" idx="1"/>
          </p:nvPr>
        </p:nvSpPr>
        <p:spPr>
          <a:xfrm>
            <a:off x="1037306" y="1801621"/>
            <a:ext cx="4849036" cy="572464"/>
          </a:xfrm>
        </p:spPr>
        <p:txBody>
          <a:bodyPr/>
          <a:lstStyle/>
          <a:p>
            <a:r>
              <a:rPr lang="en-US" dirty="0"/>
              <a:t>3</a:t>
            </a:r>
            <a:r>
              <a:rPr lang="en-US" baseline="30000" dirty="0"/>
              <a:t>rd</a:t>
            </a:r>
            <a:r>
              <a:rPr lang="en-US" dirty="0"/>
              <a:t> IPY – 1957-1958</a:t>
            </a:r>
          </a:p>
        </p:txBody>
      </p:sp>
      <p:pic>
        <p:nvPicPr>
          <p:cNvPr id="8" name="Content Placeholder 7" descr="A picture containing radar chart&#10;&#10;Description automatically generated">
            <a:extLst>
              <a:ext uri="{FF2B5EF4-FFF2-40B4-BE49-F238E27FC236}">
                <a16:creationId xmlns:a16="http://schemas.microsoft.com/office/drawing/2014/main" id="{CAA4839D-9F86-47D2-B390-E862EC6E368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35303" y="2374085"/>
            <a:ext cx="2899679" cy="4041977"/>
          </a:xfrm>
        </p:spPr>
      </p:pic>
      <p:sp>
        <p:nvSpPr>
          <p:cNvPr id="5" name="Text Placeholder 4">
            <a:extLst>
              <a:ext uri="{FF2B5EF4-FFF2-40B4-BE49-F238E27FC236}">
                <a16:creationId xmlns:a16="http://schemas.microsoft.com/office/drawing/2014/main" id="{7039F118-D64B-4F05-8AD9-B8EE58D80590}"/>
              </a:ext>
            </a:extLst>
          </p:cNvPr>
          <p:cNvSpPr>
            <a:spLocks noGrp="1"/>
          </p:cNvSpPr>
          <p:nvPr>
            <p:ph type="body" sz="quarter" idx="3"/>
          </p:nvPr>
        </p:nvSpPr>
        <p:spPr>
          <a:xfrm>
            <a:off x="6028268" y="1801621"/>
            <a:ext cx="4292600" cy="572464"/>
          </a:xfrm>
        </p:spPr>
        <p:txBody>
          <a:bodyPr/>
          <a:lstStyle/>
          <a:p>
            <a:r>
              <a:rPr lang="en-US" dirty="0"/>
              <a:t>           4</a:t>
            </a:r>
            <a:r>
              <a:rPr lang="en-US" baseline="30000" dirty="0"/>
              <a:t>th</a:t>
            </a:r>
            <a:r>
              <a:rPr lang="en-US" dirty="0"/>
              <a:t> IPY – 2007-2008</a:t>
            </a:r>
          </a:p>
        </p:txBody>
      </p:sp>
      <p:pic>
        <p:nvPicPr>
          <p:cNvPr id="10" name="Content Placeholder 9" descr="A picture containing text, electronics, display, screenshot&#10;&#10;Description automatically generated">
            <a:extLst>
              <a:ext uri="{FF2B5EF4-FFF2-40B4-BE49-F238E27FC236}">
                <a16:creationId xmlns:a16="http://schemas.microsoft.com/office/drawing/2014/main" id="{3F5FF9E6-4A75-43BE-A8E6-FB573B2011DB}"/>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412609" y="2374085"/>
            <a:ext cx="7411546" cy="4191119"/>
          </a:xfrm>
        </p:spPr>
      </p:pic>
      <p:pic>
        <p:nvPicPr>
          <p:cNvPr id="6" name="Picture 5" descr="Logo&#10;&#10;Description automatically generated">
            <a:extLst>
              <a:ext uri="{FF2B5EF4-FFF2-40B4-BE49-F238E27FC236}">
                <a16:creationId xmlns:a16="http://schemas.microsoft.com/office/drawing/2014/main" id="{55BF9E33-3D08-4AE2-B906-6E7F9F82C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5268" y="21167"/>
            <a:ext cx="2066686" cy="2066686"/>
          </a:xfrm>
          <a:prstGeom prst="rect">
            <a:avLst/>
          </a:prstGeom>
        </p:spPr>
      </p:pic>
      <p:pic>
        <p:nvPicPr>
          <p:cNvPr id="12" name="Audio 11">
            <a:hlinkClick r:id="" action="ppaction://media"/>
            <a:extLst>
              <a:ext uri="{FF2B5EF4-FFF2-40B4-BE49-F238E27FC236}">
                <a16:creationId xmlns:a16="http://schemas.microsoft.com/office/drawing/2014/main" id="{DCE70A50-F04C-438B-A54F-C6B2C9CAF9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5472071"/>
      </p:ext>
    </p:extLst>
  </p:cSld>
  <p:clrMapOvr>
    <a:masterClrMapping/>
  </p:clrMapOvr>
  <mc:AlternateContent xmlns:mc="http://schemas.openxmlformats.org/markup-compatibility/2006" xmlns:p14="http://schemas.microsoft.com/office/powerpoint/2010/main">
    <mc:Choice Requires="p14">
      <p:transition spd="slow" p14:dur="2000" advTm="26416"/>
    </mc:Choice>
    <mc:Fallback xmlns="">
      <p:transition spd="slow" advTm="2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6083" x="3289300" y="6832600"/>
          <p14:tracePt t="6089" x="3281363" y="6824663"/>
          <p14:tracePt t="6097" x="3271838" y="6799263"/>
          <p14:tracePt t="6105" x="3271838" y="6781800"/>
          <p14:tracePt t="6113" x="3263900" y="6765925"/>
          <p14:tracePt t="6120" x="3255963" y="6757988"/>
          <p14:tracePt t="6129" x="3248025" y="6740525"/>
          <p14:tracePt t="6137" x="3248025" y="6723063"/>
          <p14:tracePt t="6145" x="3248025" y="6715125"/>
          <p14:tracePt t="6153" x="3238500" y="6699250"/>
          <p14:tracePt t="6161" x="3238500" y="6681788"/>
          <p14:tracePt t="6170" x="3230563" y="6673850"/>
          <p14:tracePt t="6177" x="3230563" y="6656388"/>
          <p14:tracePt t="6186" x="3230563" y="6640513"/>
          <p14:tracePt t="6193" x="3230563" y="6623050"/>
          <p14:tracePt t="6201" x="3222625" y="6605588"/>
          <p14:tracePt t="6209" x="3222625" y="6589713"/>
          <p14:tracePt t="6217" x="3213100" y="6572250"/>
          <p14:tracePt t="6225" x="3205163" y="6556375"/>
          <p14:tracePt t="6233" x="3205163" y="6538913"/>
          <p14:tracePt t="6242" x="3189288" y="6521450"/>
          <p14:tracePt t="6249" x="3189288" y="6513513"/>
          <p14:tracePt t="6257" x="3189288" y="6497638"/>
          <p14:tracePt t="6265" x="3179763" y="6488113"/>
          <p14:tracePt t="6281" x="3179763" y="6472238"/>
          <p14:tracePt t="6289" x="3179763" y="6462713"/>
          <p14:tracePt t="6297" x="3179763" y="6454775"/>
          <p14:tracePt t="6305" x="3171825" y="6438900"/>
          <p14:tracePt t="6313" x="3171825" y="6429375"/>
          <p14:tracePt t="6319" x="3171825" y="6421438"/>
          <p14:tracePt t="6329" x="3171825" y="6403975"/>
          <p14:tracePt t="6336" x="3171825" y="6388100"/>
          <p14:tracePt t="6345" x="3171825" y="6380163"/>
          <p14:tracePt t="6353" x="3163888" y="6362700"/>
          <p14:tracePt t="6361" x="3154363" y="6345238"/>
          <p14:tracePt t="6370" x="3146425" y="6329363"/>
          <p14:tracePt t="6377" x="3146425" y="6321425"/>
          <p14:tracePt t="6386" x="3138488" y="6311900"/>
          <p14:tracePt t="6393" x="3130550" y="6286500"/>
          <p14:tracePt t="6409" x="3121025" y="6278563"/>
          <p14:tracePt t="6417" x="3121025" y="6262688"/>
          <p14:tracePt t="6425" x="3113088" y="6253163"/>
          <p14:tracePt t="6433" x="3113088" y="6245225"/>
          <p14:tracePt t="6441" x="3113088" y="6237288"/>
          <p14:tracePt t="6457" x="3105150" y="6219825"/>
          <p14:tracePt t="6474" x="3105150" y="6203950"/>
          <p14:tracePt t="6481" x="3095625" y="6194425"/>
          <p14:tracePt t="6489" x="3087688" y="6194425"/>
          <p14:tracePt t="6497" x="3087688" y="6178550"/>
          <p14:tracePt t="6506" x="3079750" y="6178550"/>
          <p14:tracePt t="6513" x="3079750" y="6161088"/>
          <p14:tracePt t="6520" x="3071813" y="6161088"/>
          <p14:tracePt t="6529" x="3071813" y="6153150"/>
          <p14:tracePt t="6536" x="3062288" y="6153150"/>
          <p14:tracePt t="6556" x="3062288" y="6145213"/>
          <p14:tracePt t="6561" x="3062288" y="6135688"/>
          <p14:tracePt t="6570" x="3062288" y="6127750"/>
          <p14:tracePt t="6577" x="3054350" y="6127750"/>
          <p14:tracePt t="6586" x="3054350" y="6119813"/>
          <p14:tracePt t="6601" x="3054350" y="6110288"/>
          <p14:tracePt t="6617" x="3054350" y="6102350"/>
          <p14:tracePt t="6625" x="3054350" y="6094413"/>
          <p14:tracePt t="6633" x="3046413" y="6094413"/>
          <p14:tracePt t="6641" x="3036888" y="6086475"/>
          <p14:tracePt t="6649" x="3036888" y="6076950"/>
          <p14:tracePt t="6658" x="3028950" y="6076950"/>
          <p14:tracePt t="6665" x="3028950" y="6069013"/>
          <p14:tracePt t="6674" x="3021013" y="6061075"/>
          <p14:tracePt t="6689" x="3013075" y="6051550"/>
          <p14:tracePt t="6706" x="3003550" y="6043613"/>
          <p14:tracePt t="6719" x="2995613" y="6035675"/>
          <p14:tracePt t="6729" x="2995613" y="6027738"/>
          <p14:tracePt t="6737" x="2987675" y="6027738"/>
          <p14:tracePt t="6745" x="2978150" y="6018213"/>
          <p14:tracePt t="6753" x="2970213" y="6018213"/>
          <p14:tracePt t="6761" x="2962275" y="6010275"/>
          <p14:tracePt t="6770" x="2962275" y="6002338"/>
          <p14:tracePt t="7193" x="2962275" y="6010275"/>
          <p14:tracePt t="7209" x="2978150" y="6002338"/>
          <p14:tracePt t="7217" x="3003550" y="5984875"/>
          <p14:tracePt t="7225" x="3013075" y="5984875"/>
          <p14:tracePt t="7233" x="3021013" y="5984875"/>
          <p14:tracePt t="7257" x="3028950" y="5984875"/>
          <p14:tracePt t="7273" x="3028950" y="5992813"/>
          <p14:tracePt t="7489" x="3028950" y="5984875"/>
          <p14:tracePt t="7537" x="3028950" y="5976938"/>
          <p14:tracePt t="7554" x="3028950" y="5969000"/>
          <p14:tracePt t="7577" x="3028950" y="5959475"/>
          <p14:tracePt t="7593" x="3028950" y="5951538"/>
          <p14:tracePt t="7721" x="3028950" y="5943600"/>
          <p14:tracePt t="7753" x="3028950" y="5934075"/>
          <p14:tracePt t="7809" x="3028950" y="5926138"/>
          <p14:tracePt t="7833" x="3028950" y="5918200"/>
          <p14:tracePt t="7849" x="3028950" y="5908675"/>
          <p14:tracePt t="7874" x="3021013" y="5908675"/>
          <p14:tracePt t="7881" x="3021013" y="5900738"/>
          <p14:tracePt t="7921" x="3021013" y="5892800"/>
          <p14:tracePt t="7936" x="3013075" y="5892800"/>
          <p14:tracePt t="7953" x="3013075" y="5884863"/>
          <p14:tracePt t="7961" x="3013075" y="5875338"/>
          <p14:tracePt t="7970" x="3013075" y="5867400"/>
          <p14:tracePt t="7977" x="3003550" y="5859463"/>
          <p14:tracePt t="7986" x="3003550" y="5849938"/>
          <p14:tracePt t="7993" x="3003550" y="5842000"/>
          <p14:tracePt t="8001" x="3003550" y="5834063"/>
          <p14:tracePt t="8025" x="3003550" y="5826125"/>
          <p14:tracePt t="8057" x="3003550" y="5816600"/>
          <p14:tracePt t="8064" x="2995613" y="5816600"/>
          <p14:tracePt t="8080" x="2995613" y="5808663"/>
          <p14:tracePt t="8088" x="2987675" y="5808663"/>
          <p14:tracePt t="8095" x="2987675" y="5800725"/>
          <p14:tracePt t="8112" x="2987675" y="5791200"/>
          <p14:tracePt t="8136" x="2987675" y="5783263"/>
          <p14:tracePt t="8167" x="2978150" y="5783263"/>
          <p14:tracePt t="8176" x="2978150" y="5775325"/>
          <p14:tracePt t="8192" x="2978150" y="5767388"/>
          <p14:tracePt t="8200" x="2978150" y="5757863"/>
          <p14:tracePt t="8208" x="2970213" y="5749925"/>
          <p14:tracePt t="8225" x="2962275" y="5732463"/>
          <p14:tracePt t="8241" x="2954338" y="5724525"/>
          <p14:tracePt t="8257" x="2954338" y="5716588"/>
          <p14:tracePt t="8265" x="2954338" y="5708650"/>
          <p14:tracePt t="8289" x="2944813" y="5699125"/>
          <p14:tracePt t="8305" x="2944813" y="5691188"/>
          <p14:tracePt t="8313" x="2936875" y="5691188"/>
          <p14:tracePt t="8320" x="2936875" y="5683250"/>
          <p14:tracePt t="8329" x="2936875" y="5673725"/>
          <p14:tracePt t="8345" x="2928938" y="5673725"/>
          <p14:tracePt t="8361" x="2919413" y="5665788"/>
          <p14:tracePt t="8386" x="2911475" y="5665788"/>
          <p14:tracePt t="8393" x="2911475" y="5657850"/>
          <p14:tracePt t="8409" x="2903538" y="5657850"/>
          <p14:tracePt t="8417" x="2895600" y="5657850"/>
          <p14:tracePt t="8425" x="2886075" y="5649913"/>
          <p14:tracePt t="8433" x="2878138" y="5640388"/>
          <p14:tracePt t="8441" x="2860675" y="5632450"/>
          <p14:tracePt t="8449" x="2844800" y="5624513"/>
          <p14:tracePt t="8457" x="2811463" y="5614988"/>
          <p14:tracePt t="8465" x="2786063" y="5599113"/>
          <p14:tracePt t="8473" x="2768600" y="5591175"/>
          <p14:tracePt t="8481" x="2752725" y="5591175"/>
          <p14:tracePt t="8489" x="2735263" y="5581650"/>
          <p14:tracePt t="8497" x="2735263" y="5573713"/>
          <p14:tracePt t="8506" x="2727325" y="5573713"/>
          <p14:tracePt t="8519" x="2719388" y="5573713"/>
          <p14:tracePt t="8536" x="2719388" y="5565775"/>
          <p14:tracePt t="8545" x="2709863" y="5565775"/>
          <p14:tracePt t="8553" x="2701925" y="5565775"/>
          <p14:tracePt t="8577" x="2693988" y="5565775"/>
          <p14:tracePt t="8593" x="2684463" y="5565775"/>
          <p14:tracePt t="8601" x="2676525" y="5556250"/>
          <p14:tracePt t="8609" x="2668588" y="5548313"/>
          <p14:tracePt t="8617" x="2651125" y="5548313"/>
          <p14:tracePt t="8625" x="2635250" y="5540375"/>
          <p14:tracePt t="8633" x="2617788" y="5532438"/>
          <p14:tracePt t="8641" x="2601913" y="5532438"/>
          <p14:tracePt t="8649" x="2584450" y="5532438"/>
          <p14:tracePt t="8697" x="2576513" y="5532438"/>
          <p14:tracePt t="8721" x="2566988" y="5522913"/>
          <p14:tracePt t="8729" x="2566988" y="5514975"/>
          <p14:tracePt t="8736" x="2551113" y="5514975"/>
          <p14:tracePt t="8745" x="2543175" y="5507038"/>
          <p14:tracePt t="8753" x="2533650" y="5497513"/>
          <p14:tracePt t="8761" x="2525713" y="5497513"/>
          <p14:tracePt t="8770" x="2517775" y="5489575"/>
          <p14:tracePt t="8777" x="2508250" y="5489575"/>
          <p14:tracePt t="8786" x="2500313" y="5481638"/>
          <p14:tracePt t="8792" x="2492375" y="5473700"/>
          <p14:tracePt t="8801" x="2484438" y="5473700"/>
          <p14:tracePt t="8809" x="2484438" y="5464175"/>
          <p14:tracePt t="8817" x="2466975" y="5464175"/>
          <p14:tracePt t="8825" x="2466975" y="5448300"/>
          <p14:tracePt t="8833" x="2459038" y="5438775"/>
          <p14:tracePt t="8841" x="2449513" y="5422900"/>
          <p14:tracePt t="8849" x="2441575" y="5405438"/>
          <p14:tracePt t="8857" x="2433638" y="5389563"/>
          <p14:tracePt t="8865" x="2425700" y="5380038"/>
          <p14:tracePt t="8873" x="2416175" y="5356225"/>
          <p14:tracePt t="8881" x="2408238" y="5346700"/>
          <p14:tracePt t="8897" x="2400300" y="5338763"/>
          <p14:tracePt t="8906" x="2400300" y="5330825"/>
          <p14:tracePt t="8929" x="2400300" y="5321300"/>
          <p14:tracePt t="8937" x="2400300" y="5313363"/>
          <p14:tracePt t="8945" x="2400300" y="5305425"/>
          <p14:tracePt t="8953" x="2400300" y="5287963"/>
          <p14:tracePt t="8961" x="2400300" y="5272088"/>
          <p14:tracePt t="8970" x="2400300" y="5262563"/>
          <p14:tracePt t="8977" x="2400300" y="5246688"/>
          <p14:tracePt t="8985" x="2400300" y="5229225"/>
          <p14:tracePt t="8993" x="2400300" y="5213350"/>
          <p14:tracePt t="9001" x="2400300" y="5195888"/>
          <p14:tracePt t="9017" x="2400300" y="5187950"/>
          <p14:tracePt t="9025" x="2400300" y="5178425"/>
          <p14:tracePt t="9033" x="2400300" y="5170488"/>
          <p14:tracePt t="9057" x="2400300" y="5162550"/>
          <p14:tracePt t="9073" x="2400300" y="5154613"/>
          <p14:tracePt t="9080" x="2400300" y="5145088"/>
          <p14:tracePt t="9089" x="2400300" y="5137150"/>
          <p14:tracePt t="9097" x="2400300" y="5119688"/>
          <p14:tracePt t="9105" x="2400300" y="5111750"/>
          <p14:tracePt t="9113" x="2408238" y="5103813"/>
          <p14:tracePt t="9120" x="2416175" y="5078413"/>
          <p14:tracePt t="9128" x="2433638" y="5070475"/>
          <p14:tracePt t="9136" x="2433638" y="5060950"/>
          <p14:tracePt t="9144" x="2441575" y="5053013"/>
          <p14:tracePt t="9153" x="2441575" y="5045075"/>
          <p14:tracePt t="9170" x="2449513" y="5037138"/>
          <p14:tracePt t="9185" x="2449513" y="5027613"/>
          <p14:tracePt t="9200" x="2459038" y="5011738"/>
          <p14:tracePt t="9217" x="2466975" y="5002213"/>
          <p14:tracePt t="9225" x="2466975" y="4994275"/>
          <p14:tracePt t="9233" x="2474913" y="4986338"/>
          <p14:tracePt t="9241" x="2484438" y="4978400"/>
          <p14:tracePt t="9249" x="2492375" y="4960938"/>
          <p14:tracePt t="9257" x="2500313" y="4960938"/>
          <p14:tracePt t="9265" x="2508250" y="4953000"/>
          <p14:tracePt t="9281" x="2517775" y="4943475"/>
          <p14:tracePt t="9313" x="2525713" y="4943475"/>
          <p14:tracePt t="9320" x="2525713" y="4935538"/>
          <p14:tracePt t="9336" x="2525713" y="4927600"/>
          <p14:tracePt t="9377" x="2533650" y="4927600"/>
          <p14:tracePt t="9441" x="2533650" y="4919663"/>
          <p14:tracePt t="9457" x="2543175" y="4919663"/>
          <p14:tracePt t="9465" x="2551113" y="4919663"/>
          <p14:tracePt t="9489" x="2559050" y="4910138"/>
          <p14:tracePt t="9537" x="2559050" y="4902200"/>
          <p14:tracePt t="9545" x="2566988" y="4902200"/>
          <p14:tracePt t="9556" x="2566988" y="4894263"/>
          <p14:tracePt t="9570" x="2576513" y="4894263"/>
          <p14:tracePt t="9577" x="2576513" y="4884738"/>
          <p14:tracePt t="9585" x="2592388" y="4884738"/>
          <p14:tracePt t="9593" x="2592388" y="4876800"/>
          <p14:tracePt t="9600" x="2601913" y="4876800"/>
          <p14:tracePt t="9609" x="2601913" y="4868863"/>
          <p14:tracePt t="9617" x="2601913" y="4860925"/>
          <p14:tracePt t="9633" x="2609850" y="4860925"/>
          <p14:tracePt t="14793" x="2617788" y="4860925"/>
          <p14:tracePt t="14825" x="2625725" y="4860925"/>
          <p14:tracePt t="14841" x="2635250" y="4860925"/>
          <p14:tracePt t="14857" x="2643188" y="4860925"/>
          <p14:tracePt t="14865" x="2651125" y="4860925"/>
          <p14:tracePt t="14873" x="2660650" y="4868863"/>
          <p14:tracePt t="14881" x="2668588" y="4868863"/>
          <p14:tracePt t="14889" x="2684463" y="4876800"/>
          <p14:tracePt t="14897" x="2701925" y="4884738"/>
          <p14:tracePt t="14903" x="2727325" y="4894263"/>
          <p14:tracePt t="14913" x="2752725" y="4910138"/>
          <p14:tracePt t="14920" x="2786063" y="4919663"/>
          <p14:tracePt t="14929" x="2819400" y="4919663"/>
          <p14:tracePt t="14937" x="2852738" y="4927600"/>
          <p14:tracePt t="14945" x="2878138" y="4935538"/>
          <p14:tracePt t="14954" x="2903538" y="4943475"/>
          <p14:tracePt t="14961" x="2928938" y="4953000"/>
          <p14:tracePt t="14970" x="2954338" y="4953000"/>
          <p14:tracePt t="14977" x="2978150" y="4953000"/>
          <p14:tracePt t="14984" x="3003550" y="4960938"/>
          <p14:tracePt t="14993" x="3028950" y="4960938"/>
          <p14:tracePt t="15001" x="3054350" y="4968875"/>
          <p14:tracePt t="15009" x="3062288" y="4968875"/>
          <p14:tracePt t="15017" x="3079750" y="4968875"/>
          <p14:tracePt t="15025" x="3087688" y="4978400"/>
          <p14:tracePt t="15033" x="3095625" y="4978400"/>
          <p14:tracePt t="15041" x="3105150" y="4978400"/>
          <p14:tracePt t="15049" x="3121025" y="4986338"/>
          <p14:tracePt t="15057" x="3138488" y="4994275"/>
          <p14:tracePt t="15065" x="3163888" y="4994275"/>
          <p14:tracePt t="15073" x="3179763" y="5002213"/>
          <p14:tracePt t="15081" x="3197225" y="5002213"/>
          <p14:tracePt t="15089" x="3213100" y="5011738"/>
          <p14:tracePt t="15097" x="3230563" y="5011738"/>
          <p14:tracePt t="15103" x="3255963" y="5019675"/>
          <p14:tracePt t="15113" x="3263900" y="5019675"/>
          <p14:tracePt t="15120" x="3281363" y="5019675"/>
          <p14:tracePt t="15129" x="3289300" y="5019675"/>
          <p14:tracePt t="15137" x="3314700" y="5027613"/>
          <p14:tracePt t="15145" x="3322638" y="5027613"/>
          <p14:tracePt t="15154" x="3348038" y="5037138"/>
          <p14:tracePt t="15161" x="3365500" y="5037138"/>
          <p14:tracePt t="15170" x="3389313" y="5037138"/>
          <p14:tracePt t="15177" x="3414713" y="5037138"/>
          <p14:tracePt t="15186" x="3432175" y="5045075"/>
          <p14:tracePt t="15193" x="3448050" y="5045075"/>
          <p14:tracePt t="15201" x="3473450" y="5045075"/>
          <p14:tracePt t="15209" x="3498850" y="5045075"/>
          <p14:tracePt t="15217" x="3516313" y="5045075"/>
          <p14:tracePt t="15225" x="3532188" y="5053013"/>
          <p14:tracePt t="15233" x="3557588" y="5053013"/>
          <p14:tracePt t="15241" x="3575050" y="5053013"/>
          <p14:tracePt t="15249" x="3608388" y="5060950"/>
          <p14:tracePt t="15257" x="3641725" y="5060950"/>
          <p14:tracePt t="15264" x="3667125" y="5060950"/>
          <p14:tracePt t="15273" x="3700463" y="5060950"/>
          <p14:tracePt t="15281" x="3725863" y="5070475"/>
          <p14:tracePt t="15289" x="3759200" y="5070475"/>
          <p14:tracePt t="15295" x="3784600" y="5070475"/>
          <p14:tracePt t="15304" x="3810000" y="5070475"/>
          <p14:tracePt t="15311" x="3843338" y="5070475"/>
          <p14:tracePt t="15320" x="3868738" y="5070475"/>
          <p14:tracePt t="15327" x="3902075" y="5070475"/>
          <p14:tracePt t="15336" x="3943350" y="5078413"/>
          <p14:tracePt t="15344" x="3968750" y="5078413"/>
          <p14:tracePt t="15352" x="3994150" y="5078413"/>
          <p14:tracePt t="15360" x="4019550" y="5078413"/>
          <p14:tracePt t="15368" x="4035425" y="5086350"/>
          <p14:tracePt t="15376" x="4044950" y="5086350"/>
          <p14:tracePt t="15383" x="4060825" y="5086350"/>
          <p14:tracePt t="15392" x="4086225" y="5086350"/>
          <p14:tracePt t="15400" x="4094163" y="5086350"/>
          <p14:tracePt t="15407" x="4111625" y="5086350"/>
          <p14:tracePt t="15416" x="4129088" y="5086350"/>
          <p14:tracePt t="15423" x="4152900" y="5086350"/>
          <p14:tracePt t="15432" x="4178300" y="5086350"/>
          <p14:tracePt t="15440" x="4203700" y="5086350"/>
          <p14:tracePt t="15448" x="4237038" y="5086350"/>
          <p14:tracePt t="15457" x="4270375" y="5086350"/>
          <p14:tracePt t="15464" x="4305300" y="5086350"/>
          <p14:tracePt t="15472" x="4354513" y="5086350"/>
          <p14:tracePt t="15480" x="4387850" y="5086350"/>
          <p14:tracePt t="15488" x="4422775" y="5086350"/>
          <p14:tracePt t="15495" x="4446588" y="5086350"/>
          <p14:tracePt t="15504" x="4471988" y="5086350"/>
          <p14:tracePt t="15512" x="4497388" y="5086350"/>
          <p14:tracePt t="15520" x="4522788" y="5086350"/>
          <p14:tracePt t="15528" x="4548188" y="5086350"/>
          <p14:tracePt t="15535" x="4573588" y="5086350"/>
          <p14:tracePt t="15543" x="4606925" y="5086350"/>
          <p14:tracePt t="15551" x="4640263" y="5095875"/>
          <p14:tracePt t="15560" x="4665663" y="5095875"/>
          <p14:tracePt t="15568" x="4699000" y="5095875"/>
          <p14:tracePt t="15575" x="4732338" y="5095875"/>
          <p14:tracePt t="15583" x="4757738" y="5095875"/>
          <p14:tracePt t="15592" x="4799013" y="5095875"/>
          <p14:tracePt t="15600" x="4841875" y="5095875"/>
          <p14:tracePt t="15608" x="4892675" y="5095875"/>
          <p14:tracePt t="15615" x="4926013" y="5095875"/>
          <p14:tracePt t="15624" x="4984750" y="5095875"/>
          <p14:tracePt t="15631" x="5043488" y="5095875"/>
          <p14:tracePt t="15640" x="5102225" y="5095875"/>
          <p14:tracePt t="15648" x="5151438" y="5095875"/>
          <p14:tracePt t="15656" x="5202238" y="5095875"/>
          <p14:tracePt t="15664" x="5245100" y="5086350"/>
          <p14:tracePt t="15672" x="5294313" y="5086350"/>
          <p14:tracePt t="15679" x="5337175" y="5086350"/>
          <p14:tracePt t="15688" x="5362575" y="5086350"/>
          <p14:tracePt t="15696" x="5386388" y="5086350"/>
          <p14:tracePt t="15704" x="5421313" y="5086350"/>
          <p14:tracePt t="15712" x="5437188" y="5086350"/>
          <p14:tracePt t="15720" x="5470525" y="5086350"/>
          <p14:tracePt t="15728" x="5495925" y="5086350"/>
          <p14:tracePt t="15736" x="5521325" y="5078413"/>
          <p14:tracePt t="15744" x="5546725" y="5078413"/>
          <p14:tracePt t="15753" x="5572125" y="5078413"/>
          <p14:tracePt t="15760" x="5588000" y="5070475"/>
          <p14:tracePt t="16105" x="5605463" y="5070475"/>
          <p14:tracePt t="16113" x="5630863" y="5086350"/>
          <p14:tracePt t="16120" x="5656263" y="5111750"/>
          <p14:tracePt t="16129" x="5697538" y="5137150"/>
          <p14:tracePt t="16137" x="5730875" y="5154613"/>
          <p14:tracePt t="16153" x="5738813" y="5154613"/>
          <p14:tracePt t="16161" x="5748338" y="5154613"/>
          <p14:tracePt t="16177" x="5764213" y="5154613"/>
          <p14:tracePt t="16185" x="5773738" y="5154613"/>
          <p14:tracePt t="16193" x="5781675" y="5154613"/>
          <p14:tracePt t="16200" x="5797550" y="5145088"/>
          <p14:tracePt t="16209" x="5815013" y="5137150"/>
          <p14:tracePt t="16216" x="5832475" y="5129213"/>
          <p14:tracePt t="16225" x="5856288" y="5119688"/>
          <p14:tracePt t="16232" x="5891213" y="5111750"/>
          <p14:tracePt t="16242" x="5940425" y="5103813"/>
          <p14:tracePt t="16249" x="5983288" y="5095875"/>
          <p14:tracePt t="16257" x="6008688" y="5095875"/>
          <p14:tracePt t="16265" x="6032500" y="5078413"/>
          <p14:tracePt t="16273" x="6042025" y="5070475"/>
          <p14:tracePt t="16281" x="6057900" y="5070475"/>
          <p14:tracePt t="16289" x="6075363" y="5053013"/>
          <p14:tracePt t="16296" x="6083300" y="5045075"/>
          <p14:tracePt t="16306" x="6100763" y="5045075"/>
          <p14:tracePt t="16313" x="6108700" y="5037138"/>
          <p14:tracePt t="16320" x="6116638" y="5027613"/>
          <p14:tracePt t="16329" x="6142038" y="5019675"/>
          <p14:tracePt t="16337" x="6167438" y="5011738"/>
          <p14:tracePt t="16345" x="6183313" y="5002213"/>
          <p14:tracePt t="16354" x="6218238" y="5002213"/>
          <p14:tracePt t="16361" x="6234113" y="4994275"/>
          <p14:tracePt t="16370" x="6259513" y="4986338"/>
          <p14:tracePt t="16377" x="6276975" y="4986338"/>
          <p14:tracePt t="16385" x="6300788" y="4978400"/>
          <p14:tracePt t="16393" x="6326188" y="4968875"/>
          <p14:tracePt t="16401" x="6343650" y="4953000"/>
          <p14:tracePt t="16409" x="6359525" y="4943475"/>
          <p14:tracePt t="16418" x="6384925" y="4927600"/>
          <p14:tracePt t="16425" x="6418263" y="4919663"/>
          <p14:tracePt t="16433" x="6443663" y="4902200"/>
          <p14:tracePt t="16441" x="6469063" y="4884738"/>
          <p14:tracePt t="16449" x="6494463" y="4868863"/>
          <p14:tracePt t="16457" x="6519863" y="4860925"/>
          <p14:tracePt t="16465" x="6527800" y="4851400"/>
          <p14:tracePt t="16473" x="6535738" y="4843463"/>
          <p14:tracePt t="16481" x="6553200" y="4835525"/>
          <p14:tracePt t="16490" x="6561138" y="4835525"/>
          <p14:tracePt t="16497" x="6570663" y="4835525"/>
          <p14:tracePt t="16503" x="6586538" y="4826000"/>
          <p14:tracePt t="16513" x="6594475" y="4818063"/>
          <p14:tracePt t="16520" x="6611938" y="4818063"/>
          <p14:tracePt t="16529" x="6629400" y="4810125"/>
          <p14:tracePt t="16537" x="6637338" y="4802188"/>
          <p14:tracePt t="16545" x="6653213" y="4792663"/>
          <p14:tracePt t="16554" x="6678613" y="4784725"/>
          <p14:tracePt t="16570" x="6704013" y="4767263"/>
          <p14:tracePt t="16576" x="6721475" y="4751388"/>
          <p14:tracePt t="16585" x="6746875" y="4743450"/>
          <p14:tracePt t="16593" x="6770688" y="4733925"/>
          <p14:tracePt t="16601" x="6796088" y="4718050"/>
          <p14:tracePt t="16609" x="6821488" y="4718050"/>
          <p14:tracePt t="16617" x="6846888" y="4700588"/>
          <p14:tracePt t="16625" x="6872288" y="4692650"/>
          <p14:tracePt t="16634" x="6913563" y="4675188"/>
          <p14:tracePt t="16642" x="6956425" y="4667250"/>
          <p14:tracePt t="16649" x="6981825" y="4649788"/>
          <p14:tracePt t="16657" x="7015163" y="4633913"/>
          <p14:tracePt t="16665" x="7040563" y="4624388"/>
          <p14:tracePt t="16673" x="7073900" y="4616450"/>
          <p14:tracePt t="16681" x="7099300" y="4600575"/>
          <p14:tracePt t="16690" x="7123113" y="4583113"/>
          <p14:tracePt t="16697" x="7148513" y="4583113"/>
          <p14:tracePt t="16703" x="7165975" y="4575175"/>
          <p14:tracePt t="16713" x="7181850" y="4565650"/>
          <p14:tracePt t="16720" x="7191375" y="4565650"/>
          <p14:tracePt t="16729" x="7199313" y="4557713"/>
          <p14:tracePt t="16737" x="7207250" y="4549775"/>
          <p14:tracePt t="16745" x="7224713" y="4549775"/>
          <p14:tracePt t="16754" x="7232650" y="4541838"/>
          <p14:tracePt t="16761" x="7240588" y="4541838"/>
          <p14:tracePt t="16770" x="7258050" y="4532313"/>
          <p14:tracePt t="16777" x="7283450" y="4524375"/>
          <p14:tracePt t="16785" x="7291388" y="4524375"/>
          <p14:tracePt t="16793" x="7308850" y="4516438"/>
          <p14:tracePt t="16801" x="7324725" y="4506913"/>
          <p14:tracePt t="16809" x="7334250" y="4506913"/>
          <p14:tracePt t="16817" x="7342188" y="4506913"/>
          <p14:tracePt t="16825" x="7350125" y="4498975"/>
          <p14:tracePt t="18073" x="7350125" y="4491038"/>
          <p14:tracePt t="20865" x="7350125" y="4483100"/>
          <p14:tracePt t="20873" x="7350125" y="4473575"/>
          <p14:tracePt t="20880" x="7350125" y="4465638"/>
          <p14:tracePt t="20889" x="7350125" y="4457700"/>
          <p14:tracePt t="20897" x="7350125" y="4440238"/>
          <p14:tracePt t="21313" x="7383463" y="4432300"/>
          <p14:tracePt t="21320" x="7416800" y="4432300"/>
          <p14:tracePt t="21329" x="7442200" y="4424363"/>
          <p14:tracePt t="21337" x="7451725" y="4424363"/>
          <p14:tracePt t="21345" x="7459663" y="4424363"/>
          <p14:tracePt t="21369" x="7459663" y="4414838"/>
          <p14:tracePt t="21377" x="7467600" y="4414838"/>
          <p14:tracePt t="21393" x="7475538" y="4414838"/>
          <p14:tracePt t="21401" x="7475538" y="4406900"/>
          <p14:tracePt t="21410" x="7485063" y="4406900"/>
          <p14:tracePt t="21417" x="7493000" y="4406900"/>
          <p14:tracePt t="21425" x="7510463" y="4398963"/>
          <p14:tracePt t="21433" x="7518400" y="4398963"/>
          <p14:tracePt t="21442" x="7534275" y="4389438"/>
          <p14:tracePt t="21449" x="7559675" y="4381500"/>
          <p14:tracePt t="21457" x="7577138" y="4373563"/>
          <p14:tracePt t="21465" x="7585075" y="4373563"/>
          <p14:tracePt t="21474" x="7602538" y="4356100"/>
          <p14:tracePt t="21481" x="7610475" y="4356100"/>
          <p14:tracePt t="21487" x="7618413" y="4348163"/>
          <p14:tracePt t="21497" x="7635875" y="4330700"/>
          <p14:tracePt t="21513" x="7651750" y="4322763"/>
          <p14:tracePt t="21521" x="7677150" y="4306888"/>
          <p14:tracePt t="21529" x="7694613" y="4297363"/>
          <p14:tracePt t="21537" x="7720013" y="4289425"/>
          <p14:tracePt t="21545" x="7745413" y="4281488"/>
          <p14:tracePt t="21554" x="7769225" y="4264025"/>
          <p14:tracePt t="21561" x="7804150" y="4256088"/>
          <p14:tracePt t="21573" x="7827963" y="4230688"/>
          <p14:tracePt t="21577" x="7845425" y="4222750"/>
          <p14:tracePt t="21585" x="7870825" y="4205288"/>
          <p14:tracePt t="21593" x="7896225" y="4179888"/>
          <p14:tracePt t="21600" x="7912100" y="4154488"/>
          <p14:tracePt t="21608" x="7945438" y="4138613"/>
          <p14:tracePt t="21616" x="7988300" y="4105275"/>
          <p14:tracePt t="21625" x="8021638" y="4071938"/>
          <p14:tracePt t="21632" x="8072438" y="4037013"/>
          <p14:tracePt t="21641" x="8139113" y="4003675"/>
          <p14:tracePt t="21648" x="8197850" y="3970338"/>
          <p14:tracePt t="21657" x="8239125" y="3944938"/>
          <p14:tracePt t="21664" x="8281988" y="3919538"/>
          <p14:tracePt t="21672" x="8323263" y="3894138"/>
          <p14:tracePt t="21680" x="8366125" y="3870325"/>
          <p14:tracePt t="21688" x="8407400" y="3844925"/>
          <p14:tracePt t="21696" x="8458200" y="3811588"/>
          <p14:tracePt t="21705" x="8509000" y="3760788"/>
          <p14:tracePt t="21712" x="8558213" y="3717925"/>
          <p14:tracePt t="21719" x="8616950" y="3668713"/>
          <p14:tracePt t="21728" x="8685213" y="3625850"/>
          <p14:tracePt t="21736" x="8734425" y="3576638"/>
          <p14:tracePt t="21744" x="8777288" y="3533775"/>
          <p14:tracePt t="21753" x="8826500" y="3475038"/>
          <p14:tracePt t="21760" x="8877300" y="3433763"/>
          <p14:tracePt t="21768" x="8928100" y="3398838"/>
          <p14:tracePt t="21776" x="8978900" y="3357563"/>
          <p14:tracePt t="21784" x="9045575" y="3316288"/>
          <p14:tracePt t="21792" x="9096375" y="3281363"/>
          <p14:tracePt t="21800" x="9155113" y="3240088"/>
          <p14:tracePt t="21808" x="9204325" y="3198813"/>
          <p14:tracePt t="21816" x="9255125" y="3148013"/>
          <p14:tracePt t="21825" x="9288463" y="3114675"/>
          <p14:tracePt t="21832" x="9321800" y="3071813"/>
          <p14:tracePt t="21841" x="9355138" y="3030538"/>
          <p14:tracePt t="21848" x="9390063" y="2987675"/>
          <p14:tracePt t="21856" x="9413875" y="2946400"/>
          <p14:tracePt t="21864" x="9448800" y="2913063"/>
          <p14:tracePt t="21872" x="9482138" y="2870200"/>
          <p14:tracePt t="21880" x="9523413" y="2828925"/>
          <p14:tracePt t="21888" x="9556750" y="2795588"/>
          <p14:tracePt t="21896" x="9590088" y="2762250"/>
          <p14:tracePt t="21905" x="9625013" y="2727325"/>
          <p14:tracePt t="21912" x="9658350" y="2693988"/>
          <p14:tracePt t="21919" x="9683750" y="2668588"/>
          <p14:tracePt t="21928" x="9707563" y="2652713"/>
          <p14:tracePt t="21936" x="9732963" y="2627313"/>
          <p14:tracePt t="21944" x="9758363" y="2601913"/>
          <p14:tracePt t="21952" x="9783763" y="2576513"/>
          <p14:tracePt t="21960" x="9809163" y="2543175"/>
          <p14:tracePt t="21968" x="9834563" y="2501900"/>
          <p14:tracePt t="21976" x="9850438" y="2476500"/>
          <p14:tracePt t="21984" x="9867900" y="2433638"/>
          <p14:tracePt t="21993" x="9883775" y="2400300"/>
          <p14:tracePt t="22000" x="9901238" y="2374900"/>
          <p14:tracePt t="22008" x="9909175" y="2341563"/>
          <p14:tracePt t="22016" x="9926638" y="2316163"/>
          <p14:tracePt t="22025" x="9942513" y="2274888"/>
          <p14:tracePt t="22032" x="9952038" y="2249488"/>
          <p14:tracePt t="22040" x="9967913" y="2216150"/>
          <p14:tracePt t="22048" x="9977438" y="2190750"/>
          <p14:tracePt t="22056" x="9993313" y="2149475"/>
          <p14:tracePt t="22064" x="10001250" y="2124075"/>
          <p14:tracePt t="22072" x="10018713" y="2090738"/>
          <p14:tracePt t="22080" x="10026650" y="2065338"/>
          <p14:tracePt t="22088" x="10044113" y="2032000"/>
          <p14:tracePt t="22096" x="10044113" y="1997075"/>
          <p14:tracePt t="22105" x="10052050" y="1955800"/>
          <p14:tracePt t="22112" x="10059988" y="1922463"/>
          <p14:tracePt t="22119" x="10059988" y="1871663"/>
          <p14:tracePt t="22128" x="10052050" y="1838325"/>
          <p14:tracePt t="22136" x="10044113" y="1797050"/>
          <p14:tracePt t="22144" x="10026650" y="1762125"/>
          <p14:tracePt t="22153" x="10010775" y="1746250"/>
          <p14:tracePt t="22160" x="10001250" y="1712913"/>
          <p14:tracePt t="22168" x="9993313" y="1703388"/>
          <p14:tracePt t="22176" x="9985375" y="1695450"/>
          <p14:tracePt t="22184" x="9985375" y="1679575"/>
          <p14:tracePt t="22192" x="9985375" y="1670050"/>
          <p14:tracePt t="22200" x="9977438" y="1662113"/>
          <p14:tracePt t="22209" x="9967913" y="1662113"/>
          <p14:tracePt t="22497" x="9967913" y="1654175"/>
          <p14:tracePt t="22505" x="9985375" y="1636713"/>
          <p14:tracePt t="22513" x="10010775" y="1595438"/>
          <p14:tracePt t="22520" x="10052050" y="1562100"/>
          <p14:tracePt t="22529" x="10085388" y="1536700"/>
          <p14:tracePt t="22537" x="10110788" y="1511300"/>
          <p14:tracePt t="22545" x="10136188" y="1493838"/>
          <p14:tracePt t="22554" x="10169525" y="1477963"/>
          <p14:tracePt t="22570" x="10236200" y="1427163"/>
          <p14:tracePt t="22578" x="10271125" y="1409700"/>
          <p14:tracePt t="22585" x="10287000" y="1393825"/>
          <p14:tracePt t="22593" x="10294938" y="1376363"/>
          <p14:tracePt t="22601" x="10312400" y="1368425"/>
          <p14:tracePt t="22609" x="10312400" y="1343025"/>
          <p14:tracePt t="22617" x="10320338" y="1325563"/>
          <p14:tracePt t="22625" x="10329863" y="1309688"/>
          <p14:tracePt t="22633" x="10337800" y="1292225"/>
          <p14:tracePt t="22641" x="10337800" y="1284288"/>
          <p14:tracePt t="22649" x="10337800" y="1266825"/>
          <p14:tracePt t="22657" x="10345738" y="1250950"/>
          <p14:tracePt t="22665" x="10353675" y="1243013"/>
          <p14:tracePt t="22673" x="10353675" y="1233488"/>
          <p14:tracePt t="22681" x="10363200" y="1225550"/>
          <p14:tracePt t="22690" x="10363200" y="1217613"/>
          <p14:tracePt t="22697" x="10371138" y="1208088"/>
          <p14:tracePt t="22704" x="10379075" y="1200150"/>
          <p14:tracePt t="22713" x="10379075" y="1192213"/>
          <p14:tracePt t="22721" x="10379075" y="1184275"/>
          <p14:tracePt t="22729" x="10388600" y="1166813"/>
          <p14:tracePt t="22737" x="10396538" y="1158875"/>
          <p14:tracePt t="22745" x="10396538" y="1141413"/>
          <p14:tracePt t="22754" x="10396538" y="1133475"/>
          <p14:tracePt t="22761" x="10404475" y="1108075"/>
          <p14:tracePt t="22769" x="10412413" y="1100138"/>
          <p14:tracePt t="22777" x="10421938" y="1090613"/>
          <p14:tracePt t="22785" x="10421938" y="1082675"/>
          <p14:tracePt t="22793" x="10429875" y="1082675"/>
          <p14:tracePt t="22801" x="10429875" y="1074738"/>
          <p14:tracePt t="22809" x="10429875" y="1066800"/>
          <p14:tracePt t="22825" x="10429875" y="1057275"/>
          <p14:tracePt t="22841" x="10437813" y="1057275"/>
          <p14:tracePt t="22849" x="10437813" y="1049338"/>
          <p14:tracePt t="22865" x="10437813" y="1041400"/>
          <p14:tracePt t="22872" x="10437813" y="1031875"/>
          <p14:tracePt t="22881" x="10437813" y="1023938"/>
          <p14:tracePt t="22905" x="10447338" y="1023938"/>
          <p14:tracePt t="22913" x="10447338" y="1016000"/>
          <p14:tracePt t="22993" x="10447338" y="1008063"/>
          <p14:tracePt t="23193" x="10447338" y="998538"/>
          <p14:tracePt t="23649" x="10447338" y="990600"/>
          <p14:tracePt t="25361" x="10447338" y="982663"/>
          <p14:tracePt t="25369" x="10447338" y="973138"/>
          <p14:tracePt t="25377" x="10447338" y="965200"/>
          <p14:tracePt t="25393" x="10437813" y="949325"/>
          <p14:tracePt t="25401" x="10429875" y="931863"/>
          <p14:tracePt t="25409" x="10421938" y="923925"/>
          <p14:tracePt t="25417" x="10404475" y="889000"/>
          <p14:tracePt t="25425" x="10371138" y="865188"/>
          <p14:tracePt t="25433" x="10329863" y="830263"/>
          <p14:tracePt t="25441" x="10279063" y="796925"/>
          <p14:tracePt t="25449" x="10228263" y="755650"/>
          <p14:tracePt t="25457" x="10186988" y="712788"/>
          <p14:tracePt t="25465" x="10136188" y="671513"/>
          <p14:tracePt t="25474" x="10094913" y="630238"/>
          <p14:tracePt t="25481" x="10052050" y="587375"/>
          <p14:tracePt t="25490" x="10010775" y="554038"/>
          <p14:tracePt t="25497" x="9967913" y="512763"/>
          <p14:tracePt t="25504" x="9926638" y="469900"/>
          <p14:tracePt t="25512" x="9875838" y="428625"/>
          <p14:tracePt t="25521" x="9825038" y="385763"/>
          <p14:tracePt t="25529" x="9766300" y="344488"/>
          <p14:tracePt t="25538" x="9699625" y="293688"/>
          <p14:tracePt t="25545" x="9632950" y="242888"/>
          <p14:tracePt t="25555" x="9566275" y="193675"/>
          <p14:tracePt t="25573" x="9423400" y="84138"/>
          <p14:tracePt t="25577" x="9364663" y="41275"/>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8EA0-4FFB-453F-9B6F-4613BD237F17}"/>
              </a:ext>
            </a:extLst>
          </p:cNvPr>
          <p:cNvSpPr>
            <a:spLocks noGrp="1"/>
          </p:cNvSpPr>
          <p:nvPr>
            <p:ph type="title"/>
          </p:nvPr>
        </p:nvSpPr>
        <p:spPr/>
        <p:txBody>
          <a:bodyPr>
            <a:normAutofit/>
          </a:bodyPr>
          <a:lstStyle/>
          <a:p>
            <a:r>
              <a:rPr lang="en-US" sz="2800" b="1" dirty="0">
                <a:latin typeface="+mn-lt"/>
              </a:rPr>
              <a:t>The Philately of Space Weather – Toth &amp; </a:t>
            </a:r>
            <a:r>
              <a:rPr lang="en-US" sz="2800" b="1" dirty="0" err="1">
                <a:latin typeface="+mn-lt"/>
              </a:rPr>
              <a:t>Hillger</a:t>
            </a:r>
            <a:r>
              <a:rPr lang="en-US" sz="2800" b="1" dirty="0">
                <a:latin typeface="+mn-lt"/>
              </a:rPr>
              <a:t> references</a:t>
            </a:r>
          </a:p>
        </p:txBody>
      </p:sp>
      <p:sp>
        <p:nvSpPr>
          <p:cNvPr id="3" name="Text Placeholder 2">
            <a:extLst>
              <a:ext uri="{FF2B5EF4-FFF2-40B4-BE49-F238E27FC236}">
                <a16:creationId xmlns:a16="http://schemas.microsoft.com/office/drawing/2014/main" id="{37936DA8-8C14-4AD9-9051-B6AAEA66155A}"/>
              </a:ext>
            </a:extLst>
          </p:cNvPr>
          <p:cNvSpPr>
            <a:spLocks noGrp="1"/>
          </p:cNvSpPr>
          <p:nvPr>
            <p:ph type="body" idx="1"/>
          </p:nvPr>
        </p:nvSpPr>
        <p:spPr>
          <a:xfrm>
            <a:off x="4097867" y="2430711"/>
            <a:ext cx="909374" cy="1379289"/>
          </a:xfrm>
        </p:spPr>
        <p:txBody>
          <a:bodyPr>
            <a:noAutofit/>
          </a:bodyPr>
          <a:lstStyle/>
          <a:p>
            <a:endParaRPr lang="en-US" dirty="0"/>
          </a:p>
        </p:txBody>
      </p:sp>
      <p:sp>
        <p:nvSpPr>
          <p:cNvPr id="4" name="Content Placeholder 3">
            <a:extLst>
              <a:ext uri="{FF2B5EF4-FFF2-40B4-BE49-F238E27FC236}">
                <a16:creationId xmlns:a16="http://schemas.microsoft.com/office/drawing/2014/main" id="{779FEDD3-E788-4613-B620-15783BE22151}"/>
              </a:ext>
            </a:extLst>
          </p:cNvPr>
          <p:cNvSpPr>
            <a:spLocks noGrp="1"/>
          </p:cNvSpPr>
          <p:nvPr>
            <p:ph sz="half" idx="2"/>
          </p:nvPr>
        </p:nvSpPr>
        <p:spPr>
          <a:xfrm>
            <a:off x="839789" y="2810312"/>
            <a:ext cx="2952036" cy="2952925"/>
          </a:xfrm>
        </p:spPr>
        <p:txBody>
          <a:bodyPr>
            <a:normAutofit/>
          </a:bodyPr>
          <a:lstStyle/>
          <a:p>
            <a:pPr marL="0" indent="0">
              <a:buNone/>
            </a:pPr>
            <a:r>
              <a:rPr lang="en-US" sz="2400" b="1" dirty="0"/>
              <a:t>2. </a:t>
            </a:r>
            <a:r>
              <a:rPr lang="en-US" sz="2400" b="1" dirty="0">
                <a:solidFill>
                  <a:schemeClr val="accent1"/>
                </a:solidFill>
              </a:rPr>
              <a:t>Space Weather Handbook </a:t>
            </a:r>
            <a:r>
              <a:rPr lang="en-US" sz="2400" b="1" dirty="0"/>
              <a:t>(Toth and </a:t>
            </a:r>
            <a:r>
              <a:rPr lang="en-US" sz="2400" b="1" dirty="0" err="1"/>
              <a:t>Hillger</a:t>
            </a:r>
            <a:r>
              <a:rPr lang="en-US" sz="2400" b="1" dirty="0"/>
              <a:t>)  available through the ATA as </a:t>
            </a:r>
            <a:r>
              <a:rPr lang="en-US" sz="2400" b="1" dirty="0">
                <a:solidFill>
                  <a:srgbClr val="FF0000"/>
                </a:solidFill>
              </a:rPr>
              <a:t>Handbook 166E</a:t>
            </a:r>
            <a:r>
              <a:rPr lang="en-US" sz="2400" b="1" dirty="0"/>
              <a:t>, or in </a:t>
            </a:r>
            <a:r>
              <a:rPr lang="en-US" sz="2400" b="1" dirty="0">
                <a:solidFill>
                  <a:srgbClr val="FF0000"/>
                </a:solidFill>
              </a:rPr>
              <a:t>DVD </a:t>
            </a:r>
            <a:r>
              <a:rPr lang="en-US" sz="2400" b="1" dirty="0"/>
              <a:t>format</a:t>
            </a:r>
          </a:p>
          <a:p>
            <a:pPr marL="0" indent="0">
              <a:buNone/>
            </a:pPr>
            <a:endParaRPr lang="en-US" sz="2400" b="1" dirty="0"/>
          </a:p>
          <a:p>
            <a:pPr marL="0" indent="0">
              <a:buNone/>
            </a:pPr>
            <a:endParaRPr lang="en-US" sz="2400" b="1" dirty="0"/>
          </a:p>
          <a:p>
            <a:pPr marL="0" indent="0">
              <a:buNone/>
            </a:pPr>
            <a:endParaRPr lang="en-US" sz="2400" b="1" dirty="0"/>
          </a:p>
        </p:txBody>
      </p:sp>
      <p:sp>
        <p:nvSpPr>
          <p:cNvPr id="5" name="Text Placeholder 4">
            <a:extLst>
              <a:ext uri="{FF2B5EF4-FFF2-40B4-BE49-F238E27FC236}">
                <a16:creationId xmlns:a16="http://schemas.microsoft.com/office/drawing/2014/main" id="{65463E16-BD52-4852-810C-D0ACAC88B306}"/>
              </a:ext>
            </a:extLst>
          </p:cNvPr>
          <p:cNvSpPr>
            <a:spLocks noGrp="1"/>
          </p:cNvSpPr>
          <p:nvPr>
            <p:ph type="body" sz="quarter" idx="3"/>
          </p:nvPr>
        </p:nvSpPr>
        <p:spPr>
          <a:xfrm>
            <a:off x="836612" y="1384184"/>
            <a:ext cx="10664694" cy="486561"/>
          </a:xfrm>
        </p:spPr>
        <p:txBody>
          <a:bodyPr>
            <a:normAutofit fontScale="92500"/>
          </a:bodyPr>
          <a:lstStyle/>
          <a:p>
            <a:r>
              <a:rPr lang="en-US" dirty="0"/>
              <a:t>1. Web page  </a:t>
            </a:r>
            <a:r>
              <a:rPr lang="en-US" sz="2800" dirty="0">
                <a:solidFill>
                  <a:schemeClr val="accent5"/>
                </a:solidFill>
              </a:rPr>
              <a:t>https://rammb.cira.colostate.edu/dev/hillger/space-wx.htm</a:t>
            </a:r>
          </a:p>
        </p:txBody>
      </p:sp>
      <p:pic>
        <p:nvPicPr>
          <p:cNvPr id="8" name="Content Placeholder 7" descr="Website&#10;&#10;Description automatically generated">
            <a:extLst>
              <a:ext uri="{FF2B5EF4-FFF2-40B4-BE49-F238E27FC236}">
                <a16:creationId xmlns:a16="http://schemas.microsoft.com/office/drawing/2014/main" id="{4CEE155E-F803-43E9-AC29-B8C7163EC68C}"/>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3976383" y="1962051"/>
            <a:ext cx="7717870" cy="4530825"/>
          </a:xfrm>
        </p:spPr>
      </p:pic>
      <p:pic>
        <p:nvPicPr>
          <p:cNvPr id="9" name="Audio 8">
            <a:hlinkClick r:id="" action="ppaction://media"/>
            <a:extLst>
              <a:ext uri="{FF2B5EF4-FFF2-40B4-BE49-F238E27FC236}">
                <a16:creationId xmlns:a16="http://schemas.microsoft.com/office/drawing/2014/main" id="{117A25C3-BF6F-416A-BA7E-5833F185FA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1611220"/>
      </p:ext>
    </p:extLst>
  </p:cSld>
  <p:clrMapOvr>
    <a:masterClrMapping/>
  </p:clrMapOvr>
  <mc:AlternateContent xmlns:mc="http://schemas.openxmlformats.org/markup-compatibility/2006" xmlns:p14="http://schemas.microsoft.com/office/powerpoint/2010/main">
    <mc:Choice Requires="p14">
      <p:transition spd="slow" p14:dur="2000" advTm="23494"/>
    </mc:Choice>
    <mc:Fallback xmlns="">
      <p:transition spd="slow" advTm="2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560" x="1343025" y="1779588"/>
          <p14:tracePt t="2568" x="1350963" y="1779588"/>
          <p14:tracePt t="2600" x="1350963" y="1787525"/>
          <p14:tracePt t="2631" x="1350963" y="1797050"/>
          <p14:tracePt t="2639" x="1358900" y="1797050"/>
          <p14:tracePt t="2792" x="1368425" y="1797050"/>
          <p14:tracePt t="2839" x="1368425" y="1804988"/>
          <p14:tracePt t="2855" x="1376363" y="1804988"/>
          <p14:tracePt t="2895" x="1384300" y="1804988"/>
          <p14:tracePt t="2920" x="1392238" y="1804988"/>
          <p14:tracePt t="2936" x="1392238" y="1812925"/>
          <p14:tracePt t="3024" x="1401763" y="1812925"/>
          <p14:tracePt t="3072" x="1409700" y="1812925"/>
          <p14:tracePt t="3151" x="1409700" y="1820863"/>
          <p14:tracePt t="3200" x="1417638" y="1820863"/>
          <p14:tracePt t="3256" x="1427163" y="1820863"/>
          <p14:tracePt t="3280" x="1427163" y="1830388"/>
          <p14:tracePt t="3296" x="1435100" y="1830388"/>
          <p14:tracePt t="3352" x="1443038" y="1830388"/>
          <p14:tracePt t="3407" x="1450975" y="1830388"/>
          <p14:tracePt t="3432" x="1460500" y="1830388"/>
          <p14:tracePt t="3447" x="1468438" y="1830388"/>
          <p14:tracePt t="3464" x="1476375" y="1838325"/>
          <p14:tracePt t="3481" x="1485900" y="1838325"/>
          <p14:tracePt t="3488" x="1493838" y="1838325"/>
          <p14:tracePt t="3496" x="1493838" y="1846263"/>
          <p14:tracePt t="3512" x="1501775" y="1846263"/>
          <p14:tracePt t="3552" x="1509713" y="1846263"/>
          <p14:tracePt t="3576" x="1519238" y="1855788"/>
          <p14:tracePt t="3592" x="1527175" y="1855788"/>
          <p14:tracePt t="3640" x="1527175" y="1863725"/>
          <p14:tracePt t="3647" x="1535113" y="1863725"/>
          <p14:tracePt t="3696" x="1544638" y="1863725"/>
          <p14:tracePt t="3720" x="1552575" y="1863725"/>
          <p14:tracePt t="3736" x="1560513" y="1863725"/>
          <p14:tracePt t="3832" x="1568450" y="1863725"/>
          <p14:tracePt t="4703" x="1577975" y="1863725"/>
          <p14:tracePt t="4720" x="1577975" y="1871663"/>
          <p14:tracePt t="4728" x="1585913" y="1871663"/>
          <p14:tracePt t="4744" x="1593850" y="1871663"/>
          <p14:tracePt t="4752" x="1603375" y="1871663"/>
          <p14:tracePt t="4760" x="1619250" y="1871663"/>
          <p14:tracePt t="4768" x="1627188" y="1871663"/>
          <p14:tracePt t="4776" x="1636713" y="1871663"/>
          <p14:tracePt t="4784" x="1652588" y="1871663"/>
          <p14:tracePt t="4792" x="1662113" y="1871663"/>
          <p14:tracePt t="4800" x="1670050" y="1871663"/>
          <p14:tracePt t="4808" x="1677988" y="1871663"/>
          <p14:tracePt t="4824" x="1677988" y="1879600"/>
          <p14:tracePt t="4830" x="1685925" y="1879600"/>
          <p14:tracePt t="4863" x="1695450" y="1879600"/>
          <p14:tracePt t="4881" x="1703388" y="1879600"/>
          <p14:tracePt t="4888" x="1711325" y="1879600"/>
          <p14:tracePt t="4896" x="1720850" y="1879600"/>
          <p14:tracePt t="4904" x="1736725" y="1879600"/>
          <p14:tracePt t="4912" x="1762125" y="1879600"/>
          <p14:tracePt t="4920" x="1787525" y="1879600"/>
          <p14:tracePt t="4928" x="1812925" y="1879600"/>
          <p14:tracePt t="4936" x="1838325" y="1879600"/>
          <p14:tracePt t="4944" x="1854200" y="1889125"/>
          <p14:tracePt t="4952" x="1871663" y="1889125"/>
          <p14:tracePt t="4960" x="1897063" y="1889125"/>
          <p14:tracePt t="4968" x="1905000" y="1889125"/>
          <p14:tracePt t="4976" x="1912938" y="1889125"/>
          <p14:tracePt t="4984" x="1920875" y="1889125"/>
          <p14:tracePt t="5000" x="1930400" y="1897063"/>
          <p14:tracePt t="5008" x="1938338" y="1897063"/>
          <p14:tracePt t="5024" x="1946275" y="1897063"/>
          <p14:tracePt t="5031" x="1963738" y="1897063"/>
          <p14:tracePt t="5040" x="1979613" y="1897063"/>
          <p14:tracePt t="5049" x="2005013" y="1897063"/>
          <p14:tracePt t="5056" x="2030413" y="1897063"/>
          <p14:tracePt t="5064" x="2063750" y="1897063"/>
          <p14:tracePt t="5072" x="2097088" y="1897063"/>
          <p14:tracePt t="5081" x="2122488" y="1897063"/>
          <p14:tracePt t="5088" x="2155825" y="1897063"/>
          <p14:tracePt t="5096" x="2173288" y="1897063"/>
          <p14:tracePt t="5104" x="2190750" y="1897063"/>
          <p14:tracePt t="5111" x="2206625" y="1897063"/>
          <p14:tracePt t="5120" x="2224088" y="1897063"/>
          <p14:tracePt t="5128" x="2239963" y="1897063"/>
          <p14:tracePt t="5136" x="2249488" y="1897063"/>
          <p14:tracePt t="5144" x="2257425" y="1897063"/>
          <p14:tracePt t="5152" x="2265363" y="1897063"/>
          <p14:tracePt t="5159" x="2290763" y="1897063"/>
          <p14:tracePt t="5168" x="2298700" y="1897063"/>
          <p14:tracePt t="5176" x="2316163" y="1897063"/>
          <p14:tracePt t="5184" x="2349500" y="1897063"/>
          <p14:tracePt t="5191" x="2382838" y="1897063"/>
          <p14:tracePt t="5199" x="2433638" y="1897063"/>
          <p14:tracePt t="5207" x="2474913" y="1897063"/>
          <p14:tracePt t="5216" x="2533650" y="1897063"/>
          <p14:tracePt t="5223" x="2592388" y="1897063"/>
          <p14:tracePt t="5231" x="2635250" y="1897063"/>
          <p14:tracePt t="5239" x="2676525" y="1897063"/>
          <p14:tracePt t="5248" x="2727325" y="1897063"/>
          <p14:tracePt t="5256" x="2760663" y="1897063"/>
          <p14:tracePt t="5265" x="2786063" y="1897063"/>
          <p14:tracePt t="5272" x="2811463" y="1897063"/>
          <p14:tracePt t="5281" x="2827338" y="1897063"/>
          <p14:tracePt t="5288" x="2844800" y="1897063"/>
          <p14:tracePt t="5296" x="2860675" y="1897063"/>
          <p14:tracePt t="5304" x="2878138" y="1897063"/>
          <p14:tracePt t="5312" x="2895600" y="1897063"/>
          <p14:tracePt t="5320" x="2911475" y="1897063"/>
          <p14:tracePt t="5328" x="2928938" y="1897063"/>
          <p14:tracePt t="5336" x="2954338" y="1897063"/>
          <p14:tracePt t="5344" x="2970213" y="1897063"/>
          <p14:tracePt t="5351" x="2995613" y="1897063"/>
          <p14:tracePt t="5360" x="3021013" y="1897063"/>
          <p14:tracePt t="5368" x="3036888" y="1897063"/>
          <p14:tracePt t="5376" x="3062288" y="1897063"/>
          <p14:tracePt t="5384" x="3079750" y="1897063"/>
          <p14:tracePt t="5392" x="3105150" y="1897063"/>
          <p14:tracePt t="5399" x="3121025" y="1897063"/>
          <p14:tracePt t="5408" x="3138488" y="1897063"/>
          <p14:tracePt t="5416" x="3154363" y="1897063"/>
          <p14:tracePt t="5424" x="3171825" y="1897063"/>
          <p14:tracePt t="5431" x="3197225" y="1897063"/>
          <p14:tracePt t="5440" x="3213100" y="1897063"/>
          <p14:tracePt t="5448" x="3230563" y="1897063"/>
          <p14:tracePt t="5456" x="3248025" y="1897063"/>
          <p14:tracePt t="5464" x="3255963" y="1897063"/>
          <p14:tracePt t="5471" x="3271838" y="1897063"/>
          <p14:tracePt t="5481" x="3289300" y="1897063"/>
          <p14:tracePt t="5487" x="3306763" y="1897063"/>
          <p14:tracePt t="5496" x="3330575" y="1897063"/>
          <p14:tracePt t="5504" x="3355975" y="1897063"/>
          <p14:tracePt t="5512" x="3381375" y="1897063"/>
          <p14:tracePt t="5520" x="3398838" y="1897063"/>
          <p14:tracePt t="5528" x="3424238" y="1897063"/>
          <p14:tracePt t="5536" x="3448050" y="1897063"/>
          <p14:tracePt t="5544" x="3482975" y="1897063"/>
          <p14:tracePt t="5552" x="3516313" y="1897063"/>
          <p14:tracePt t="5560" x="3557588" y="1897063"/>
          <p14:tracePt t="5568" x="3600450" y="1897063"/>
          <p14:tracePt t="5576" x="3641725" y="1897063"/>
          <p14:tracePt t="5583" x="3683000" y="1897063"/>
          <p14:tracePt t="5591" x="3733800" y="1897063"/>
          <p14:tracePt t="5600" x="3767138" y="1897063"/>
          <p14:tracePt t="5608" x="3810000" y="1897063"/>
          <p14:tracePt t="5615" x="3851275" y="1897063"/>
          <p14:tracePt t="5624" x="3884613" y="1897063"/>
          <p14:tracePt t="5631" x="3917950" y="1897063"/>
          <p14:tracePt t="5639" x="3943350" y="1897063"/>
          <p14:tracePt t="5648" x="3986213" y="1897063"/>
          <p14:tracePt t="5656" x="4019550" y="1897063"/>
          <p14:tracePt t="5664" x="4052888" y="1897063"/>
          <p14:tracePt t="5671" x="4086225" y="1897063"/>
          <p14:tracePt t="5683" x="4129088" y="1897063"/>
          <p14:tracePt t="5688" x="4162425" y="1897063"/>
          <p14:tracePt t="5696" x="4195763" y="1897063"/>
          <p14:tracePt t="5704" x="4237038" y="1897063"/>
          <p14:tracePt t="5712" x="4270375" y="1897063"/>
          <p14:tracePt t="5720" x="4305300" y="1897063"/>
          <p14:tracePt t="5728" x="4346575" y="1889125"/>
          <p14:tracePt t="5736" x="4379913" y="1889125"/>
          <p14:tracePt t="5744" x="4413250" y="1889125"/>
          <p14:tracePt t="5752" x="4438650" y="1879600"/>
          <p14:tracePt t="5760" x="4471988" y="1879600"/>
          <p14:tracePt t="5768" x="4514850" y="1879600"/>
          <p14:tracePt t="5776" x="4540250" y="1879600"/>
          <p14:tracePt t="5784" x="4564063" y="1879600"/>
          <p14:tracePt t="5792" x="4589463" y="1871663"/>
          <p14:tracePt t="5799" x="4606925" y="1871663"/>
          <p14:tracePt t="5808" x="4622800" y="1871663"/>
          <p14:tracePt t="5816" x="4640263" y="1871663"/>
          <p14:tracePt t="5824" x="4657725" y="1871663"/>
          <p14:tracePt t="5832" x="4673600" y="1871663"/>
          <p14:tracePt t="5839" x="4691063" y="1871663"/>
          <p14:tracePt t="5848" x="4699000" y="1871663"/>
          <p14:tracePt t="5864" x="4706938" y="1871663"/>
          <p14:tracePt t="5872" x="4716463" y="1871663"/>
          <p14:tracePt t="5888" x="4724400" y="1871663"/>
          <p14:tracePt t="5896" x="4740275" y="1871663"/>
          <p14:tracePt t="5904" x="4749800" y="1871663"/>
          <p14:tracePt t="5911" x="4757738" y="1871663"/>
          <p14:tracePt t="5920" x="4765675" y="1871663"/>
          <p14:tracePt t="5991" x="4749800" y="1863725"/>
          <p14:tracePt t="5999" x="4732338" y="1830388"/>
          <p14:tracePt t="6006" x="4716463" y="1804988"/>
          <p14:tracePt t="6015" x="4706938" y="1797050"/>
          <p14:tracePt t="6400" x="4699000" y="1797050"/>
          <p14:tracePt t="6408" x="4691063" y="1820863"/>
          <p14:tracePt t="6415" x="4691063" y="1838325"/>
          <p14:tracePt t="6430" x="4706938" y="1838325"/>
          <p14:tracePt t="6440" x="4724400" y="1830388"/>
          <p14:tracePt t="6449" x="4749800" y="1820863"/>
          <p14:tracePt t="6456" x="4765675" y="1820863"/>
          <p14:tracePt t="6464" x="4775200" y="1820863"/>
          <p14:tracePt t="6472" x="4791075" y="1820863"/>
          <p14:tracePt t="6488" x="4799013" y="1820863"/>
          <p14:tracePt t="6504" x="4816475" y="1820863"/>
          <p14:tracePt t="6520" x="4824413" y="1820863"/>
          <p14:tracePt t="6528" x="4841875" y="1820863"/>
          <p14:tracePt t="6536" x="4857750" y="1820863"/>
          <p14:tracePt t="6544" x="4875213" y="1820863"/>
          <p14:tracePt t="6552" x="4892675" y="1820863"/>
          <p14:tracePt t="6560" x="4926013" y="1812925"/>
          <p14:tracePt t="6568" x="4959350" y="1812925"/>
          <p14:tracePt t="6576" x="5010150" y="1804988"/>
          <p14:tracePt t="6583" x="5068888" y="1804988"/>
          <p14:tracePt t="6591" x="5110163" y="1804988"/>
          <p14:tracePt t="6599" x="5168900" y="1804988"/>
          <p14:tracePt t="6608" x="5210175" y="1797050"/>
          <p14:tracePt t="6616" x="5268913" y="1797050"/>
          <p14:tracePt t="6624" x="5311775" y="1797050"/>
          <p14:tracePt t="6630" x="5353050" y="1797050"/>
          <p14:tracePt t="6639" x="5395913" y="1797050"/>
          <p14:tracePt t="6648" x="5437188" y="1797050"/>
          <p14:tracePt t="6655" x="5480050" y="1797050"/>
          <p14:tracePt t="6664" x="5521325" y="1797050"/>
          <p14:tracePt t="6683" x="5588000" y="1797050"/>
          <p14:tracePt t="6688" x="5621338" y="1797050"/>
          <p14:tracePt t="6696" x="5646738" y="1797050"/>
          <p14:tracePt t="6704" x="5680075" y="1797050"/>
          <p14:tracePt t="6711" x="5730875" y="1797050"/>
          <p14:tracePt t="6720" x="5764213" y="1797050"/>
          <p14:tracePt t="6728" x="5797550" y="1797050"/>
          <p14:tracePt t="6736" x="5832475" y="1787525"/>
          <p14:tracePt t="6744" x="5856288" y="1787525"/>
          <p14:tracePt t="6752" x="5881688" y="1787525"/>
          <p14:tracePt t="6759" x="5907088" y="1787525"/>
          <p14:tracePt t="6768" x="5924550" y="1787525"/>
          <p14:tracePt t="6776" x="5949950" y="1787525"/>
          <p14:tracePt t="6784" x="5973763" y="1787525"/>
          <p14:tracePt t="6791" x="5999163" y="1787525"/>
          <p14:tracePt t="6800" x="6016625" y="1787525"/>
          <p14:tracePt t="6807" x="6042025" y="1787525"/>
          <p14:tracePt t="6814" x="6057900" y="1787525"/>
          <p14:tracePt t="6824" x="6083300" y="1779588"/>
          <p14:tracePt t="6830" x="6108700" y="1779588"/>
          <p14:tracePt t="6840" x="6124575" y="1779588"/>
          <p14:tracePt t="6848" x="6149975" y="1779588"/>
          <p14:tracePt t="6856" x="6167438" y="1771650"/>
          <p14:tracePt t="6865" x="6192838" y="1771650"/>
          <p14:tracePt t="6872" x="6218238" y="1771650"/>
          <p14:tracePt t="6881" x="6242050" y="1771650"/>
          <p14:tracePt t="6888" x="6259513" y="1771650"/>
          <p14:tracePt t="6895" x="6284913" y="1771650"/>
          <p14:tracePt t="6904" x="6300788" y="1771650"/>
          <p14:tracePt t="6911" x="6326188" y="1771650"/>
          <p14:tracePt t="6919" x="6351588" y="1771650"/>
          <p14:tracePt t="6927" x="6369050" y="1771650"/>
          <p14:tracePt t="6935" x="6376988" y="1771650"/>
          <p14:tracePt t="6943" x="6394450" y="1771650"/>
          <p14:tracePt t="6951" x="6410325" y="1771650"/>
          <p14:tracePt t="6959" x="6427788" y="1771650"/>
          <p14:tracePt t="6967" x="6443663" y="1771650"/>
          <p14:tracePt t="6975" x="6461125" y="1771650"/>
          <p14:tracePt t="6983" x="6477000" y="1771650"/>
          <p14:tracePt t="6991" x="6502400" y="1771650"/>
          <p14:tracePt t="6999" x="6519863" y="1771650"/>
          <p14:tracePt t="7007" x="6545263" y="1771650"/>
          <p14:tracePt t="7015" x="6561138" y="1771650"/>
          <p14:tracePt t="7023" x="6578600" y="1771650"/>
          <p14:tracePt t="7030" x="6604000" y="1771650"/>
          <p14:tracePt t="7039" x="6619875" y="1771650"/>
          <p14:tracePt t="7055" x="6637338" y="1771650"/>
          <p14:tracePt t="7063" x="6645275" y="1771650"/>
          <p14:tracePt t="7071" x="6653213" y="1771650"/>
          <p14:tracePt t="7080" x="6662738" y="1771650"/>
          <p14:tracePt t="7087" x="6678613" y="1771650"/>
          <p14:tracePt t="7095" x="6688138" y="1771650"/>
          <p14:tracePt t="7103" x="6704013" y="1771650"/>
          <p14:tracePt t="7111" x="6711950" y="1771650"/>
          <p14:tracePt t="7119" x="6729413" y="1771650"/>
          <p14:tracePt t="7127" x="6754813" y="1771650"/>
          <p14:tracePt t="7135" x="6770688" y="1771650"/>
          <p14:tracePt t="7143" x="6788150" y="1771650"/>
          <p14:tracePt t="7151" x="6796088" y="1771650"/>
          <p14:tracePt t="7159" x="6805613" y="1771650"/>
          <p14:tracePt t="7167" x="6821488" y="1771650"/>
          <p14:tracePt t="7175" x="6829425" y="1771650"/>
          <p14:tracePt t="7183" x="6838950" y="1771650"/>
          <p14:tracePt t="7191" x="6854825" y="1771650"/>
          <p14:tracePt t="7199" x="6872288" y="1771650"/>
          <p14:tracePt t="7207" x="6888163" y="1771650"/>
          <p14:tracePt t="7215" x="6905625" y="1771650"/>
          <p14:tracePt t="7223" x="6923088" y="1771650"/>
          <p14:tracePt t="7231" x="6946900" y="1771650"/>
          <p14:tracePt t="7239" x="6964363" y="1762125"/>
          <p14:tracePt t="7247" x="6981825" y="1762125"/>
          <p14:tracePt t="7255" x="7005638" y="1762125"/>
          <p14:tracePt t="7263" x="7023100" y="1762125"/>
          <p14:tracePt t="7271" x="7040563" y="1754188"/>
          <p14:tracePt t="7280" x="7048500" y="1754188"/>
          <p14:tracePt t="7287" x="7056438" y="1754188"/>
          <p14:tracePt t="7295" x="7073900" y="1754188"/>
          <p14:tracePt t="7303" x="7081838" y="1754188"/>
          <p14:tracePt t="7311" x="7089775" y="1754188"/>
          <p14:tracePt t="7319" x="7099300" y="1754188"/>
          <p14:tracePt t="7327" x="7107238" y="1754188"/>
          <p14:tracePt t="7335" x="7115175" y="1754188"/>
          <p14:tracePt t="7343" x="7132638" y="1754188"/>
          <p14:tracePt t="7351" x="7148513" y="1754188"/>
          <p14:tracePt t="7359" x="7165975" y="1754188"/>
          <p14:tracePt t="7367" x="7181850" y="1754188"/>
          <p14:tracePt t="7375" x="7199313" y="1746250"/>
          <p14:tracePt t="7383" x="7216775" y="1746250"/>
          <p14:tracePt t="7391" x="7240588" y="1746250"/>
          <p14:tracePt t="7399" x="7250113" y="1738313"/>
          <p14:tracePt t="7407" x="7265988" y="1738313"/>
          <p14:tracePt t="7415" x="7283450" y="1738313"/>
          <p14:tracePt t="7423" x="7299325" y="1738313"/>
          <p14:tracePt t="7431" x="7324725" y="1738313"/>
          <p14:tracePt t="7439" x="7334250" y="1738313"/>
          <p14:tracePt t="7446" x="7350125" y="1738313"/>
          <p14:tracePt t="7455" x="7367588" y="1738313"/>
          <p14:tracePt t="7463" x="7383463" y="1738313"/>
          <p14:tracePt t="7471" x="7400925" y="1738313"/>
          <p14:tracePt t="7479" x="7426325" y="1738313"/>
          <p14:tracePt t="7487" x="7442200" y="1738313"/>
          <p14:tracePt t="7495" x="7459663" y="1738313"/>
          <p14:tracePt t="7503" x="7467600" y="1738313"/>
          <p14:tracePt t="7511" x="7485063" y="1738313"/>
          <p14:tracePt t="7519" x="7493000" y="1738313"/>
          <p14:tracePt t="7527" x="7510463" y="1738313"/>
          <p14:tracePt t="7535" x="7526338" y="1738313"/>
          <p14:tracePt t="7543" x="7543800" y="1738313"/>
          <p14:tracePt t="7551" x="7551738" y="1738313"/>
          <p14:tracePt t="7559" x="7569200" y="1738313"/>
          <p14:tracePt t="7567" x="7585075" y="1738313"/>
          <p14:tracePt t="7575" x="7593013" y="1738313"/>
          <p14:tracePt t="7583" x="7610475" y="1738313"/>
          <p14:tracePt t="7591" x="7627938" y="1738313"/>
          <p14:tracePt t="7599" x="7651750" y="1738313"/>
          <p14:tracePt t="7607" x="7677150" y="1738313"/>
          <p14:tracePt t="7615" x="7720013" y="1738313"/>
          <p14:tracePt t="7623" x="7761288" y="1738313"/>
          <p14:tracePt t="7630" x="7794625" y="1738313"/>
          <p14:tracePt t="7639" x="7845425" y="1738313"/>
          <p14:tracePt t="7646" x="7896225" y="1738313"/>
          <p14:tracePt t="7656" x="7929563" y="1738313"/>
          <p14:tracePt t="7663" x="7970838" y="1738313"/>
          <p14:tracePt t="7671" x="7996238" y="1738313"/>
          <p14:tracePt t="7682" x="8021638" y="1738313"/>
          <p14:tracePt t="7687" x="8047038" y="1738313"/>
          <p14:tracePt t="7694" x="8062913" y="1738313"/>
          <p14:tracePt t="7703" x="8080375" y="1738313"/>
          <p14:tracePt t="7711" x="8088313" y="1738313"/>
          <p14:tracePt t="7719" x="8097838" y="1738313"/>
          <p14:tracePt t="7727" x="8105775" y="1738313"/>
          <p14:tracePt t="7743" x="8121650" y="1738313"/>
          <p14:tracePt t="7751" x="8131175" y="1738313"/>
          <p14:tracePt t="7759" x="8139113" y="1738313"/>
          <p14:tracePt t="7767" x="8147050" y="1738313"/>
          <p14:tracePt t="7775" x="8164513" y="1738313"/>
          <p14:tracePt t="7783" x="8180388" y="1738313"/>
          <p14:tracePt t="7791" x="8189913" y="1738313"/>
          <p14:tracePt t="7799" x="8197850" y="1738313"/>
          <p14:tracePt t="7815" x="8205788" y="1738313"/>
          <p14:tracePt t="7911" x="8215313" y="1738313"/>
          <p14:tracePt t="7936" x="8223250" y="1738313"/>
          <p14:tracePt t="8200" x="8231188" y="1738313"/>
          <p14:tracePt t="8240" x="8239125" y="1738313"/>
          <p14:tracePt t="8255" x="8248650" y="1738313"/>
          <p14:tracePt t="8264" x="8256588" y="1738313"/>
          <p14:tracePt t="8281" x="8264525" y="1738313"/>
          <p14:tracePt t="8288" x="8274050" y="1738313"/>
          <p14:tracePt t="8296" x="8281988" y="1738313"/>
          <p14:tracePt t="8304" x="8289925" y="1738313"/>
          <p14:tracePt t="8320" x="8297863" y="1738313"/>
          <p14:tracePt t="8344" x="8307388" y="1738313"/>
          <p14:tracePt t="8352" x="8315325" y="1738313"/>
          <p14:tracePt t="8368" x="8323263" y="1738313"/>
          <p14:tracePt t="8384" x="8332788" y="1738313"/>
          <p14:tracePt t="8399" x="8340725" y="1738313"/>
          <p14:tracePt t="8408" x="8348663" y="1738313"/>
          <p14:tracePt t="8424" x="8356600" y="1738313"/>
          <p14:tracePt t="8439" x="8366125" y="1738313"/>
          <p14:tracePt t="8464" x="8374063" y="1738313"/>
          <p14:tracePt t="8481" x="8391525" y="1738313"/>
          <p14:tracePt t="8496" x="8399463" y="1738313"/>
          <p14:tracePt t="8520" x="8407400" y="1738313"/>
          <p14:tracePt t="8528" x="8415338" y="1738313"/>
          <p14:tracePt t="8543" x="8424863" y="1738313"/>
          <p14:tracePt t="8560" x="8432800" y="1738313"/>
          <p14:tracePt t="8568" x="8440738" y="1738313"/>
          <p14:tracePt t="8576" x="8450263" y="1738313"/>
          <p14:tracePt t="8599" x="8458200" y="1738313"/>
          <p14:tracePt t="8624" x="8466138" y="1738313"/>
          <p14:tracePt t="8648" x="8474075" y="1738313"/>
          <p14:tracePt t="8664" x="8483600" y="1738313"/>
          <p14:tracePt t="8672" x="8483600" y="1746250"/>
          <p14:tracePt t="8681" x="8491538" y="1746250"/>
          <p14:tracePt t="8695" x="8499475" y="1746250"/>
          <p14:tracePt t="8704" x="8509000" y="1746250"/>
          <p14:tracePt t="8712" x="8516938" y="1754188"/>
          <p14:tracePt t="8728" x="8524875" y="1754188"/>
          <p14:tracePt t="8737" x="8532813" y="1754188"/>
          <p14:tracePt t="8744" x="8542338" y="1754188"/>
          <p14:tracePt t="8751" x="8550275" y="1754188"/>
          <p14:tracePt t="8767" x="8558213" y="1754188"/>
          <p14:tracePt t="8783" x="8567738" y="1754188"/>
          <p14:tracePt t="8790" x="8575675" y="1754188"/>
          <p14:tracePt t="8806" x="8583613" y="1754188"/>
          <p14:tracePt t="8822" x="8591550" y="1754188"/>
          <p14:tracePt t="8831" x="8601075" y="1754188"/>
          <p14:tracePt t="8839" x="8609013" y="1754188"/>
          <p14:tracePt t="8846" x="8626475" y="1754188"/>
          <p14:tracePt t="8863" x="8642350" y="1754188"/>
          <p14:tracePt t="8871" x="8650288" y="1754188"/>
          <p14:tracePt t="8880" x="8667750" y="1754188"/>
          <p14:tracePt t="8887" x="8685213" y="1754188"/>
          <p14:tracePt t="8895" x="8693150" y="1754188"/>
          <p14:tracePt t="8903" x="8701088" y="1754188"/>
          <p14:tracePt t="8911" x="8709025" y="1754188"/>
          <p14:tracePt t="8919" x="8718550" y="1754188"/>
          <p14:tracePt t="8927" x="8734425" y="1754188"/>
          <p14:tracePt t="8935" x="8751888" y="1754188"/>
          <p14:tracePt t="8948" x="8767763" y="1754188"/>
          <p14:tracePt t="8951" x="8777288" y="1754188"/>
          <p14:tracePt t="8959" x="8785225" y="1754188"/>
          <p14:tracePt t="8967" x="8802688" y="1754188"/>
          <p14:tracePt t="8975" x="8810625" y="1754188"/>
          <p14:tracePt t="8983" x="8818563" y="1754188"/>
          <p14:tracePt t="8991" x="8836025" y="1754188"/>
          <p14:tracePt t="8999" x="8843963" y="1754188"/>
          <p14:tracePt t="9007" x="8861425" y="1754188"/>
          <p14:tracePt t="9015" x="8877300" y="1762125"/>
          <p14:tracePt t="9023" x="8885238" y="1762125"/>
          <p14:tracePt t="9032" x="8910638" y="1762125"/>
          <p14:tracePt t="9039" x="8920163" y="1771650"/>
          <p14:tracePt t="9047" x="8928100" y="1771650"/>
          <p14:tracePt t="9055" x="8936038" y="1771650"/>
          <p14:tracePt t="9063" x="8953500" y="1771650"/>
          <p14:tracePt t="9071" x="8961438" y="1771650"/>
          <p14:tracePt t="9080" x="8969375" y="1771650"/>
          <p14:tracePt t="9095" x="8978900" y="1771650"/>
          <p14:tracePt t="9103" x="8978900" y="1762125"/>
          <p14:tracePt t="9127" x="8986838" y="1762125"/>
          <p14:tracePt t="9624" x="8986838" y="1771650"/>
          <p14:tracePt t="9631" x="8986838" y="1787525"/>
          <p14:tracePt t="9648" x="8994775" y="1779588"/>
          <p14:tracePt t="9656" x="9002713" y="1779588"/>
          <p14:tracePt t="9664" x="9020175" y="1779588"/>
          <p14:tracePt t="9671" x="9045575" y="1779588"/>
          <p14:tracePt t="9683" x="9070975" y="1771650"/>
          <p14:tracePt t="9688" x="9096375" y="1762125"/>
          <p14:tracePt t="9695" x="9129713" y="1754188"/>
          <p14:tracePt t="9704" x="9155113" y="1746250"/>
          <p14:tracePt t="9712" x="9170988" y="1746250"/>
          <p14:tracePt t="9720" x="9196388" y="1746250"/>
          <p14:tracePt t="9728" x="9213850" y="1746250"/>
          <p14:tracePt t="9736" x="9229725" y="1738313"/>
          <p14:tracePt t="9744" x="9255125" y="1738313"/>
          <p14:tracePt t="9752" x="9280525" y="1738313"/>
          <p14:tracePt t="9760" x="9305925" y="1738313"/>
          <p14:tracePt t="9768" x="9331325" y="1738313"/>
          <p14:tracePt t="9776" x="9355138" y="1738313"/>
          <p14:tracePt t="9783" x="9390063" y="1728788"/>
          <p14:tracePt t="9791" x="9423400" y="1728788"/>
          <p14:tracePt t="9800" x="9472613" y="1728788"/>
          <p14:tracePt t="9808" x="9515475" y="1728788"/>
          <p14:tracePt t="9814" x="9574213" y="1728788"/>
          <p14:tracePt t="9824" x="9640888" y="1728788"/>
          <p14:tracePt t="9831" x="9717088" y="1728788"/>
          <p14:tracePt t="9840" x="9801225" y="1728788"/>
          <p14:tracePt t="9847" x="9867900" y="1728788"/>
          <p14:tracePt t="9856" x="9942513" y="1728788"/>
          <p14:tracePt t="9865" x="9985375" y="1728788"/>
          <p14:tracePt t="9872" x="10026650" y="1728788"/>
          <p14:tracePt t="9881" x="10044113" y="1720850"/>
          <p14:tracePt t="9888" x="10052050" y="1720850"/>
          <p14:tracePt t="9895" x="10059988" y="1720850"/>
          <p14:tracePt t="9912" x="10069513" y="1720850"/>
          <p14:tracePt t="9928" x="10077450" y="1720850"/>
          <p14:tracePt t="9936" x="10102850" y="1720850"/>
          <p14:tracePt t="9943" x="10118725" y="1720850"/>
          <p14:tracePt t="9952" x="10144125" y="1720850"/>
          <p14:tracePt t="9960" x="10177463" y="1720850"/>
          <p14:tracePt t="9967" x="10202863" y="1720850"/>
          <p14:tracePt t="9976" x="10236200" y="1728788"/>
          <p14:tracePt t="9983" x="10253663" y="1728788"/>
          <p14:tracePt t="9991" x="10279063" y="1728788"/>
          <p14:tracePt t="10000" x="10287000" y="1728788"/>
          <p14:tracePt t="10007" x="10304463" y="1728788"/>
          <p14:tracePt t="10031" x="10312400" y="1728788"/>
          <p14:tracePt t="10048" x="10329863" y="1728788"/>
          <p14:tracePt t="10056" x="10353675" y="1738313"/>
          <p14:tracePt t="10065" x="10404475" y="1746250"/>
          <p14:tracePt t="10072" x="10455275" y="1754188"/>
          <p14:tracePt t="10081" x="10506075" y="1754188"/>
          <p14:tracePt t="10088" x="10555288" y="1754188"/>
          <p14:tracePt t="10095" x="10598150" y="1754188"/>
          <p14:tracePt t="10104" x="10623550" y="1754188"/>
          <p14:tracePt t="10112" x="10647363" y="1754188"/>
          <p14:tracePt t="10120" x="10664825" y="1754188"/>
          <p14:tracePt t="10176" x="10664825" y="1746250"/>
          <p14:tracePt t="12887" x="10664825" y="1754188"/>
          <p14:tracePt t="12895" x="10664825" y="1762125"/>
          <p14:tracePt t="12904" x="10647363" y="1797050"/>
          <p14:tracePt t="12912" x="10639425" y="1812925"/>
          <p14:tracePt t="12920" x="10631488" y="1846263"/>
          <p14:tracePt t="12928" x="10614025" y="1897063"/>
          <p14:tracePt t="12936" x="10588625" y="1955800"/>
          <p14:tracePt t="12944" x="10555288" y="2039938"/>
          <p14:tracePt t="12951" x="10514013" y="2106613"/>
          <p14:tracePt t="12960" x="10463213" y="2198688"/>
          <p14:tracePt t="12968" x="10388600" y="2308225"/>
          <p14:tracePt t="12975" x="10329863" y="2417763"/>
          <p14:tracePt t="12984" x="10245725" y="2535238"/>
          <p14:tracePt t="12991" x="10177463" y="2652713"/>
          <p14:tracePt t="13000" x="10128250" y="2752725"/>
          <p14:tracePt t="13007" x="10077450" y="2846388"/>
          <p14:tracePt t="13014" x="10052050" y="2928938"/>
          <p14:tracePt t="13024" x="10044113" y="2946400"/>
          <p14:tracePt t="13304" x="10036175" y="2946400"/>
          <p14:tracePt t="13312" x="10010775" y="2963863"/>
          <p14:tracePt t="13320" x="9977438" y="2987675"/>
          <p14:tracePt t="13328" x="9942513" y="3038475"/>
          <p14:tracePt t="13336" x="9918700" y="3055938"/>
          <p14:tracePt t="13344" x="9901238" y="3055938"/>
          <p14:tracePt t="13352" x="9893300" y="3063875"/>
          <p14:tracePt t="13360" x="9883775" y="3081338"/>
          <p14:tracePt t="13368" x="9842500" y="3114675"/>
          <p14:tracePt t="13376" x="9791700" y="3189288"/>
          <p14:tracePt t="13384" x="9717088" y="3265488"/>
          <p14:tracePt t="13391" x="9640888" y="3340100"/>
          <p14:tracePt t="13400" x="9556750" y="3424238"/>
          <p14:tracePt t="13407" x="9472613" y="3500438"/>
          <p14:tracePt t="13414" x="9398000" y="3584575"/>
          <p14:tracePt t="13424" x="9321800" y="3668713"/>
          <p14:tracePt t="13431" x="9247188" y="3752850"/>
          <p14:tracePt t="13440" x="9155113" y="3852863"/>
          <p14:tracePt t="13447" x="9078913" y="3929063"/>
          <p14:tracePt t="13456" x="9012238" y="3995738"/>
          <p14:tracePt t="13464" x="8936038" y="4071938"/>
          <p14:tracePt t="13472" x="8877300" y="4138613"/>
          <p14:tracePt t="13480" x="8843963" y="4179888"/>
          <p14:tracePt t="13488" x="8810625" y="4230688"/>
          <p14:tracePt t="13495" x="8793163" y="4256088"/>
          <p14:tracePt t="13504" x="8767763" y="4281488"/>
          <p14:tracePt t="13512" x="8759825" y="4297363"/>
          <p14:tracePt t="13520" x="8751888" y="4297363"/>
          <p14:tracePt t="13528" x="8743950" y="4306888"/>
          <p14:tracePt t="13536" x="8734425" y="4306888"/>
          <p14:tracePt t="13560" x="8726488" y="4306888"/>
          <p14:tracePt t="13600" x="8718550" y="4306888"/>
          <p14:tracePt t="13624" x="8709025" y="4306888"/>
          <p14:tracePt t="13640" x="8701088" y="4297363"/>
          <p14:tracePt t="13648" x="8685213" y="4281488"/>
          <p14:tracePt t="13656" x="8659813" y="4271963"/>
          <p14:tracePt t="13665" x="8642350" y="4256088"/>
          <p14:tracePt t="13673" x="8634413" y="4248150"/>
          <p14:tracePt t="13679" x="8626475" y="4238625"/>
          <p14:tracePt t="13688" x="8626475" y="4230688"/>
          <p14:tracePt t="13703" x="8616950" y="4222750"/>
          <p14:tracePt t="13720" x="8609013" y="4213225"/>
          <p14:tracePt t="13736" x="8609013" y="4205288"/>
          <p14:tracePt t="13744" x="8609013" y="4197350"/>
          <p14:tracePt t="13752" x="8601075" y="4197350"/>
          <p14:tracePt t="13760" x="8601075" y="4189413"/>
          <p14:tracePt t="13768" x="8591550" y="4171950"/>
          <p14:tracePt t="13775" x="8583613" y="4164013"/>
          <p14:tracePt t="13783" x="8575675" y="4146550"/>
          <p14:tracePt t="13791" x="8575675" y="4130675"/>
          <p14:tracePt t="13801" x="8567738" y="4121150"/>
          <p14:tracePt t="13808" x="8558213" y="4113213"/>
          <p14:tracePt t="13814" x="8558213" y="4095750"/>
          <p14:tracePt t="13832" x="8558213" y="4087813"/>
          <p14:tracePt t="13849" x="8558213" y="4079875"/>
          <p14:tracePt t="13865" x="8558213" y="4071938"/>
          <p14:tracePt t="13872" x="8550275" y="4062413"/>
          <p14:tracePt t="13880" x="8550275" y="4054475"/>
          <p14:tracePt t="13888" x="8550275" y="4046538"/>
          <p14:tracePt t="13896" x="8550275" y="4037013"/>
          <p14:tracePt t="13904" x="8550275" y="4029075"/>
          <p14:tracePt t="13911" x="8542338" y="4029075"/>
          <p14:tracePt t="13920" x="8542338" y="4021138"/>
          <p14:tracePt t="13928" x="8542338" y="4011613"/>
          <p14:tracePt t="13936" x="8542338" y="4003675"/>
          <p14:tracePt t="13960" x="8542338" y="3987800"/>
          <p14:tracePt t="13976" x="8532813" y="3978275"/>
          <p14:tracePt t="13984" x="8532813" y="3962400"/>
          <p14:tracePt t="13992" x="8516938" y="3952875"/>
          <p14:tracePt t="14000" x="8509000" y="3937000"/>
          <p14:tracePt t="14008" x="8499475" y="3929063"/>
          <p14:tracePt t="14024" x="8491538" y="3919538"/>
          <p14:tracePt t="14031" x="8491538" y="3911600"/>
          <p14:tracePt t="14049" x="8491538" y="3903663"/>
          <p14:tracePt t="14055" x="8483600" y="3894138"/>
          <p14:tracePt t="14065" x="8483600" y="3886200"/>
          <p14:tracePt t="14072" x="8474075" y="3878263"/>
          <p14:tracePt t="14080" x="8474075" y="3870325"/>
          <p14:tracePt t="14088" x="8474075" y="3860800"/>
          <p14:tracePt t="14096" x="8458200" y="3844925"/>
          <p14:tracePt t="14103" x="8450263" y="3835400"/>
          <p14:tracePt t="14112" x="8432800" y="3819525"/>
          <p14:tracePt t="14120" x="8424863" y="3802063"/>
          <p14:tracePt t="14128" x="8415338" y="3794125"/>
          <p14:tracePt t="14136" x="8407400" y="3794125"/>
          <p14:tracePt t="14144" x="8407400" y="3786188"/>
          <p14:tracePt t="14151" x="8399463" y="3776663"/>
          <p14:tracePt t="14159" x="8399463" y="3768725"/>
          <p14:tracePt t="14167" x="8391525" y="3768725"/>
          <p14:tracePt t="14175" x="8391525" y="3760788"/>
          <p14:tracePt t="14183" x="8382000" y="3752850"/>
          <p14:tracePt t="14191" x="8382000" y="3743325"/>
          <p14:tracePt t="14199" x="8382000" y="3735388"/>
          <p14:tracePt t="14207" x="8374063" y="3727450"/>
          <p14:tracePt t="14215" x="8356600" y="3709988"/>
          <p14:tracePt t="14223" x="8356600" y="3702050"/>
          <p14:tracePt t="14232" x="8348663" y="3694113"/>
          <p14:tracePt t="14240" x="8340725" y="3668713"/>
          <p14:tracePt t="14248" x="8323263" y="3659188"/>
          <p14:tracePt t="14256" x="8307388" y="3651250"/>
          <p14:tracePt t="14265" x="8289925" y="3635375"/>
          <p14:tracePt t="14271" x="8274050" y="3625850"/>
          <p14:tracePt t="14280" x="8264525" y="3617913"/>
          <p14:tracePt t="14288" x="8248650" y="3600450"/>
          <p14:tracePt t="14304" x="8239125" y="3592513"/>
          <p14:tracePt t="14312" x="8231188" y="3592513"/>
          <p14:tracePt t="14320" x="8223250" y="3584575"/>
          <p14:tracePt t="14328" x="8223250" y="3576638"/>
          <p14:tracePt t="14336" x="8215313" y="3567113"/>
          <p14:tracePt t="14344" x="8215313" y="3559175"/>
          <p14:tracePt t="14352" x="8205788" y="3551238"/>
          <p14:tracePt t="14359" x="8197850" y="3533775"/>
          <p14:tracePt t="14368" x="8189913" y="3525838"/>
          <p14:tracePt t="14376" x="8172450" y="3508375"/>
          <p14:tracePt t="14385" x="8156575" y="3492500"/>
          <p14:tracePt t="14392" x="8147050" y="3482975"/>
          <p14:tracePt t="14401" x="8121650" y="3467100"/>
          <p14:tracePt t="14408" x="8113713" y="3459163"/>
          <p14:tracePt t="14414" x="8105775" y="3449638"/>
          <p14:tracePt t="14424" x="8097838" y="3449638"/>
          <p14:tracePt t="14431" x="8097838" y="3441700"/>
          <p14:tracePt t="14440" x="8088313" y="3433763"/>
          <p14:tracePt t="14448" x="8080375" y="3433763"/>
          <p14:tracePt t="14456" x="8080375" y="3424238"/>
          <p14:tracePt t="14465" x="8072438" y="3424238"/>
          <p14:tracePt t="14472" x="8062913" y="3416300"/>
          <p14:tracePt t="14480" x="8054975" y="3416300"/>
          <p14:tracePt t="14488" x="8047038" y="3408363"/>
          <p14:tracePt t="14496" x="8021638" y="3390900"/>
          <p14:tracePt t="14504" x="8004175" y="3382963"/>
          <p14:tracePt t="14512" x="7980363" y="3365500"/>
          <p14:tracePt t="14520" x="7945438" y="3349625"/>
          <p14:tracePt t="14527" x="7921625" y="3332163"/>
          <p14:tracePt t="14536" x="7878763" y="3306763"/>
          <p14:tracePt t="14544" x="7853363" y="3298825"/>
          <p14:tracePt t="14552" x="7812088" y="3281363"/>
          <p14:tracePt t="14560" x="7794625" y="3273425"/>
          <p14:tracePt t="14568" x="7778750" y="3257550"/>
          <p14:tracePt t="14575" x="7761288" y="3257550"/>
          <p14:tracePt t="14584" x="7745413" y="3248025"/>
          <p14:tracePt t="14600" x="7727950" y="3240088"/>
          <p14:tracePt t="14607" x="7720013" y="3232150"/>
          <p14:tracePt t="14624" x="7702550" y="3222625"/>
          <p14:tracePt t="14631" x="7694613" y="3214688"/>
          <p14:tracePt t="14640" x="7677150" y="3206750"/>
          <p14:tracePt t="14648" x="7651750" y="3198813"/>
          <p14:tracePt t="14656" x="7635875" y="3189288"/>
          <p14:tracePt t="14664" x="7610475" y="3181350"/>
          <p14:tracePt t="14683" x="7585075" y="3163888"/>
          <p14:tracePt t="14688" x="7569200" y="3155950"/>
          <p14:tracePt t="14695" x="7559675" y="3155950"/>
          <p14:tracePt t="14704" x="7551738" y="3148013"/>
          <p14:tracePt t="14720" x="7543800" y="3148013"/>
          <p14:tracePt t="14736" x="7534275" y="3140075"/>
          <p14:tracePt t="14744" x="7526338" y="3140075"/>
          <p14:tracePt t="14752" x="7518400" y="3140075"/>
          <p14:tracePt t="14760" x="7518400" y="3130550"/>
          <p14:tracePt t="14768" x="7500938" y="3122613"/>
          <p14:tracePt t="14776" x="7485063" y="3122613"/>
          <p14:tracePt t="14784" x="7459663" y="3114675"/>
          <p14:tracePt t="14791" x="7442200" y="3105150"/>
          <p14:tracePt t="14801" x="7426325" y="3097213"/>
          <p14:tracePt t="14808" x="7408863" y="3097213"/>
          <p14:tracePt t="14816" x="7392988" y="3097213"/>
          <p14:tracePt t="14824" x="7383463" y="3089275"/>
          <p14:tracePt t="14831" x="7375525" y="3089275"/>
          <p14:tracePt t="14840" x="7367588" y="3089275"/>
          <p14:tracePt t="14848" x="7358063" y="3089275"/>
          <p14:tracePt t="14865" x="7350125" y="3081338"/>
          <p14:tracePt t="14872" x="7342188" y="3081338"/>
          <p14:tracePt t="14880" x="7342188" y="3071813"/>
          <p14:tracePt t="14888" x="7324725" y="3071813"/>
          <p14:tracePt t="14896" x="7308850" y="3071813"/>
          <p14:tracePt t="14903" x="7283450" y="3063875"/>
          <p14:tracePt t="14912" x="7265988" y="3055938"/>
          <p14:tracePt t="14920" x="7240588" y="3046413"/>
          <p14:tracePt t="14928" x="7232650" y="3046413"/>
          <p14:tracePt t="14936" x="7207250" y="3046413"/>
          <p14:tracePt t="14944" x="7207250" y="3038475"/>
          <p14:tracePt t="14952" x="7199313" y="3038475"/>
          <p14:tracePt t="14960" x="7191375" y="3038475"/>
          <p14:tracePt t="14984" x="7181850" y="3038475"/>
          <p14:tracePt t="15000" x="7173913" y="3038475"/>
          <p14:tracePt t="15007" x="7165975" y="3038475"/>
          <p14:tracePt t="15024" x="7148513" y="3038475"/>
          <p14:tracePt t="15032" x="7140575" y="3038475"/>
          <p14:tracePt t="15040" x="7132638" y="3030538"/>
          <p14:tracePt t="15048" x="7115175" y="3030538"/>
          <p14:tracePt t="15056" x="7099300" y="3030538"/>
          <p14:tracePt t="15072" x="7089775" y="3022600"/>
          <p14:tracePt t="15080" x="7073900" y="3022600"/>
          <p14:tracePt t="15096" x="7064375" y="3022600"/>
          <p14:tracePt t="15104" x="7056438" y="3022600"/>
          <p14:tracePt t="15112" x="7048500" y="3022600"/>
          <p14:tracePt t="15120" x="7040563" y="3022600"/>
          <p14:tracePt t="15128" x="7031038" y="3022600"/>
          <p14:tracePt t="15136" x="7015163" y="3022600"/>
          <p14:tracePt t="15144" x="6997700" y="3022600"/>
          <p14:tracePt t="15152" x="6981825" y="3022600"/>
          <p14:tracePt t="15160" x="6964363" y="3022600"/>
          <p14:tracePt t="15168" x="6956425" y="3022600"/>
          <p14:tracePt t="15176" x="6946900" y="3022600"/>
          <p14:tracePt t="15183" x="6931025" y="3022600"/>
          <p14:tracePt t="15191" x="6923088" y="3022600"/>
          <p14:tracePt t="15200" x="6913563" y="3022600"/>
          <p14:tracePt t="15215" x="6905625" y="3022600"/>
          <p14:tracePt t="15232" x="6897688" y="3022600"/>
          <p14:tracePt t="15240" x="6888163" y="3022600"/>
          <p14:tracePt t="15248" x="6880225" y="3022600"/>
          <p14:tracePt t="15256" x="6872288" y="3022600"/>
          <p14:tracePt t="15265" x="6864350" y="3022600"/>
          <p14:tracePt t="15272" x="6846888" y="3022600"/>
          <p14:tracePt t="15280" x="6829425" y="3022600"/>
          <p14:tracePt t="15288" x="6805613" y="3022600"/>
          <p14:tracePt t="15295" x="6780213" y="3022600"/>
          <p14:tracePt t="15304" x="6754813" y="3030538"/>
          <p14:tracePt t="15312" x="6737350" y="3030538"/>
          <p14:tracePt t="15320" x="6729413" y="3030538"/>
          <p14:tracePt t="15327" x="6721475" y="3030538"/>
          <p14:tracePt t="15336" x="6711950" y="3030538"/>
          <p14:tracePt t="15344" x="6704013" y="3030538"/>
          <p14:tracePt t="15352" x="6696075" y="3030538"/>
          <p14:tracePt t="15359" x="6688138" y="3038475"/>
          <p14:tracePt t="15368" x="6678613" y="3038475"/>
          <p14:tracePt t="15375" x="6670675" y="3046413"/>
          <p14:tracePt t="15384" x="6645275" y="3063875"/>
          <p14:tracePt t="15391" x="6611938" y="3071813"/>
          <p14:tracePt t="15401" x="6570663" y="3097213"/>
          <p14:tracePt t="15408" x="6535738" y="3122613"/>
          <p14:tracePt t="15414" x="6453188" y="3148013"/>
          <p14:tracePt t="15424" x="6394450" y="3173413"/>
          <p14:tracePt t="15431" x="6343650" y="3206750"/>
          <p14:tracePt t="15440" x="6292850" y="3232150"/>
          <p14:tracePt t="15448" x="6251575" y="3257550"/>
          <p14:tracePt t="15456" x="6218238" y="3281363"/>
          <p14:tracePt t="15464" x="6175375" y="3298825"/>
          <p14:tracePt t="15472" x="6149975" y="3324225"/>
          <p14:tracePt t="15480" x="6108700" y="3349625"/>
          <p14:tracePt t="15488" x="6075363" y="3375025"/>
          <p14:tracePt t="15496" x="6049963" y="3398838"/>
          <p14:tracePt t="15504" x="6016625" y="3433763"/>
          <p14:tracePt t="15512" x="5999163" y="3482975"/>
          <p14:tracePt t="15520" x="5973763" y="3517900"/>
          <p14:tracePt t="15528" x="5965825" y="3567113"/>
          <p14:tracePt t="15536" x="5957888" y="3617913"/>
          <p14:tracePt t="15544" x="5940425" y="3659188"/>
          <p14:tracePt t="15552" x="5915025" y="3702050"/>
          <p14:tracePt t="15560" x="5899150" y="3743325"/>
          <p14:tracePt t="15568" x="5881688" y="3776663"/>
          <p14:tracePt t="15576" x="5865813" y="3802063"/>
          <p14:tracePt t="15585" x="5848350" y="3835400"/>
          <p14:tracePt t="15592" x="5822950" y="3870325"/>
          <p14:tracePt t="15600" x="5807075" y="3903663"/>
          <p14:tracePt t="15607" x="5781675" y="3944938"/>
          <p14:tracePt t="15615" x="5764213" y="3970338"/>
          <p14:tracePt t="15623" x="5738813" y="4011613"/>
          <p14:tracePt t="15629" x="5722938" y="4046538"/>
          <p14:tracePt t="15639" x="5715000" y="4087813"/>
          <p14:tracePt t="15647" x="5697538" y="4130675"/>
          <p14:tracePt t="15655" x="5689600" y="4189413"/>
          <p14:tracePt t="15663" x="5680075" y="4238625"/>
          <p14:tracePt t="15670" x="5672138" y="4306888"/>
          <p14:tracePt t="15678" x="5672138" y="4365625"/>
          <p14:tracePt t="15686" x="5664200" y="4424363"/>
          <p14:tracePt t="15695" x="5656263" y="4465638"/>
          <p14:tracePt t="15702" x="5646738" y="4506913"/>
          <p14:tracePt t="15711" x="5621338" y="4532313"/>
          <p14:tracePt t="15719" x="5605463" y="4549775"/>
          <p14:tracePt t="15727" x="5588000" y="4549775"/>
          <p14:tracePt t="15735" x="5580063" y="4549775"/>
          <p14:tracePt t="15751" x="5572125" y="4541838"/>
          <p14:tracePt t="16008" x="5562600" y="4557713"/>
          <p14:tracePt t="16015" x="5546725" y="4575175"/>
          <p14:tracePt t="16024" x="5521325" y="4608513"/>
          <p14:tracePt t="16030" x="5513388" y="4616450"/>
          <p14:tracePt t="16039" x="5503863" y="4616450"/>
          <p14:tracePt t="16063" x="5495925" y="4624388"/>
          <p14:tracePt t="16071" x="5487988" y="4633913"/>
          <p14:tracePt t="16079" x="5480050" y="4667250"/>
          <p14:tracePt t="16087" x="5462588" y="4700588"/>
          <p14:tracePt t="16095" x="5454650" y="4743450"/>
          <p14:tracePt t="16103" x="5437188" y="4802188"/>
          <p14:tracePt t="16111" x="5429250" y="4860925"/>
          <p14:tracePt t="16119" x="5429250" y="4919663"/>
          <p14:tracePt t="16127" x="5429250" y="4994275"/>
          <p14:tracePt t="16134" x="5429250" y="5060950"/>
          <p14:tracePt t="16143" x="5421313" y="5145088"/>
          <p14:tracePt t="16151" x="5403850" y="5221288"/>
          <p14:tracePt t="16159" x="5395913" y="5287963"/>
          <p14:tracePt t="16167" x="5386388" y="5356225"/>
          <p14:tracePt t="16175" x="5378450" y="5438775"/>
          <p14:tracePt t="16183" x="5370513" y="5497513"/>
          <p14:tracePt t="16191" x="5362575" y="5540375"/>
          <p14:tracePt t="16199" x="5362575" y="5599113"/>
          <p14:tracePt t="16207" x="5362575" y="5649913"/>
          <p14:tracePt t="16216" x="5362575" y="5691188"/>
          <p14:tracePt t="16223" x="5370513" y="5741988"/>
          <p14:tracePt t="16231" x="5395913" y="5775325"/>
          <p14:tracePt t="16239" x="5411788" y="5816600"/>
          <p14:tracePt t="16247" x="5437188" y="5842000"/>
          <p14:tracePt t="16255" x="5454650" y="5875338"/>
          <p14:tracePt t="16263" x="5470525" y="5900738"/>
          <p14:tracePt t="16271" x="5480050" y="5918200"/>
          <p14:tracePt t="16279" x="5487988" y="5943600"/>
          <p14:tracePt t="16287" x="5487988" y="5969000"/>
          <p14:tracePt t="16295" x="5495925" y="5984875"/>
          <p14:tracePt t="16303" x="5495925" y="6002338"/>
          <p14:tracePt t="16311" x="5503863" y="6018213"/>
          <p14:tracePt t="16319" x="5513388" y="6035675"/>
          <p14:tracePt t="16327" x="5529263" y="6069013"/>
          <p14:tracePt t="16335" x="5554663" y="6086475"/>
          <p14:tracePt t="16344" x="5588000" y="6119813"/>
          <p14:tracePt t="16351" x="5613400" y="6145213"/>
          <p14:tracePt t="16359" x="5646738" y="6186488"/>
          <p14:tracePt t="16367" x="5672138" y="6219825"/>
          <p14:tracePt t="16375" x="5680075" y="6245225"/>
          <p14:tracePt t="16383" x="5680075" y="6262688"/>
          <p14:tracePt t="16391" x="5689600" y="6286500"/>
          <p14:tracePt t="16399" x="5705475" y="6311900"/>
          <p14:tracePt t="16406" x="5715000" y="6345238"/>
          <p14:tracePt t="16416" x="5738813" y="6370638"/>
          <p14:tracePt t="16424" x="5764213" y="6396038"/>
          <p14:tracePt t="16430" x="5807075" y="6421438"/>
          <p14:tracePt t="16439" x="5856288" y="6438900"/>
          <p14:tracePt t="16447" x="5899150" y="6462713"/>
          <p14:tracePt t="16455" x="5949950" y="6480175"/>
          <p14:tracePt t="16463" x="5965825" y="6488113"/>
          <p14:tracePt t="16503" x="5973763" y="6488113"/>
          <p14:tracePt t="16511" x="5983288" y="6488113"/>
          <p14:tracePt t="16591" x="6008688" y="6488113"/>
          <p14:tracePt t="16599" x="6049963" y="6488113"/>
          <p14:tracePt t="16607" x="6083300" y="6488113"/>
          <p14:tracePt t="16615" x="6108700" y="6488113"/>
          <p14:tracePt t="16623" x="6134100" y="6480175"/>
          <p14:tracePt t="16630" x="6142038" y="6480175"/>
          <p14:tracePt t="16639" x="6159500" y="6480175"/>
          <p14:tracePt t="16647" x="6175375" y="6480175"/>
          <p14:tracePt t="16655" x="6192838" y="6472238"/>
          <p14:tracePt t="16663" x="6218238" y="6472238"/>
          <p14:tracePt t="16671" x="6242050" y="6472238"/>
          <p14:tracePt t="16682" x="6259513" y="6462713"/>
          <p14:tracePt t="16687" x="6284913" y="6454775"/>
          <p14:tracePt t="16695" x="6310313" y="6446838"/>
          <p14:tracePt t="16704" x="6326188" y="6429375"/>
          <p14:tracePt t="16710" x="6351588" y="6413500"/>
          <p14:tracePt t="16719" x="6394450" y="6396038"/>
          <p14:tracePt t="16727" x="6418263" y="6380163"/>
          <p14:tracePt t="16735" x="6435725" y="6380163"/>
          <p14:tracePt t="16743" x="6453188" y="6370638"/>
          <p14:tracePt t="16751" x="6469063" y="6362700"/>
          <p14:tracePt t="16767" x="6477000" y="6354763"/>
          <p14:tracePt t="16775" x="6486525" y="6354763"/>
          <p14:tracePt t="16783" x="6494463" y="6345238"/>
          <p14:tracePt t="16791" x="6502400" y="6345238"/>
          <p14:tracePt t="16799" x="6519863" y="6345238"/>
          <p14:tracePt t="16807" x="6535738" y="6337300"/>
          <p14:tracePt t="16815" x="6570663" y="6329363"/>
          <p14:tracePt t="16823" x="6611938" y="6311900"/>
          <p14:tracePt t="16830" x="6637338" y="6311900"/>
          <p14:tracePt t="16839" x="6662738" y="6311900"/>
          <p14:tracePt t="16846" x="6688138" y="6296025"/>
          <p14:tracePt t="16854" x="6721475" y="6278563"/>
          <p14:tracePt t="16863" x="6746875" y="6278563"/>
          <p14:tracePt t="16871" x="6762750" y="6270625"/>
          <p14:tracePt t="16879" x="6780213" y="6262688"/>
          <p14:tracePt t="16887" x="6796088" y="6262688"/>
          <p14:tracePt t="16895" x="6813550" y="6253163"/>
          <p14:tracePt t="16903" x="6829425" y="6237288"/>
          <p14:tracePt t="16911" x="6846888" y="6219825"/>
          <p14:tracePt t="16919" x="6854825" y="6211888"/>
          <p14:tracePt t="17136" x="6854825" y="6219825"/>
          <p14:tracePt t="17143" x="6864350" y="6227763"/>
          <p14:tracePt t="17152" x="6872288" y="6227763"/>
          <p14:tracePt t="17159" x="6897688" y="6237288"/>
          <p14:tracePt t="17168" x="6923088" y="6245225"/>
          <p14:tracePt t="17176" x="6938963" y="6245225"/>
          <p14:tracePt t="17183" x="6972300" y="6245225"/>
          <p14:tracePt t="17191" x="6997700" y="6245225"/>
          <p14:tracePt t="17200" x="7023100" y="6245225"/>
          <p14:tracePt t="17207" x="7064375" y="6227763"/>
          <p14:tracePt t="17214" x="7089775" y="6203950"/>
          <p14:tracePt t="17224" x="7107238" y="6186488"/>
          <p14:tracePt t="17232" x="7132638" y="6161088"/>
          <p14:tracePt t="17240" x="7140575" y="6135688"/>
          <p14:tracePt t="17248" x="7158038" y="6119813"/>
          <p14:tracePt t="17255" x="7173913" y="6102350"/>
          <p14:tracePt t="17265" x="7191375" y="6086475"/>
          <p14:tracePt t="17271" x="7216775" y="6069013"/>
          <p14:tracePt t="17279" x="7240588" y="6051550"/>
          <p14:tracePt t="17288" x="7250113" y="6043613"/>
          <p14:tracePt t="17296" x="7258050" y="6027738"/>
          <p14:tracePt t="17304" x="7265988" y="6018213"/>
          <p14:tracePt t="17312" x="7275513" y="6002338"/>
          <p14:tracePt t="17320" x="7275513" y="5976938"/>
          <p14:tracePt t="17328" x="7275513" y="5951538"/>
          <p14:tracePt t="17336" x="7283450" y="5918200"/>
          <p14:tracePt t="17344" x="7291388" y="5867400"/>
          <p14:tracePt t="17352" x="7308850" y="5826125"/>
          <p14:tracePt t="17360" x="7324725" y="5791200"/>
          <p14:tracePt t="17368" x="7334250" y="5767388"/>
          <p14:tracePt t="17376" x="7342188" y="5749925"/>
          <p14:tracePt t="17385" x="7342188" y="5741988"/>
          <p14:tracePt t="17392" x="7350125" y="5732463"/>
          <p14:tracePt t="17408" x="7350125" y="5724525"/>
          <p14:tracePt t="17535" x="7350125" y="5716588"/>
          <p14:tracePt t="17607" x="7350125" y="5708650"/>
          <p14:tracePt t="17614" x="7350125" y="5699125"/>
          <p14:tracePt t="17624" x="7350125" y="5673725"/>
          <p14:tracePt t="17630" x="7350125" y="5632450"/>
          <p14:tracePt t="17640" x="7350125" y="5573713"/>
          <p14:tracePt t="17649" x="7358063" y="5514975"/>
          <p14:tracePt t="17656" x="7358063" y="5489575"/>
          <p14:tracePt t="18071" x="7375525" y="5497513"/>
          <p14:tracePt t="18080" x="7383463" y="5497513"/>
          <p14:tracePt t="18087" x="7392988" y="5497513"/>
          <p14:tracePt t="18096" x="7400925" y="5497513"/>
          <p14:tracePt t="18104" x="7408863" y="5481638"/>
          <p14:tracePt t="18112" x="7416800" y="5481638"/>
          <p14:tracePt t="18136" x="7416800" y="5473700"/>
          <p14:tracePt t="18152" x="7426325" y="5456238"/>
          <p14:tracePt t="18160" x="7442200" y="5438775"/>
          <p14:tracePt t="18168" x="7451725" y="5422900"/>
          <p14:tracePt t="18176" x="7467600" y="5397500"/>
          <p14:tracePt t="18185" x="7485063" y="5372100"/>
          <p14:tracePt t="18192" x="7485063" y="5356225"/>
          <p14:tracePt t="18200" x="7493000" y="5356225"/>
          <p14:tracePt t="18208" x="7493000" y="5338763"/>
          <p14:tracePt t="18214" x="7500938" y="5330825"/>
          <p14:tracePt t="18224" x="7510463" y="5321300"/>
          <p14:tracePt t="18232" x="7518400" y="5305425"/>
          <p14:tracePt t="18239" x="7518400" y="5295900"/>
          <p14:tracePt t="18247" x="7526338" y="5287963"/>
          <p14:tracePt t="18255" x="7534275" y="5262563"/>
          <p14:tracePt t="18263" x="7534275" y="5237163"/>
          <p14:tracePt t="18271" x="7534275" y="5213350"/>
          <p14:tracePt t="18278" x="7543800" y="5170488"/>
          <p14:tracePt t="18286" x="7543800" y="5137150"/>
          <p14:tracePt t="18294" x="7543800" y="5103813"/>
          <p14:tracePt t="18303" x="7543800" y="5070475"/>
          <p14:tracePt t="18310" x="7551738" y="5027613"/>
          <p14:tracePt t="18319" x="7559675" y="4994275"/>
          <p14:tracePt t="18327" x="7577138" y="4968875"/>
          <p14:tracePt t="18335" x="7585075" y="4927600"/>
          <p14:tracePt t="18343" x="7602538" y="4902200"/>
          <p14:tracePt t="18351" x="7627938" y="4876800"/>
          <p14:tracePt t="18359" x="7635875" y="4835525"/>
          <p14:tracePt t="18367" x="7643813" y="4810125"/>
          <p14:tracePt t="18375" x="7651750" y="4759325"/>
          <p14:tracePt t="18383" x="7669213" y="4700588"/>
          <p14:tracePt t="18391" x="7686675" y="4633913"/>
          <p14:tracePt t="18399" x="7694613" y="4575175"/>
          <p14:tracePt t="18407" x="7702550" y="4498975"/>
          <p14:tracePt t="18416" x="7720013" y="4414838"/>
          <p14:tracePt t="18423" x="7727950" y="4322763"/>
          <p14:tracePt t="18430" x="7753350" y="4248150"/>
          <p14:tracePt t="18439" x="7761288" y="4154488"/>
          <p14:tracePt t="18447" x="7778750" y="4062413"/>
          <p14:tracePt t="18455" x="7794625" y="3995738"/>
          <p14:tracePt t="18463" x="7812088" y="3937000"/>
          <p14:tracePt t="18470" x="7837488" y="3860800"/>
          <p14:tracePt t="18479" x="7862888" y="3802063"/>
          <p14:tracePt t="18487" x="7886700" y="3743325"/>
          <p14:tracePt t="18494" x="7904163" y="3709988"/>
          <p14:tracePt t="18503" x="7904163" y="3676650"/>
          <p14:tracePt t="18511" x="7904163" y="3651250"/>
          <p14:tracePt t="18519" x="7896225" y="3617913"/>
          <p14:tracePt t="18527" x="7870825" y="3567113"/>
          <p14:tracePt t="18535" x="7827963" y="3541713"/>
          <p14:tracePt t="18543" x="7794625" y="3500438"/>
          <p14:tracePt t="18551" x="7753350" y="3459163"/>
          <p14:tracePt t="18896" x="7745413" y="3459163"/>
          <p14:tracePt t="18904" x="7745413" y="3449638"/>
          <p14:tracePt t="18912" x="7761288" y="3408363"/>
          <p14:tracePt t="18920" x="7769225" y="3324225"/>
          <p14:tracePt t="18927" x="7769225" y="3290888"/>
          <p14:tracePt t="18936" x="7769225" y="3257550"/>
          <p14:tracePt t="18944" x="7769225" y="3222625"/>
          <p14:tracePt t="18952" x="7769225" y="3155950"/>
          <p14:tracePt t="18959" x="7786688" y="3055938"/>
          <p14:tracePt t="18968" x="7804150" y="2963863"/>
          <p14:tracePt t="18976" x="7820025" y="2854325"/>
          <p14:tracePt t="18985" x="7845425" y="2736850"/>
          <p14:tracePt t="18991" x="7886700" y="2635250"/>
          <p14:tracePt t="19000" x="7921625" y="2543175"/>
          <p14:tracePt t="19007" x="7962900" y="2433638"/>
          <p14:tracePt t="19015" x="7988300" y="2333625"/>
          <p14:tracePt t="19024" x="8004175" y="2233613"/>
          <p14:tracePt t="19032" x="8021638" y="2124075"/>
          <p14:tracePt t="19039" x="8047038" y="2022475"/>
          <p14:tracePt t="19048" x="8062913" y="1897063"/>
          <p14:tracePt t="19056" x="8088313" y="1779588"/>
          <p14:tracePt t="19065" x="8113713" y="1679575"/>
          <p14:tracePt t="19072" x="8131175" y="1577975"/>
          <p14:tracePt t="19080" x="8156575" y="1485900"/>
          <p14:tracePt t="19087" x="8164513" y="1393825"/>
          <p14:tracePt t="19095" x="8172450" y="1317625"/>
          <p14:tracePt t="19103" x="8172450" y="1233488"/>
          <p14:tracePt t="19111" x="8172450" y="1166813"/>
          <p14:tracePt t="19119" x="8172450" y="1100138"/>
          <p14:tracePt t="19127" x="8172450" y="1057275"/>
          <p14:tracePt t="19135" x="8172450" y="1016000"/>
          <p14:tracePt t="19143" x="8172450" y="990600"/>
          <p14:tracePt t="19151" x="8172450" y="965200"/>
          <p14:tracePt t="19159" x="8172450" y="957263"/>
          <p14:tracePt t="19167" x="8172450" y="949325"/>
          <p14:tracePt t="19175" x="8164513" y="939800"/>
          <p14:tracePt t="19191" x="8147050" y="939800"/>
          <p14:tracePt t="19199" x="8139113" y="931863"/>
          <p14:tracePt t="19207" x="8121650" y="923925"/>
          <p14:tracePt t="19216" x="8105775" y="906463"/>
          <p14:tracePt t="19408" x="8097838" y="906463"/>
          <p14:tracePt t="19414" x="8097838" y="914400"/>
          <p14:tracePt t="19424" x="8088313" y="923925"/>
          <p14:tracePt t="19440" x="8088313" y="898525"/>
          <p14:tracePt t="19449" x="8088313" y="865188"/>
          <p14:tracePt t="19456" x="8080375" y="839788"/>
          <p14:tracePt t="19465" x="8080375" y="814388"/>
          <p14:tracePt t="19472" x="8072438" y="781050"/>
          <p14:tracePt t="19480" x="8072438" y="738188"/>
          <p14:tracePt t="19488" x="8062913" y="688975"/>
          <p14:tracePt t="19496" x="8054975" y="638175"/>
          <p14:tracePt t="19504" x="8029575" y="587375"/>
          <p14:tracePt t="19512" x="8013700" y="536575"/>
          <p14:tracePt t="19520" x="8004175" y="503238"/>
          <p14:tracePt t="19528" x="7988300" y="461963"/>
          <p14:tracePt t="19536" x="7980363" y="436563"/>
          <p14:tracePt t="19544" x="7962900" y="411163"/>
          <p14:tracePt t="19552" x="7962900" y="385763"/>
          <p14:tracePt t="19560" x="7954963" y="360363"/>
          <p14:tracePt t="19567" x="7945438" y="344488"/>
          <p14:tracePt t="19576" x="7937500" y="311150"/>
          <p14:tracePt t="19584" x="7937500" y="276225"/>
          <p14:tracePt t="19591" x="7937500" y="252413"/>
          <p14:tracePt t="19599" x="7937500" y="217488"/>
          <p14:tracePt t="19608" x="7929563" y="176213"/>
          <p14:tracePt t="19614" x="7929563" y="134938"/>
          <p14:tracePt t="19624" x="7921625" y="100013"/>
          <p14:tracePt t="19632" x="7912100" y="66675"/>
          <p14:tracePt t="19640" x="7904163" y="41275"/>
          <p14:tracePt t="19648" x="7896225" y="17463"/>
          <p14:tracePt t="19656" x="7886700" y="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D20C-8C6E-4250-BB2A-C855A82A165B}"/>
              </a:ext>
            </a:extLst>
          </p:cNvPr>
          <p:cNvSpPr>
            <a:spLocks noGrp="1"/>
          </p:cNvSpPr>
          <p:nvPr>
            <p:ph type="title"/>
          </p:nvPr>
        </p:nvSpPr>
        <p:spPr>
          <a:xfrm>
            <a:off x="838200" y="533401"/>
            <a:ext cx="5833533" cy="838200"/>
          </a:xfrm>
        </p:spPr>
        <p:txBody>
          <a:bodyPr>
            <a:normAutofit/>
          </a:bodyPr>
          <a:lstStyle/>
          <a:p>
            <a:r>
              <a:rPr lang="en-US" sz="3200" b="1" dirty="0">
                <a:solidFill>
                  <a:schemeClr val="accent5"/>
                </a:solidFill>
                <a:latin typeface="+mn-lt"/>
              </a:rPr>
              <a:t>https://www.swpc.noaa.gov</a:t>
            </a:r>
          </a:p>
        </p:txBody>
      </p:sp>
      <p:pic>
        <p:nvPicPr>
          <p:cNvPr id="5" name="Content Placeholder 4" descr="Graphical user interface, application&#10;&#10;Description automatically generated">
            <a:extLst>
              <a:ext uri="{FF2B5EF4-FFF2-40B4-BE49-F238E27FC236}">
                <a16:creationId xmlns:a16="http://schemas.microsoft.com/office/drawing/2014/main" id="{2BD1EFCA-FFF5-40B0-AAE1-9EEFF313BB4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8685" y="1371601"/>
            <a:ext cx="8185647" cy="5396846"/>
          </a:xfrm>
        </p:spPr>
      </p:pic>
      <p:pic>
        <p:nvPicPr>
          <p:cNvPr id="3" name="Audio 2">
            <a:hlinkClick r:id="" action="ppaction://media"/>
            <a:extLst>
              <a:ext uri="{FF2B5EF4-FFF2-40B4-BE49-F238E27FC236}">
                <a16:creationId xmlns:a16="http://schemas.microsoft.com/office/drawing/2014/main" id="{02F65A4A-296B-4BC6-A17D-CA22C8B9EF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5582498"/>
      </p:ext>
    </p:extLst>
  </p:cSld>
  <p:clrMapOvr>
    <a:masterClrMapping/>
  </p:clrMapOvr>
  <mc:AlternateContent xmlns:mc="http://schemas.openxmlformats.org/markup-compatibility/2006" xmlns:p14="http://schemas.microsoft.com/office/powerpoint/2010/main">
    <mc:Choice Requires="p14">
      <p:transition spd="slow" p14:dur="2000" advTm="11647"/>
    </mc:Choice>
    <mc:Fallback xmlns="">
      <p:transition spd="slow" advTm="1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DFB5-0543-4489-B2DD-2C84F08678DD}"/>
              </a:ext>
            </a:extLst>
          </p:cNvPr>
          <p:cNvSpPr>
            <a:spLocks noGrp="1"/>
          </p:cNvSpPr>
          <p:nvPr>
            <p:ph type="title"/>
          </p:nvPr>
        </p:nvSpPr>
        <p:spPr>
          <a:xfrm>
            <a:off x="2885812" y="448431"/>
            <a:ext cx="8469575" cy="823912"/>
          </a:xfrm>
        </p:spPr>
        <p:txBody>
          <a:bodyPr>
            <a:normAutofit/>
          </a:bodyPr>
          <a:lstStyle/>
          <a:p>
            <a:r>
              <a:rPr lang="en-US" sz="3200" b="1" dirty="0">
                <a:solidFill>
                  <a:schemeClr val="accent1"/>
                </a:solidFill>
                <a:latin typeface="+mn-lt"/>
              </a:rPr>
              <a:t>End</a:t>
            </a:r>
          </a:p>
        </p:txBody>
      </p:sp>
      <p:sp>
        <p:nvSpPr>
          <p:cNvPr id="3" name="Text Placeholder 2">
            <a:extLst>
              <a:ext uri="{FF2B5EF4-FFF2-40B4-BE49-F238E27FC236}">
                <a16:creationId xmlns:a16="http://schemas.microsoft.com/office/drawing/2014/main" id="{BF72C468-FF7E-46FF-BBEE-39EBCEB1845B}"/>
              </a:ext>
            </a:extLst>
          </p:cNvPr>
          <p:cNvSpPr>
            <a:spLocks noGrp="1"/>
          </p:cNvSpPr>
          <p:nvPr>
            <p:ph type="body" idx="1"/>
          </p:nvPr>
        </p:nvSpPr>
        <p:spPr>
          <a:xfrm>
            <a:off x="1526797" y="2605087"/>
            <a:ext cx="3129094" cy="910470"/>
          </a:xfrm>
        </p:spPr>
        <p:txBody>
          <a:bodyPr>
            <a:normAutofit/>
          </a:bodyPr>
          <a:lstStyle/>
          <a:p>
            <a:r>
              <a:rPr lang="en-US" dirty="0"/>
              <a:t>Thanks for listening.</a:t>
            </a:r>
          </a:p>
          <a:p>
            <a:r>
              <a:rPr lang="en-US" dirty="0"/>
              <a:t>      Questions?</a:t>
            </a:r>
          </a:p>
        </p:txBody>
      </p:sp>
      <p:sp>
        <p:nvSpPr>
          <p:cNvPr id="5" name="Text Placeholder 4">
            <a:extLst>
              <a:ext uri="{FF2B5EF4-FFF2-40B4-BE49-F238E27FC236}">
                <a16:creationId xmlns:a16="http://schemas.microsoft.com/office/drawing/2014/main" id="{95F155A5-1C16-458B-95AD-84678D5F9343}"/>
              </a:ext>
            </a:extLst>
          </p:cNvPr>
          <p:cNvSpPr>
            <a:spLocks noGrp="1"/>
          </p:cNvSpPr>
          <p:nvPr>
            <p:ph type="body" sz="quarter" idx="3"/>
          </p:nvPr>
        </p:nvSpPr>
        <p:spPr/>
        <p:txBody>
          <a:bodyPr>
            <a:normAutofit/>
          </a:bodyPr>
          <a:lstStyle/>
          <a:p>
            <a:endParaRPr lang="en-US"/>
          </a:p>
        </p:txBody>
      </p:sp>
      <p:sp>
        <p:nvSpPr>
          <p:cNvPr id="6" name="Content Placeholder 5">
            <a:extLst>
              <a:ext uri="{FF2B5EF4-FFF2-40B4-BE49-F238E27FC236}">
                <a16:creationId xmlns:a16="http://schemas.microsoft.com/office/drawing/2014/main" id="{4E899A16-BC07-4F0D-A444-2C6EAE754B7D}"/>
              </a:ext>
            </a:extLst>
          </p:cNvPr>
          <p:cNvSpPr>
            <a:spLocks noGrp="1"/>
          </p:cNvSpPr>
          <p:nvPr>
            <p:ph sz="quarter" idx="4"/>
          </p:nvPr>
        </p:nvSpPr>
        <p:spPr/>
        <p:txBody>
          <a:bodyPr/>
          <a:lstStyle/>
          <a:p>
            <a:endParaRPr lang="en-US" dirty="0"/>
          </a:p>
        </p:txBody>
      </p:sp>
      <p:pic>
        <p:nvPicPr>
          <p:cNvPr id="10" name="Content Placeholder 9" descr="A yellow smiley face&#10;&#10;Description automatically generated with medium confidence">
            <a:extLst>
              <a:ext uri="{FF2B5EF4-FFF2-40B4-BE49-F238E27FC236}">
                <a16:creationId xmlns:a16="http://schemas.microsoft.com/office/drawing/2014/main" id="{138403FC-E0D4-46B5-9D15-A8B307939E9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355924" y="1554718"/>
            <a:ext cx="4162501" cy="4162501"/>
          </a:xfrm>
        </p:spPr>
      </p:pic>
      <p:pic>
        <p:nvPicPr>
          <p:cNvPr id="4" name="Audio 3">
            <a:hlinkClick r:id="" action="ppaction://media"/>
            <a:extLst>
              <a:ext uri="{FF2B5EF4-FFF2-40B4-BE49-F238E27FC236}">
                <a16:creationId xmlns:a16="http://schemas.microsoft.com/office/drawing/2014/main" id="{BC76E73A-9C95-4AF2-8804-EEA91B33F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7523107"/>
      </p:ext>
    </p:extLst>
  </p:cSld>
  <p:clrMapOvr>
    <a:masterClrMapping/>
  </p:clrMapOvr>
  <mc:AlternateContent xmlns:mc="http://schemas.openxmlformats.org/markup-compatibility/2006" xmlns:p14="http://schemas.microsoft.com/office/powerpoint/2010/main">
    <mc:Choice Requires="p14">
      <p:transition spd="slow" p14:dur="2000" advTm="6798"/>
    </mc:Choice>
    <mc:Fallback xmlns="">
      <p:transition spd="slow" advTm="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4ADB-A0EB-4950-8538-6517B79945AB}"/>
              </a:ext>
            </a:extLst>
          </p:cNvPr>
          <p:cNvSpPr>
            <a:spLocks noGrp="1"/>
          </p:cNvSpPr>
          <p:nvPr>
            <p:ph type="title"/>
          </p:nvPr>
        </p:nvSpPr>
        <p:spPr>
          <a:xfrm>
            <a:off x="1028700" y="117447"/>
            <a:ext cx="10134600" cy="998290"/>
          </a:xfrm>
        </p:spPr>
        <p:txBody>
          <a:bodyPr>
            <a:normAutofit/>
          </a:bodyPr>
          <a:lstStyle/>
          <a:p>
            <a:r>
              <a:rPr lang="en-US" sz="2800" b="1" dirty="0">
                <a:latin typeface="+mn-lt"/>
              </a:rPr>
              <a:t>World Meteorological Organization (WMO) (originally IMO – International Meteorological Organization)</a:t>
            </a:r>
          </a:p>
        </p:txBody>
      </p:sp>
      <p:sp>
        <p:nvSpPr>
          <p:cNvPr id="3" name="Text Placeholder 2">
            <a:extLst>
              <a:ext uri="{FF2B5EF4-FFF2-40B4-BE49-F238E27FC236}">
                <a16:creationId xmlns:a16="http://schemas.microsoft.com/office/drawing/2014/main" id="{19CA1859-0E64-4283-ABC6-734BF0117FEC}"/>
              </a:ext>
            </a:extLst>
          </p:cNvPr>
          <p:cNvSpPr>
            <a:spLocks noGrp="1"/>
          </p:cNvSpPr>
          <p:nvPr>
            <p:ph type="body" idx="1"/>
          </p:nvPr>
        </p:nvSpPr>
        <p:spPr>
          <a:xfrm>
            <a:off x="536895" y="1476462"/>
            <a:ext cx="5349447" cy="396297"/>
          </a:xfrm>
        </p:spPr>
        <p:txBody>
          <a:bodyPr>
            <a:normAutofit fontScale="85000" lnSpcReduction="10000"/>
          </a:bodyPr>
          <a:lstStyle/>
          <a:p>
            <a:r>
              <a:rPr lang="en-US" dirty="0"/>
              <a:t>100</a:t>
            </a:r>
            <a:r>
              <a:rPr lang="en-US" baseline="30000" dirty="0"/>
              <a:t>th</a:t>
            </a:r>
            <a:r>
              <a:rPr lang="en-US" dirty="0"/>
              <a:t> anniversary IMO/WMO, in 1973</a:t>
            </a:r>
          </a:p>
        </p:txBody>
      </p:sp>
      <p:pic>
        <p:nvPicPr>
          <p:cNvPr id="8" name="Content Placeholder 7" descr="A close-up of a card&#10;&#10;Description automatically generated with medium confidence">
            <a:extLst>
              <a:ext uri="{FF2B5EF4-FFF2-40B4-BE49-F238E27FC236}">
                <a16:creationId xmlns:a16="http://schemas.microsoft.com/office/drawing/2014/main" id="{BAA8CCCB-5186-4C2A-A283-4F184F15BDE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09585" y="2059496"/>
            <a:ext cx="5044596" cy="4325711"/>
          </a:xfrm>
        </p:spPr>
      </p:pic>
      <p:sp>
        <p:nvSpPr>
          <p:cNvPr id="5" name="Text Placeholder 4">
            <a:extLst>
              <a:ext uri="{FF2B5EF4-FFF2-40B4-BE49-F238E27FC236}">
                <a16:creationId xmlns:a16="http://schemas.microsoft.com/office/drawing/2014/main" id="{ED5B0D18-7B41-4FCE-AB8B-E686A3525CB2}"/>
              </a:ext>
            </a:extLst>
          </p:cNvPr>
          <p:cNvSpPr>
            <a:spLocks noGrp="1"/>
          </p:cNvSpPr>
          <p:nvPr>
            <p:ph type="body" sz="quarter" idx="3"/>
          </p:nvPr>
        </p:nvSpPr>
        <p:spPr>
          <a:xfrm>
            <a:off x="5886342" y="1312195"/>
            <a:ext cx="5992469" cy="396298"/>
          </a:xfrm>
        </p:spPr>
        <p:txBody>
          <a:bodyPr>
            <a:normAutofit fontScale="85000" lnSpcReduction="10000"/>
          </a:bodyPr>
          <a:lstStyle/>
          <a:p>
            <a:r>
              <a:rPr lang="en-US" dirty="0"/>
              <a:t>World Meteorological Day – each 23 March since 1961</a:t>
            </a:r>
          </a:p>
        </p:txBody>
      </p:sp>
      <p:pic>
        <p:nvPicPr>
          <p:cNvPr id="14" name="Content Placeholder 13" descr="Calendar&#10;&#10;Description automatically generated">
            <a:extLst>
              <a:ext uri="{FF2B5EF4-FFF2-40B4-BE49-F238E27FC236}">
                <a16:creationId xmlns:a16="http://schemas.microsoft.com/office/drawing/2014/main" id="{3E7962CC-456A-4C0A-B1DF-1678548EBB8D}"/>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022642" y="1812020"/>
            <a:ext cx="3719868" cy="4820661"/>
          </a:xfrm>
        </p:spPr>
      </p:pic>
      <p:pic>
        <p:nvPicPr>
          <p:cNvPr id="6" name="Audio 5">
            <a:hlinkClick r:id="" action="ppaction://media"/>
            <a:extLst>
              <a:ext uri="{FF2B5EF4-FFF2-40B4-BE49-F238E27FC236}">
                <a16:creationId xmlns:a16="http://schemas.microsoft.com/office/drawing/2014/main" id="{9B1D84D4-7516-4A8E-AACB-EEF12BFEEF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4095247"/>
      </p:ext>
    </p:extLst>
  </p:cSld>
  <p:clrMapOvr>
    <a:masterClrMapping/>
  </p:clrMapOvr>
  <mc:AlternateContent xmlns:mc="http://schemas.openxmlformats.org/markup-compatibility/2006" xmlns:p14="http://schemas.microsoft.com/office/powerpoint/2010/main">
    <mc:Choice Requires="p14">
      <p:transition spd="slow" p14:dur="2000" advTm="25644"/>
    </mc:Choice>
    <mc:Fallback xmlns="">
      <p:transition spd="slow" advTm="2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727" x="3473450" y="6832600"/>
          <p14:tracePt t="3734" x="3482975" y="6807200"/>
          <p14:tracePt t="3743" x="3506788" y="6781800"/>
          <p14:tracePt t="3750" x="3516313" y="6740525"/>
          <p14:tracePt t="3759" x="3532188" y="6715125"/>
          <p14:tracePt t="3765" x="3557588" y="6673850"/>
          <p14:tracePt t="3774" x="3565525" y="6656388"/>
          <p14:tracePt t="3782" x="3582988" y="6630988"/>
          <p14:tracePt t="3790" x="3590925" y="6605588"/>
          <p14:tracePt t="3798" x="3590925" y="6597650"/>
          <p14:tracePt t="3806" x="3600450" y="6589713"/>
          <p14:tracePt t="3814" x="3608388" y="6572250"/>
          <p14:tracePt t="3822" x="3608388" y="6556375"/>
          <p14:tracePt t="3830" x="3608388" y="6546850"/>
          <p14:tracePt t="3838" x="3608388" y="6538913"/>
          <p14:tracePt t="3846" x="3616325" y="6513513"/>
          <p14:tracePt t="3854" x="3624263" y="6505575"/>
          <p14:tracePt t="3862" x="3633788" y="6488113"/>
          <p14:tracePt t="3870" x="3633788" y="6462713"/>
          <p14:tracePt t="3878" x="3649663" y="6429375"/>
          <p14:tracePt t="3886" x="3667125" y="6403975"/>
          <p14:tracePt t="3895" x="3667125" y="6380163"/>
          <p14:tracePt t="3902" x="3667125" y="6345238"/>
          <p14:tracePt t="3909" x="3667125" y="6321425"/>
          <p14:tracePt t="3918" x="3675063" y="6296025"/>
          <p14:tracePt t="3926" x="3675063" y="6286500"/>
          <p14:tracePt t="3934" x="3683000" y="6253163"/>
          <p14:tracePt t="3943" x="3692525" y="6227763"/>
          <p14:tracePt t="3950" x="3700463" y="6211888"/>
          <p14:tracePt t="3959" x="3708400" y="6178550"/>
          <p14:tracePt t="3966" x="3717925" y="6153150"/>
          <p14:tracePt t="3974" x="3725863" y="6127750"/>
          <p14:tracePt t="3982" x="3725863" y="6094413"/>
          <p14:tracePt t="3990" x="3725863" y="6069013"/>
          <p14:tracePt t="3998" x="3733800" y="6043613"/>
          <p14:tracePt t="4006" x="3733800" y="6018213"/>
          <p14:tracePt t="4014" x="3733800" y="5992813"/>
          <p14:tracePt t="4022" x="3733800" y="5969000"/>
          <p14:tracePt t="4030" x="3733800" y="5951538"/>
          <p14:tracePt t="4038" x="3717925" y="5943600"/>
          <p14:tracePt t="4046" x="3708400" y="5926138"/>
          <p14:tracePt t="4054" x="3700463" y="5926138"/>
          <p14:tracePt t="4062" x="3683000" y="5926138"/>
          <p14:tracePt t="4070" x="3683000" y="5918200"/>
          <p14:tracePt t="4310" x="3675063" y="5918200"/>
          <p14:tracePt t="4318" x="3649663" y="5908675"/>
          <p14:tracePt t="4326" x="3633788" y="5900738"/>
          <p14:tracePt t="4334" x="3624263" y="5849938"/>
          <p14:tracePt t="4343" x="3624263" y="5791200"/>
          <p14:tracePt t="4350" x="3624263" y="5741988"/>
          <p14:tracePt t="4358" x="3641725" y="5708650"/>
          <p14:tracePt t="4366" x="3659188" y="5683250"/>
          <p14:tracePt t="4373" x="3659188" y="5640388"/>
          <p14:tracePt t="4381" x="3659188" y="5607050"/>
          <p14:tracePt t="4389" x="3667125" y="5573713"/>
          <p14:tracePt t="4397" x="3683000" y="5532438"/>
          <p14:tracePt t="4405" x="3692525" y="5489575"/>
          <p14:tracePt t="4413" x="3692525" y="5456238"/>
          <p14:tracePt t="4421" x="3700463" y="5405438"/>
          <p14:tracePt t="4430" x="3708400" y="5356225"/>
          <p14:tracePt t="4437" x="3708400" y="5313363"/>
          <p14:tracePt t="4445" x="3708400" y="5262563"/>
          <p14:tracePt t="4453" x="3708400" y="5229225"/>
          <p14:tracePt t="4461" x="3708400" y="5203825"/>
          <p14:tracePt t="4469" x="3700463" y="5170488"/>
          <p14:tracePt t="4477" x="3692525" y="5137150"/>
          <p14:tracePt t="4485" x="3692525" y="5103813"/>
          <p14:tracePt t="4493" x="3683000" y="5078413"/>
          <p14:tracePt t="4501" x="3675063" y="5053013"/>
          <p14:tracePt t="4508" x="3675063" y="5037138"/>
          <p14:tracePt t="4517" x="3675063" y="5011738"/>
          <p14:tracePt t="4525" x="3675063" y="4994275"/>
          <p14:tracePt t="4543" x="3675063" y="4960938"/>
          <p14:tracePt t="4549" x="3675063" y="4943475"/>
          <p14:tracePt t="4557" x="3667125" y="4919663"/>
          <p14:tracePt t="4565" x="3667125" y="4910138"/>
          <p14:tracePt t="4573" x="3667125" y="4894263"/>
          <p14:tracePt t="4581" x="3667125" y="4876800"/>
          <p14:tracePt t="4590" x="3667125" y="4860925"/>
          <p14:tracePt t="4597" x="3667125" y="4843463"/>
          <p14:tracePt t="4605" x="3667125" y="4826000"/>
          <p14:tracePt t="4613" x="3667125" y="4818063"/>
          <p14:tracePt t="4621" x="3667125" y="4810125"/>
          <p14:tracePt t="4629" x="3667125" y="4792663"/>
          <p14:tracePt t="4645" x="3659188" y="4784725"/>
          <p14:tracePt t="4661" x="3659188" y="4776788"/>
          <p14:tracePt t="4685" x="3659188" y="4767263"/>
          <p14:tracePt t="4701" x="3659188" y="4759325"/>
          <p14:tracePt t="4733" x="3659188" y="4751388"/>
          <p14:tracePt t="10062" x="3667125" y="4751388"/>
          <p14:tracePt t="10070" x="3675063" y="4751388"/>
          <p14:tracePt t="10077" x="3683000" y="4743450"/>
          <p14:tracePt t="10086" x="3692525" y="4743450"/>
          <p14:tracePt t="10102" x="3708400" y="4743450"/>
          <p14:tracePt t="10110" x="3725863" y="4733925"/>
          <p14:tracePt t="10118" x="3741738" y="4733925"/>
          <p14:tracePt t="10127" x="3751263" y="4733925"/>
          <p14:tracePt t="10133" x="3767138" y="4733925"/>
          <p14:tracePt t="10143" x="3784600" y="4733925"/>
          <p14:tracePt t="10150" x="3810000" y="4733925"/>
          <p14:tracePt t="10158" x="3817938" y="4733925"/>
          <p14:tracePt t="10166" x="3843338" y="4733925"/>
          <p14:tracePt t="10174" x="3868738" y="4733925"/>
          <p14:tracePt t="10182" x="3902075" y="4733925"/>
          <p14:tracePt t="10190" x="3935413" y="4733925"/>
          <p14:tracePt t="10198" x="3986213" y="4733925"/>
          <p14:tracePt t="10207" x="4027488" y="4733925"/>
          <p14:tracePt t="10214" x="4086225" y="4743450"/>
          <p14:tracePt t="10221" x="4144963" y="4743450"/>
          <p14:tracePt t="10230" x="4211638" y="4751388"/>
          <p14:tracePt t="10237" x="4287838" y="4759325"/>
          <p14:tracePt t="10246" x="4354513" y="4759325"/>
          <p14:tracePt t="10254" x="4413250" y="4767263"/>
          <p14:tracePt t="10262" x="4464050" y="4767263"/>
          <p14:tracePt t="10270" x="4505325" y="4767263"/>
          <p14:tracePt t="10278" x="4540250" y="4767263"/>
          <p14:tracePt t="10286" x="4589463" y="4767263"/>
          <p14:tracePt t="10292" x="4622800" y="4767263"/>
          <p14:tracePt t="10302" x="4648200" y="4767263"/>
          <p14:tracePt t="10310" x="4673600" y="4767263"/>
          <p14:tracePt t="10317" x="4706938" y="4767263"/>
          <p14:tracePt t="10326" x="4732338" y="4767263"/>
          <p14:tracePt t="10334" x="4765675" y="4776788"/>
          <p14:tracePt t="10343" x="4824413" y="4776788"/>
          <p14:tracePt t="10350" x="4883150" y="4792663"/>
          <p14:tracePt t="10358" x="4959350" y="4792663"/>
          <p14:tracePt t="10366" x="5033963" y="4802188"/>
          <p14:tracePt t="10374" x="5102225" y="4802188"/>
          <p14:tracePt t="10382" x="5160963" y="4802188"/>
          <p14:tracePt t="10390" x="5194300" y="4802188"/>
          <p14:tracePt t="10398" x="5227638" y="4802188"/>
          <p14:tracePt t="10406" x="5253038" y="4802188"/>
          <p14:tracePt t="10414" x="5278438" y="4802188"/>
          <p14:tracePt t="10422" x="5294313" y="4802188"/>
          <p14:tracePt t="10430" x="5311775" y="4802188"/>
          <p14:tracePt t="10438" x="5327650" y="4802188"/>
          <p14:tracePt t="10446" x="5353050" y="4802188"/>
          <p14:tracePt t="10454" x="5378450" y="4802188"/>
          <p14:tracePt t="10462" x="5403850" y="4802188"/>
          <p14:tracePt t="10470" x="5437188" y="4802188"/>
          <p14:tracePt t="10478" x="5462588" y="4802188"/>
          <p14:tracePt t="10486" x="5503863" y="4802188"/>
          <p14:tracePt t="10493" x="5538788" y="4802188"/>
          <p14:tracePt t="10502" x="5562600" y="4802188"/>
          <p14:tracePt t="10510" x="5580063" y="4802188"/>
          <p14:tracePt t="10518" x="5597525" y="4802188"/>
          <p14:tracePt t="10526" x="5613400" y="4802188"/>
          <p14:tracePt t="10535" x="5621338" y="4802188"/>
          <p14:tracePt t="10545" x="5630863" y="4802188"/>
          <p14:tracePt t="10806" x="5621338" y="4802188"/>
          <p14:tracePt t="10814" x="5605463" y="4802188"/>
          <p14:tracePt t="10822" x="5588000" y="4792663"/>
          <p14:tracePt t="10830" x="5572125" y="4784725"/>
          <p14:tracePt t="10838" x="5546725" y="4784725"/>
          <p14:tracePt t="10846" x="5529263" y="4784725"/>
          <p14:tracePt t="10854" x="5529263" y="4792663"/>
          <p14:tracePt t="10862" x="5521325" y="4802188"/>
          <p14:tracePt t="10870" x="5521325" y="4818063"/>
          <p14:tracePt t="10878" x="5521325" y="4826000"/>
          <p14:tracePt t="10886" x="5529263" y="4826000"/>
          <p14:tracePt t="10893" x="5538788" y="4826000"/>
          <p14:tracePt t="10910" x="5546725" y="4826000"/>
          <p14:tracePt t="10918" x="5554663" y="4826000"/>
          <p14:tracePt t="10934" x="5562600" y="4826000"/>
          <p14:tracePt t="10943" x="5572125" y="4826000"/>
          <p14:tracePt t="10950" x="5580063" y="4826000"/>
          <p14:tracePt t="10958" x="5588000" y="4826000"/>
          <p14:tracePt t="10966" x="5597525" y="4826000"/>
          <p14:tracePt t="10973" x="5613400" y="4826000"/>
          <p14:tracePt t="10982" x="5621338" y="4826000"/>
          <p14:tracePt t="10990" x="5638800" y="4826000"/>
          <p14:tracePt t="10998" x="5656263" y="4826000"/>
          <p14:tracePt t="11006" x="5672138" y="4826000"/>
          <p14:tracePt t="11014" x="5697538" y="4826000"/>
          <p14:tracePt t="11022" x="5715000" y="4826000"/>
          <p14:tracePt t="11030" x="5738813" y="4826000"/>
          <p14:tracePt t="11038" x="5764213" y="4826000"/>
          <p14:tracePt t="11046" x="5781675" y="4826000"/>
          <p14:tracePt t="11054" x="5807075" y="4826000"/>
          <p14:tracePt t="11062" x="5832475" y="4826000"/>
          <p14:tracePt t="11070" x="5865813" y="4826000"/>
          <p14:tracePt t="11077" x="5891213" y="4826000"/>
          <p14:tracePt t="11086" x="5924550" y="4826000"/>
          <p14:tracePt t="11093" x="5957888" y="4826000"/>
          <p14:tracePt t="11102" x="5999163" y="4818063"/>
          <p14:tracePt t="11110" x="6032500" y="4818063"/>
          <p14:tracePt t="11117" x="6083300" y="4818063"/>
          <p14:tracePt t="11127" x="6116638" y="4810125"/>
          <p14:tracePt t="11134" x="6149975" y="4810125"/>
          <p14:tracePt t="11144" x="6175375" y="4810125"/>
          <p14:tracePt t="11150" x="6200775" y="4810125"/>
          <p14:tracePt t="11158" x="6218238" y="4810125"/>
          <p14:tracePt t="11166" x="6234113" y="4810125"/>
          <p14:tracePt t="11174" x="6251575" y="4810125"/>
          <p14:tracePt t="11182" x="6259513" y="4810125"/>
          <p14:tracePt t="11190" x="6276975" y="4810125"/>
          <p14:tracePt t="11198" x="6292850" y="4810125"/>
          <p14:tracePt t="11205" x="6310313" y="4810125"/>
          <p14:tracePt t="11214" x="6318250" y="4810125"/>
          <p14:tracePt t="11222" x="6326188" y="4810125"/>
          <p14:tracePt t="11230" x="6343650" y="4810125"/>
          <p14:tracePt t="11238" x="6369050" y="4810125"/>
          <p14:tracePt t="11245" x="6394450" y="4810125"/>
          <p14:tracePt t="11253" x="6418263" y="4818063"/>
          <p14:tracePt t="11262" x="6443663" y="4818063"/>
          <p14:tracePt t="11269" x="6469063" y="4826000"/>
          <p14:tracePt t="11277" x="6494463" y="4835525"/>
          <p14:tracePt t="11284" x="6511925" y="4835525"/>
          <p14:tracePt t="11293" x="6527800" y="4835525"/>
          <p14:tracePt t="11301" x="6535738" y="4835525"/>
          <p14:tracePt t="11308" x="6553200" y="4835525"/>
          <p14:tracePt t="11325" x="6570663" y="4835525"/>
          <p14:tracePt t="11333" x="6578600" y="4835525"/>
          <p14:tracePt t="11349" x="6594475" y="4835525"/>
          <p14:tracePt t="11356" x="6611938" y="4835525"/>
          <p14:tracePt t="11366" x="6629400" y="4835525"/>
          <p14:tracePt t="11375" x="6645275" y="4843463"/>
          <p14:tracePt t="11382" x="6662738" y="4843463"/>
          <p14:tracePt t="11390" x="6678613" y="4851400"/>
          <p14:tracePt t="11398" x="6704013" y="4851400"/>
          <p14:tracePt t="11406" x="6711950" y="4868863"/>
          <p14:tracePt t="11414" x="6729413" y="4876800"/>
          <p14:tracePt t="11422" x="6746875" y="4884738"/>
          <p14:tracePt t="11430" x="6770688" y="4902200"/>
          <p14:tracePt t="11438" x="6788150" y="4910138"/>
          <p14:tracePt t="11446" x="6805613" y="4927600"/>
          <p14:tracePt t="11454" x="6821488" y="4943475"/>
          <p14:tracePt t="11463" x="6854825" y="4953000"/>
          <p14:tracePt t="11470" x="6880225" y="4978400"/>
          <p14:tracePt t="11478" x="6897688" y="4994275"/>
          <p14:tracePt t="11485" x="6923088" y="5002213"/>
          <p14:tracePt t="11493" x="6946900" y="5019675"/>
          <p14:tracePt t="11502" x="6956425" y="5019675"/>
          <p14:tracePt t="11511" x="6981825" y="5037138"/>
          <p14:tracePt t="11518" x="7005638" y="5045075"/>
          <p14:tracePt t="11526" x="7015163" y="5045075"/>
          <p14:tracePt t="11533" x="7031038" y="5060950"/>
          <p14:tracePt t="11543" x="7048500" y="5070475"/>
          <p14:tracePt t="11550" x="7056438" y="5070475"/>
          <p14:tracePt t="11558" x="7064375" y="5086350"/>
          <p14:tracePt t="11566" x="7099300" y="5111750"/>
          <p14:tracePt t="11574" x="7115175" y="5137150"/>
          <p14:tracePt t="11582" x="7148513" y="5170488"/>
          <p14:tracePt t="11590" x="7173913" y="5195888"/>
          <p14:tracePt t="11598" x="7207250" y="5221288"/>
          <p14:tracePt t="11606" x="7224713" y="5237163"/>
          <p14:tracePt t="11614" x="7250113" y="5246688"/>
          <p14:tracePt t="11622" x="7258050" y="5254625"/>
          <p14:tracePt t="11630" x="7275513" y="5262563"/>
          <p14:tracePt t="11638" x="7291388" y="5272088"/>
          <p14:tracePt t="11646" x="7316788" y="5280025"/>
          <p14:tracePt t="11654" x="7358063" y="5295900"/>
          <p14:tracePt t="11663" x="7392988" y="5313363"/>
          <p14:tracePt t="11670" x="7442200" y="5330825"/>
          <p14:tracePt t="11678" x="7493000" y="5330825"/>
          <p14:tracePt t="11686" x="7518400" y="5338763"/>
          <p14:tracePt t="11693" x="7551738" y="5356225"/>
          <p14:tracePt t="11702" x="7577138" y="5372100"/>
          <p14:tracePt t="11710" x="7610475" y="5380038"/>
          <p14:tracePt t="11718" x="7635875" y="5397500"/>
          <p14:tracePt t="11726" x="7677150" y="5414963"/>
          <p14:tracePt t="11734" x="7702550" y="5422900"/>
          <p14:tracePt t="11743" x="7745413" y="5438775"/>
          <p14:tracePt t="11750" x="7761288" y="5456238"/>
          <p14:tracePt t="11758" x="7794625" y="5456238"/>
          <p14:tracePt t="11766" x="7812088" y="5464175"/>
          <p14:tracePt t="11778" x="7837488" y="5464175"/>
          <p14:tracePt t="11784" x="7853363" y="5473700"/>
          <p14:tracePt t="11790" x="7878763" y="5481638"/>
          <p14:tracePt t="11798" x="7904163" y="5481638"/>
          <p14:tracePt t="11806" x="7929563" y="5481638"/>
          <p14:tracePt t="11814" x="7945438" y="5489575"/>
          <p14:tracePt t="11822" x="7962900" y="5497513"/>
          <p14:tracePt t="11831" x="7970838" y="5507038"/>
          <p14:tracePt t="11838" x="7988300" y="5507038"/>
          <p14:tracePt t="11845" x="7996238" y="5514975"/>
          <p14:tracePt t="11854" x="8004175" y="5522913"/>
          <p14:tracePt t="11862" x="8021638" y="5522913"/>
          <p14:tracePt t="11870" x="8021638" y="5532438"/>
          <p14:tracePt t="11877" x="8039100" y="5532438"/>
          <p14:tracePt t="11893" x="8047038" y="5532438"/>
          <p14:tracePt t="11909" x="8054975" y="5540375"/>
          <p14:tracePt t="11918" x="8062913" y="5540375"/>
          <p14:tracePt t="11926" x="8072438" y="5540375"/>
          <p14:tracePt t="11934" x="8080375" y="5548313"/>
          <p14:tracePt t="11950" x="8088313" y="5548313"/>
          <p14:tracePt t="13062" x="8097838" y="5548313"/>
          <p14:tracePt t="13102" x="8105775" y="5540375"/>
          <p14:tracePt t="13110" x="8121650" y="5540375"/>
          <p14:tracePt t="13118" x="8131175" y="5532438"/>
          <p14:tracePt t="13126" x="8147050" y="5522913"/>
          <p14:tracePt t="13134" x="8156575" y="5514975"/>
          <p14:tracePt t="13143" x="8164513" y="5507038"/>
          <p14:tracePt t="13150" x="8180388" y="5497513"/>
          <p14:tracePt t="13158" x="8180388" y="5489575"/>
          <p14:tracePt t="13166" x="8205788" y="5481638"/>
          <p14:tracePt t="13174" x="8215313" y="5464175"/>
          <p14:tracePt t="13182" x="8231188" y="5456238"/>
          <p14:tracePt t="13190" x="8248650" y="5438775"/>
          <p14:tracePt t="13198" x="8274050" y="5438775"/>
          <p14:tracePt t="13206" x="8289925" y="5422900"/>
          <p14:tracePt t="13214" x="8307388" y="5414963"/>
          <p14:tracePt t="13221" x="8323263" y="5414963"/>
          <p14:tracePt t="13230" x="8340725" y="5397500"/>
          <p14:tracePt t="13238" x="8348663" y="5397500"/>
          <p14:tracePt t="13246" x="8366125" y="5380038"/>
          <p14:tracePt t="13254" x="8399463" y="5364163"/>
          <p14:tracePt t="13263" x="8424863" y="5346700"/>
          <p14:tracePt t="13269" x="8450263" y="5321300"/>
          <p14:tracePt t="13278" x="8491538" y="5313363"/>
          <p14:tracePt t="13286" x="8532813" y="5287963"/>
          <p14:tracePt t="13293" x="8567738" y="5272088"/>
          <p14:tracePt t="13302" x="8591550" y="5254625"/>
          <p14:tracePt t="13310" x="8626475" y="5246688"/>
          <p14:tracePt t="13318" x="8642350" y="5229225"/>
          <p14:tracePt t="13326" x="8650288" y="5221288"/>
          <p14:tracePt t="13333" x="8675688" y="5203825"/>
          <p14:tracePt t="13343" x="8675688" y="5195888"/>
          <p14:tracePt t="13349" x="8701088" y="5178425"/>
          <p14:tracePt t="13358" x="8709025" y="5170488"/>
          <p14:tracePt t="13365" x="8718550" y="5154613"/>
          <p14:tracePt t="13375" x="8743950" y="5129213"/>
          <p14:tracePt t="13382" x="8759825" y="5111750"/>
          <p14:tracePt t="13390" x="8777288" y="5095875"/>
          <p14:tracePt t="13398" x="8802688" y="5060950"/>
          <p14:tracePt t="13406" x="8810625" y="5045075"/>
          <p14:tracePt t="13414" x="8836025" y="5027613"/>
          <p14:tracePt t="13422" x="8851900" y="5011738"/>
          <p14:tracePt t="13430" x="8869363" y="4986338"/>
          <p14:tracePt t="13438" x="8885238" y="4968875"/>
          <p14:tracePt t="13446" x="8910638" y="4953000"/>
          <p14:tracePt t="13454" x="8936038" y="4935538"/>
          <p14:tracePt t="13463" x="8953500" y="4927600"/>
          <p14:tracePt t="13470" x="8961438" y="4910138"/>
          <p14:tracePt t="13476" x="8978900" y="4902200"/>
          <p14:tracePt t="13485" x="8986838" y="4884738"/>
          <p14:tracePt t="13493" x="9002713" y="4868863"/>
          <p14:tracePt t="13501" x="9012238" y="4860925"/>
          <p14:tracePt t="13510" x="9028113" y="4843463"/>
          <p14:tracePt t="13530" x="9061450" y="4810125"/>
          <p14:tracePt t="13534" x="9078913" y="4792663"/>
          <p14:tracePt t="13543" x="9104313" y="4784725"/>
          <p14:tracePt t="13550" x="9129713" y="4759325"/>
          <p14:tracePt t="13558" x="9155113" y="4743450"/>
          <p14:tracePt t="13566" x="9170988" y="4733925"/>
          <p14:tracePt t="13574" x="9196388" y="4718050"/>
          <p14:tracePt t="13582" x="9204325" y="4708525"/>
          <p14:tracePt t="13590" x="9213850" y="4700588"/>
          <p14:tracePt t="13598" x="9221788" y="4692650"/>
          <p14:tracePt t="13606" x="9229725" y="4684713"/>
          <p14:tracePt t="13614" x="9237663" y="4675188"/>
          <p14:tracePt t="13622" x="9247188" y="4667250"/>
          <p14:tracePt t="13630" x="9263063" y="4641850"/>
          <p14:tracePt t="13638" x="9280525" y="4633913"/>
          <p14:tracePt t="13646" x="9296400" y="4616450"/>
          <p14:tracePt t="13654" x="9331325" y="4591050"/>
          <p14:tracePt t="13663" x="9347200" y="4575175"/>
          <p14:tracePt t="13670" x="9372600" y="4549775"/>
          <p14:tracePt t="13678" x="9380538" y="4541838"/>
          <p14:tracePt t="13685" x="9390063" y="4532313"/>
          <p14:tracePt t="13693" x="9390063" y="4524375"/>
          <p14:tracePt t="13702" x="9390063" y="4516438"/>
          <p14:tracePt t="13710" x="9398000" y="4506913"/>
          <p14:tracePt t="13718" x="9398000" y="4498975"/>
          <p14:tracePt t="13727" x="9398000" y="4491038"/>
          <p14:tracePt t="13734" x="9398000" y="4483100"/>
          <p14:tracePt t="13750" x="9405938" y="4473575"/>
          <p14:tracePt t="13758" x="9413875" y="4465638"/>
          <p14:tracePt t="13774" x="9413875" y="4457700"/>
          <p14:tracePt t="13782" x="9423400" y="4440238"/>
          <p14:tracePt t="13790" x="9431338" y="4432300"/>
          <p14:tracePt t="13798" x="9431338" y="4424363"/>
          <p14:tracePt t="13814" x="9431338" y="4414838"/>
          <p14:tracePt t="13822" x="9431338" y="4406900"/>
          <p14:tracePt t="13830" x="9431338" y="4398963"/>
          <p14:tracePt t="13838" x="9431338" y="4389438"/>
          <p14:tracePt t="13846" x="9431338" y="4381500"/>
          <p14:tracePt t="13854" x="9431338" y="4373563"/>
          <p14:tracePt t="13870" x="9431338" y="4365625"/>
          <p14:tracePt t="13886" x="9431338" y="4356100"/>
          <p14:tracePt t="13902" x="9431338" y="4348163"/>
          <p14:tracePt t="13911" x="9431338" y="4340225"/>
          <p14:tracePt t="13918" x="9431338" y="4330700"/>
          <p14:tracePt t="13927" x="9431338" y="4322763"/>
          <p14:tracePt t="13934" x="9431338" y="4314825"/>
          <p14:tracePt t="13943" x="9431338" y="4306888"/>
          <p14:tracePt t="13950" x="9431338" y="4297363"/>
          <p14:tracePt t="13958" x="9423400" y="4289425"/>
          <p14:tracePt t="13974" x="9423400" y="4281488"/>
          <p14:tracePt t="13998" x="9413875" y="4271963"/>
          <p14:tracePt t="14021" x="9405938" y="4264025"/>
          <p14:tracePt t="14038" x="9398000" y="4264025"/>
          <p14:tracePt t="14062" x="9398000" y="4256088"/>
          <p14:tracePt t="14094" x="9390063" y="4256088"/>
          <p14:tracePt t="14126" x="9380538" y="4256088"/>
          <p14:tracePt t="14134" x="9380538" y="4248150"/>
          <p14:tracePt t="14174" x="9372600" y="4248150"/>
          <p14:tracePt t="14182" x="9364663" y="4248150"/>
          <p14:tracePt t="14198" x="9355138" y="4248150"/>
          <p14:tracePt t="14206" x="9339263" y="4248150"/>
          <p14:tracePt t="14214" x="9313863" y="4248150"/>
          <p14:tracePt t="14222" x="9296400" y="4248150"/>
          <p14:tracePt t="14230" x="9288463" y="4248150"/>
          <p14:tracePt t="14238" x="9280525" y="4248150"/>
          <p14:tracePt t="14246" x="9272588" y="4248150"/>
          <p14:tracePt t="14262" x="9263063" y="4248150"/>
          <p14:tracePt t="14293" x="9255125" y="4248150"/>
          <p14:tracePt t="14302" x="9247188" y="4248150"/>
          <p14:tracePt t="14310" x="9237663" y="4248150"/>
          <p14:tracePt t="14318" x="9229725" y="4248150"/>
          <p14:tracePt t="14327" x="9213850" y="4248150"/>
          <p14:tracePt t="14334" x="9204325" y="4248150"/>
          <p14:tracePt t="14343" x="9196388" y="4248150"/>
          <p14:tracePt t="14350" x="9188450" y="4248150"/>
          <p14:tracePt t="14366" x="9170988" y="4248150"/>
          <p14:tracePt t="14382" x="9163050" y="4248150"/>
          <p14:tracePt t="14398" x="9155113" y="4248150"/>
          <p14:tracePt t="14406" x="9145588" y="4248150"/>
          <p14:tracePt t="14414" x="9137650" y="4248150"/>
          <p14:tracePt t="14430" x="9129713" y="4248150"/>
          <p14:tracePt t="14438" x="9112250" y="4248150"/>
          <p14:tracePt t="14445" x="9096375" y="4248150"/>
          <p14:tracePt t="14454" x="9070975" y="4248150"/>
          <p14:tracePt t="14462" x="9045575" y="4256088"/>
          <p14:tracePt t="14470" x="9012238" y="4256088"/>
          <p14:tracePt t="14477" x="8986838" y="4256088"/>
          <p14:tracePt t="14486" x="8953500" y="4256088"/>
          <p14:tracePt t="14493" x="8936038" y="4264025"/>
          <p14:tracePt t="14502" x="8928100" y="4264025"/>
          <p14:tracePt t="14509" x="8910638" y="4264025"/>
          <p14:tracePt t="14542" x="8902700" y="4264025"/>
          <p14:tracePt t="14573" x="8894763" y="4264025"/>
          <p14:tracePt t="14581" x="8885238" y="4264025"/>
          <p14:tracePt t="14613" x="8877300" y="4264025"/>
          <p14:tracePt t="22158" x="8877300" y="4271963"/>
          <p14:tracePt t="22182" x="8877300" y="4264025"/>
          <p14:tracePt t="22190" x="8885238" y="4248150"/>
          <p14:tracePt t="22711" x="8910638" y="4248150"/>
          <p14:tracePt t="22718" x="8920163" y="4238625"/>
          <p14:tracePt t="22727" x="8943975" y="4238625"/>
          <p14:tracePt t="22742" x="8953500" y="4238625"/>
          <p14:tracePt t="23318" x="8953500" y="4230688"/>
          <p14:tracePt t="23334" x="8953500" y="4222750"/>
          <p14:tracePt t="23342" x="8953500" y="4213225"/>
          <p14:tracePt t="23350" x="8953500" y="4205288"/>
          <p14:tracePt t="23366" x="8953500" y="4189413"/>
          <p14:tracePt t="23382" x="8953500" y="4179888"/>
          <p14:tracePt t="23390" x="8953500" y="4171950"/>
          <p14:tracePt t="23398" x="8953500" y="4164013"/>
          <p14:tracePt t="23414" x="8953500" y="4154488"/>
          <p14:tracePt t="23430" x="8953500" y="4146550"/>
          <p14:tracePt t="24054" x="8953500" y="4138613"/>
          <p14:tracePt t="24069" x="8953500" y="4130675"/>
          <p14:tracePt t="24086" x="8953500" y="4121150"/>
          <p14:tracePt t="24102" x="8953500" y="4113213"/>
          <p14:tracePt t="24111" x="8953500" y="4105275"/>
          <p14:tracePt t="24117" x="8953500" y="4095750"/>
          <p14:tracePt t="24134" x="8953500" y="4087813"/>
          <p14:tracePt t="24422" x="8953500" y="4095750"/>
          <p14:tracePt t="24614" x="8961438" y="4087813"/>
          <p14:tracePt t="24622" x="8969375" y="4062413"/>
          <p14:tracePt t="24630" x="8969375" y="4037013"/>
          <p14:tracePt t="24638" x="8978900" y="3995738"/>
          <p14:tracePt t="24646" x="8986838" y="3937000"/>
          <p14:tracePt t="24654" x="8994775" y="3870325"/>
          <p14:tracePt t="24660" x="9002713" y="3786188"/>
          <p14:tracePt t="24670" x="9012238" y="3702050"/>
          <p14:tracePt t="24678" x="9020175" y="3576638"/>
          <p14:tracePt t="24686" x="9028113" y="3467100"/>
          <p14:tracePt t="24694" x="9028113" y="3332163"/>
          <p14:tracePt t="24702" x="9028113" y="3148013"/>
          <p14:tracePt t="24711" x="9028113" y="2987675"/>
          <p14:tracePt t="24718" x="9028113" y="2770188"/>
          <p14:tracePt t="24728" x="9028113" y="2609850"/>
          <p14:tracePt t="24734" x="9028113" y="2451100"/>
          <p14:tracePt t="24742" x="9028113" y="2241550"/>
          <p14:tracePt t="24750" x="9028113" y="2032000"/>
          <p14:tracePt t="24758" x="9028113" y="1830388"/>
          <p14:tracePt t="24766" x="9037638" y="1636713"/>
          <p14:tracePt t="24773" x="9037638" y="1452563"/>
          <p14:tracePt t="24783" x="9037638" y="1292225"/>
          <p14:tracePt t="24790" x="9037638" y="1149350"/>
          <p14:tracePt t="24798" x="9028113" y="1008063"/>
          <p14:tracePt t="24806" x="9002713" y="889000"/>
          <p14:tracePt t="24814" x="8961438" y="755650"/>
          <p14:tracePt t="24822" x="8902700" y="646113"/>
          <p14:tracePt t="24832" x="8843963" y="546100"/>
          <p14:tracePt t="24838" x="8777288" y="469900"/>
          <p14:tracePt t="24847" x="8734425" y="403225"/>
          <p14:tracePt t="24854" x="8693150" y="352425"/>
          <p14:tracePt t="24860" x="8667750" y="301625"/>
          <p14:tracePt t="24870" x="8642350" y="276225"/>
          <p14:tracePt t="24878" x="8626475" y="252413"/>
          <p14:tracePt t="24886" x="8626475" y="227013"/>
          <p14:tracePt t="24894" x="8609013" y="184150"/>
          <p14:tracePt t="24902" x="8591550" y="142875"/>
          <p14:tracePt t="24910" x="8575675" y="100013"/>
          <p14:tracePt t="24918" x="8558213" y="50800"/>
          <p14:tracePt t="24928" x="8542338"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7B21-C7BC-4246-84DA-04DC0A7D4588}"/>
              </a:ext>
            </a:extLst>
          </p:cNvPr>
          <p:cNvSpPr>
            <a:spLocks noGrp="1"/>
          </p:cNvSpPr>
          <p:nvPr>
            <p:ph type="title"/>
          </p:nvPr>
        </p:nvSpPr>
        <p:spPr>
          <a:xfrm>
            <a:off x="839788" y="-285225"/>
            <a:ext cx="10515600" cy="285226"/>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D2F41AE6-2367-4655-8AE3-041DBE710273}"/>
              </a:ext>
            </a:extLst>
          </p:cNvPr>
          <p:cNvSpPr>
            <a:spLocks noGrp="1"/>
          </p:cNvSpPr>
          <p:nvPr>
            <p:ph type="body" idx="1"/>
          </p:nvPr>
        </p:nvSpPr>
        <p:spPr>
          <a:xfrm>
            <a:off x="159391" y="3212984"/>
            <a:ext cx="3917659" cy="430887"/>
          </a:xfrm>
        </p:spPr>
        <p:txBody>
          <a:bodyPr>
            <a:normAutofit/>
          </a:bodyPr>
          <a:lstStyle/>
          <a:p>
            <a:r>
              <a:rPr lang="en-US" dirty="0"/>
              <a:t>WMO logo</a:t>
            </a:r>
          </a:p>
        </p:txBody>
      </p:sp>
      <p:pic>
        <p:nvPicPr>
          <p:cNvPr id="8" name="Content Placeholder 7" descr="A picture containing text, rug&#10;&#10;Description automatically generated">
            <a:extLst>
              <a:ext uri="{FF2B5EF4-FFF2-40B4-BE49-F238E27FC236}">
                <a16:creationId xmlns:a16="http://schemas.microsoft.com/office/drawing/2014/main" id="{17212BF8-604C-4AE3-8042-E84FE3F3510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26503" y="3643871"/>
            <a:ext cx="3650122" cy="2766408"/>
          </a:xfrm>
        </p:spPr>
      </p:pic>
      <p:sp>
        <p:nvSpPr>
          <p:cNvPr id="5" name="Text Placeholder 4">
            <a:extLst>
              <a:ext uri="{FF2B5EF4-FFF2-40B4-BE49-F238E27FC236}">
                <a16:creationId xmlns:a16="http://schemas.microsoft.com/office/drawing/2014/main" id="{B73171C6-772B-4B28-851A-912B4DDC2BDB}"/>
              </a:ext>
            </a:extLst>
          </p:cNvPr>
          <p:cNvSpPr>
            <a:spLocks noGrp="1"/>
          </p:cNvSpPr>
          <p:nvPr>
            <p:ph type="body" sz="quarter" idx="3"/>
          </p:nvPr>
        </p:nvSpPr>
        <p:spPr>
          <a:xfrm>
            <a:off x="7105474" y="1711354"/>
            <a:ext cx="4613945" cy="528507"/>
          </a:xfrm>
        </p:spPr>
        <p:txBody>
          <a:bodyPr>
            <a:normAutofit/>
          </a:bodyPr>
          <a:lstStyle/>
          <a:p>
            <a:r>
              <a:rPr lang="en-US" dirty="0"/>
              <a:t>WMO 50</a:t>
            </a:r>
            <a:r>
              <a:rPr lang="en-US" baseline="30000" dirty="0"/>
              <a:t>th</a:t>
            </a:r>
            <a:r>
              <a:rPr lang="en-US" dirty="0"/>
              <a:t> Anniversary (in 2000)</a:t>
            </a:r>
          </a:p>
        </p:txBody>
      </p:sp>
      <p:pic>
        <p:nvPicPr>
          <p:cNvPr id="10" name="Content Placeholder 9" descr="Diagram&#10;&#10;Description automatically generated">
            <a:extLst>
              <a:ext uri="{FF2B5EF4-FFF2-40B4-BE49-F238E27FC236}">
                <a16:creationId xmlns:a16="http://schemas.microsoft.com/office/drawing/2014/main" id="{D0576843-B0BE-4398-A6B2-A882D1AB77E7}"/>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387442" y="2353732"/>
            <a:ext cx="7737446" cy="4375295"/>
          </a:xfrm>
        </p:spPr>
      </p:pic>
      <p:pic>
        <p:nvPicPr>
          <p:cNvPr id="12" name="Picture 11" descr="A picture containing text, coin&#10;&#10;Description automatically generated">
            <a:extLst>
              <a:ext uri="{FF2B5EF4-FFF2-40B4-BE49-F238E27FC236}">
                <a16:creationId xmlns:a16="http://schemas.microsoft.com/office/drawing/2014/main" id="{259889EF-0DEF-468C-9A50-3D961A2871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93" y="564673"/>
            <a:ext cx="6400115" cy="2083639"/>
          </a:xfrm>
          <a:prstGeom prst="rect">
            <a:avLst/>
          </a:prstGeom>
        </p:spPr>
      </p:pic>
      <p:sp>
        <p:nvSpPr>
          <p:cNvPr id="4" name="TextBox 3">
            <a:extLst>
              <a:ext uri="{FF2B5EF4-FFF2-40B4-BE49-F238E27FC236}">
                <a16:creationId xmlns:a16="http://schemas.microsoft.com/office/drawing/2014/main" id="{5BDB2EE4-64C6-49AC-9F27-EF05A2D9D63F}"/>
              </a:ext>
            </a:extLst>
          </p:cNvPr>
          <p:cNvSpPr txBox="1"/>
          <p:nvPr/>
        </p:nvSpPr>
        <p:spPr>
          <a:xfrm>
            <a:off x="36993" y="133786"/>
            <a:ext cx="9352540" cy="430887"/>
          </a:xfrm>
          <a:prstGeom prst="rect">
            <a:avLst/>
          </a:prstGeom>
          <a:noFill/>
        </p:spPr>
        <p:txBody>
          <a:bodyPr wrap="square" rtlCol="0">
            <a:spAutoFit/>
          </a:bodyPr>
          <a:lstStyle/>
          <a:p>
            <a:r>
              <a:rPr lang="en-US" sz="2200" b="1" dirty="0"/>
              <a:t>The IMO became the WMO (the World Meteorological Organization) in 1950</a:t>
            </a:r>
          </a:p>
        </p:txBody>
      </p:sp>
      <p:pic>
        <p:nvPicPr>
          <p:cNvPr id="6" name="Audio 5">
            <a:hlinkClick r:id="" action="ppaction://media"/>
            <a:extLst>
              <a:ext uri="{FF2B5EF4-FFF2-40B4-BE49-F238E27FC236}">
                <a16:creationId xmlns:a16="http://schemas.microsoft.com/office/drawing/2014/main" id="{855CBC3F-08EC-4298-917E-341A3CF0D6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6032688"/>
      </p:ext>
    </p:extLst>
  </p:cSld>
  <p:clrMapOvr>
    <a:masterClrMapping/>
  </p:clrMapOvr>
  <mc:AlternateContent xmlns:mc="http://schemas.openxmlformats.org/markup-compatibility/2006" xmlns:p14="http://schemas.microsoft.com/office/powerpoint/2010/main">
    <mc:Choice Requires="p14">
      <p:transition spd="slow" p14:dur="2000" advTm="41898"/>
    </mc:Choice>
    <mc:Fallback xmlns="">
      <p:transition spd="slow" advTm="4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279" x="3498850" y="6832600"/>
          <p14:tracePt t="4286" x="3506788" y="6807200"/>
          <p14:tracePt t="4295" x="3506788" y="6781800"/>
          <p14:tracePt t="4302" x="3516313" y="6757988"/>
          <p14:tracePt t="4310" x="3516313" y="6723063"/>
          <p14:tracePt t="4318" x="3516313" y="6689725"/>
          <p14:tracePt t="4327" x="3516313" y="6664325"/>
          <p14:tracePt t="4334" x="3516313" y="6640513"/>
          <p14:tracePt t="4342" x="3524250" y="6605588"/>
          <p14:tracePt t="4350" x="3524250" y="6589713"/>
          <p14:tracePt t="4357" x="3524250" y="6572250"/>
          <p14:tracePt t="4366" x="3524250" y="6556375"/>
          <p14:tracePt t="4373" x="3524250" y="6538913"/>
          <p14:tracePt t="4382" x="3524250" y="6521450"/>
          <p14:tracePt t="4391" x="3532188" y="6505575"/>
          <p14:tracePt t="4398" x="3532188" y="6488113"/>
          <p14:tracePt t="4407" x="3532188" y="6480175"/>
          <p14:tracePt t="4414" x="3532188" y="6462713"/>
          <p14:tracePt t="4421" x="3532188" y="6438900"/>
          <p14:tracePt t="4430" x="3524250" y="6413500"/>
          <p14:tracePt t="4437" x="3524250" y="6396038"/>
          <p14:tracePt t="4446" x="3506788" y="6380163"/>
          <p14:tracePt t="4454" x="3498850" y="6362700"/>
          <p14:tracePt t="4461" x="3473450" y="6345238"/>
          <p14:tracePt t="4470" x="3465513" y="6329363"/>
          <p14:tracePt t="4477" x="3448050" y="6321425"/>
          <p14:tracePt t="4486" x="3448050" y="6311900"/>
          <p14:tracePt t="4494" x="3440113" y="6303963"/>
          <p14:tracePt t="4878" x="3432175" y="6296025"/>
          <p14:tracePt t="4895" x="3440113" y="6296025"/>
          <p14:tracePt t="4902" x="3440113" y="6286500"/>
          <p14:tracePt t="4911" x="3448050" y="6278563"/>
          <p14:tracePt t="4918" x="3457575" y="6270625"/>
          <p14:tracePt t="4927" x="3457575" y="6262688"/>
          <p14:tracePt t="4934" x="3457575" y="6245225"/>
          <p14:tracePt t="4942" x="3457575" y="6227763"/>
          <p14:tracePt t="4952" x="3465513" y="6219825"/>
          <p14:tracePt t="4957" x="3473450" y="6194425"/>
          <p14:tracePt t="4968" x="3490913" y="6161088"/>
          <p14:tracePt t="4977" x="3498850" y="6127750"/>
          <p14:tracePt t="4982" x="3516313" y="6102350"/>
          <p14:tracePt t="4990" x="3524250" y="6076950"/>
          <p14:tracePt t="4998" x="3532188" y="6043613"/>
          <p14:tracePt t="5007" x="3549650" y="6018213"/>
          <p14:tracePt t="5014" x="3557588" y="5992813"/>
          <p14:tracePt t="5023" x="3565525" y="5976938"/>
          <p14:tracePt t="5030" x="3575050" y="5951538"/>
          <p14:tracePt t="5038" x="3582988" y="5926138"/>
          <p14:tracePt t="5046" x="3590925" y="5900738"/>
          <p14:tracePt t="5054" x="3590925" y="5867400"/>
          <p14:tracePt t="5062" x="3590925" y="5834063"/>
          <p14:tracePt t="5070" x="3600450" y="5783263"/>
          <p14:tracePt t="5078" x="3600450" y="5724525"/>
          <p14:tracePt t="5086" x="3608388" y="5657850"/>
          <p14:tracePt t="5094" x="3608388" y="5591175"/>
          <p14:tracePt t="5102" x="3616325" y="5522913"/>
          <p14:tracePt t="5111" x="3616325" y="5456238"/>
          <p14:tracePt t="5118" x="3616325" y="5397500"/>
          <p14:tracePt t="5126" x="3624263" y="5356225"/>
          <p14:tracePt t="5134" x="3624263" y="5305425"/>
          <p14:tracePt t="5142" x="3633788" y="5262563"/>
          <p14:tracePt t="5150" x="3633788" y="5203825"/>
          <p14:tracePt t="5157" x="3641725" y="5137150"/>
          <p14:tracePt t="5166" x="3649663" y="5078413"/>
          <p14:tracePt t="5174" x="3649663" y="5019675"/>
          <p14:tracePt t="5182" x="3659188" y="4960938"/>
          <p14:tracePt t="5190" x="3667125" y="4902200"/>
          <p14:tracePt t="5198" x="3675063" y="4851400"/>
          <p14:tracePt t="5207" x="3675063" y="4802188"/>
          <p14:tracePt t="5214" x="3675063" y="4767263"/>
          <p14:tracePt t="5222" x="3675063" y="4725988"/>
          <p14:tracePt t="5230" x="3675063" y="4684713"/>
          <p14:tracePt t="5238" x="3675063" y="4641850"/>
          <p14:tracePt t="5246" x="3659188" y="4583113"/>
          <p14:tracePt t="5254" x="3649663" y="4532313"/>
          <p14:tracePt t="5262" x="3633788" y="4483100"/>
          <p14:tracePt t="5270" x="3633788" y="4440238"/>
          <p14:tracePt t="5278" x="3616325" y="4389438"/>
          <p14:tracePt t="5286" x="3608388" y="4330700"/>
          <p14:tracePt t="5294" x="3600450" y="4297363"/>
          <p14:tracePt t="5302" x="3582988" y="4256088"/>
          <p14:tracePt t="5310" x="3575050" y="4230688"/>
          <p14:tracePt t="5318" x="3565525" y="4213225"/>
          <p14:tracePt t="5327" x="3549650" y="4197350"/>
          <p14:tracePt t="5334" x="3532188" y="4179888"/>
          <p14:tracePt t="5344" x="3516313" y="4171950"/>
          <p14:tracePt t="5350" x="3490913" y="4164013"/>
          <p14:tracePt t="5357" x="3448050" y="4154488"/>
          <p14:tracePt t="5367" x="3406775" y="4154488"/>
          <p14:tracePt t="5374" x="3373438" y="4154488"/>
          <p14:tracePt t="5382" x="3322638" y="4154488"/>
          <p14:tracePt t="5391" x="3297238" y="4164013"/>
          <p14:tracePt t="5398" x="3271838" y="4189413"/>
          <p14:tracePt t="5407" x="3255963" y="4222750"/>
          <p14:tracePt t="5414" x="3248025" y="4248150"/>
          <p14:tracePt t="5424" x="3248025" y="4306888"/>
          <p14:tracePt t="5430" x="3248025" y="4314825"/>
          <p14:tracePt t="5582" x="3248025" y="4340225"/>
          <p14:tracePt t="5590" x="3248025" y="4348163"/>
          <p14:tracePt t="5598" x="3255963" y="4340225"/>
          <p14:tracePt t="5607" x="3271838" y="4314825"/>
          <p14:tracePt t="5615" x="3271838" y="4289425"/>
          <p14:tracePt t="5622" x="3271838" y="4238625"/>
          <p14:tracePt t="5630" x="3263900" y="4205288"/>
          <p14:tracePt t="5638" x="3248025" y="4138613"/>
          <p14:tracePt t="5646" x="3238500" y="4062413"/>
          <p14:tracePt t="5654" x="3230563" y="3995738"/>
          <p14:tracePt t="5662" x="3222625" y="3937000"/>
          <p14:tracePt t="5676" x="3222625" y="3870325"/>
          <p14:tracePt t="5681" x="3222625" y="3802063"/>
          <p14:tracePt t="5686" x="3213100" y="3752850"/>
          <p14:tracePt t="5695" x="3197225" y="3684588"/>
          <p14:tracePt t="5702" x="3179763" y="3643313"/>
          <p14:tracePt t="5711" x="3154363" y="3592513"/>
          <p14:tracePt t="5718" x="3138488" y="3541713"/>
          <p14:tracePt t="5728" x="3105150" y="3492500"/>
          <p14:tracePt t="5734" x="3071813" y="3441700"/>
          <p14:tracePt t="5743" x="3028950" y="3382963"/>
          <p14:tracePt t="5750" x="2970213" y="3324225"/>
          <p14:tracePt t="5757" x="2928938" y="3273425"/>
          <p14:tracePt t="5766" x="2878138" y="3232150"/>
          <p14:tracePt t="5774" x="2827338" y="3181350"/>
          <p14:tracePt t="5782" x="2794000" y="3140075"/>
          <p14:tracePt t="5790" x="2752725" y="3097213"/>
          <p14:tracePt t="5798" x="2709863" y="3055938"/>
          <p14:tracePt t="5807" x="2684463" y="3022600"/>
          <p14:tracePt t="5814" x="2643188" y="2971800"/>
          <p14:tracePt t="5822" x="2617788" y="2905125"/>
          <p14:tracePt t="5830" x="2584450" y="2870200"/>
          <p14:tracePt t="5838" x="2566988" y="2828925"/>
          <p14:tracePt t="5846" x="2533650" y="2795588"/>
          <p14:tracePt t="5854" x="2508250" y="2762250"/>
          <p14:tracePt t="5862" x="2484438" y="2727325"/>
          <p14:tracePt t="5870" x="2449513" y="2686050"/>
          <p14:tracePt t="5878" x="2400300" y="2652713"/>
          <p14:tracePt t="5886" x="2332038" y="2609850"/>
          <p14:tracePt t="5895" x="2273300" y="2568575"/>
          <p14:tracePt t="5902" x="2214563" y="2517775"/>
          <p14:tracePt t="5911" x="2173288" y="2484438"/>
          <p14:tracePt t="5918" x="2132013" y="2451100"/>
          <p14:tracePt t="5927" x="2081213" y="2409825"/>
          <p14:tracePt t="5934" x="2047875" y="2374900"/>
          <p14:tracePt t="5944" x="1997075" y="2333625"/>
          <p14:tracePt t="5950" x="1955800" y="2300288"/>
          <p14:tracePt t="5957" x="1905000" y="2257425"/>
          <p14:tracePt t="5966" x="1862138" y="2233613"/>
          <p14:tracePt t="5974" x="1838325" y="2208213"/>
          <p14:tracePt t="5982" x="1820863" y="2182813"/>
          <p14:tracePt t="5990" x="1803400" y="2165350"/>
          <p14:tracePt t="5998" x="1795463" y="2157413"/>
          <p14:tracePt t="6007" x="1787525" y="2132013"/>
          <p14:tracePt t="6014" x="1770063" y="2114550"/>
          <p14:tracePt t="6024" x="1762125" y="2090738"/>
          <p14:tracePt t="6030" x="1744663" y="2065338"/>
          <p14:tracePt t="6038" x="1736725" y="2032000"/>
          <p14:tracePt t="6046" x="1720850" y="2006600"/>
          <p14:tracePt t="6054" x="1695450" y="1981200"/>
          <p14:tracePt t="6062" x="1670050" y="1947863"/>
          <p14:tracePt t="6070" x="1636713" y="1914525"/>
          <p14:tracePt t="6078" x="1611313" y="1897063"/>
          <p14:tracePt t="6085" x="1577975" y="1879600"/>
          <p14:tracePt t="6094" x="1568450" y="1871663"/>
          <p14:tracePt t="6101" x="1560513" y="1863725"/>
          <p14:tracePt t="6110" x="1560513" y="1855788"/>
          <p14:tracePt t="6117" x="1560513" y="1846263"/>
          <p14:tracePt t="6134" x="1560513" y="1838325"/>
          <p14:tracePt t="6141" x="1560513" y="1830388"/>
          <p14:tracePt t="6150" x="1560513" y="1812925"/>
          <p14:tracePt t="6157" x="1560513" y="1797050"/>
          <p14:tracePt t="6166" x="1560513" y="1787525"/>
          <p14:tracePt t="6173" x="1560513" y="1771650"/>
          <p14:tracePt t="6182" x="1560513" y="1754188"/>
          <p14:tracePt t="6189" x="1560513" y="1738313"/>
          <p14:tracePt t="6198" x="1560513" y="1720850"/>
          <p14:tracePt t="6206" x="1552575" y="1712913"/>
          <p14:tracePt t="6214" x="1544638" y="1695450"/>
          <p14:tracePt t="6221" x="1519238" y="1687513"/>
          <p14:tracePt t="6230" x="1501775" y="1670050"/>
          <p14:tracePt t="6237" x="1485900" y="1662113"/>
          <p14:tracePt t="6245" x="1460500" y="1654175"/>
          <p14:tracePt t="6254" x="1443038" y="1644650"/>
          <p14:tracePt t="6261" x="1427163" y="1636713"/>
          <p14:tracePt t="6278" x="1417638" y="1628775"/>
          <p14:tracePt t="6285" x="1409700" y="1628775"/>
          <p14:tracePt t="6310" x="1409700" y="1620838"/>
          <p14:tracePt t="6327" x="1401763" y="1611313"/>
          <p14:tracePt t="6342" x="1384300" y="1603375"/>
          <p14:tracePt t="6350" x="1376363" y="1595438"/>
          <p14:tracePt t="6357" x="1368425" y="1595438"/>
          <p14:tracePt t="6366" x="1350963" y="1577975"/>
          <p14:tracePt t="6374" x="1333500" y="1577975"/>
          <p14:tracePt t="6382" x="1325563" y="1577975"/>
          <p14:tracePt t="6391" x="1317625" y="1577975"/>
          <p14:tracePt t="6398" x="1317625" y="1570038"/>
          <p14:tracePt t="6407" x="1309688" y="1562100"/>
          <p14:tracePt t="6414" x="1300163" y="1562100"/>
          <p14:tracePt t="6431" x="1300163" y="1552575"/>
          <p14:tracePt t="6438" x="1292225" y="1552575"/>
          <p14:tracePt t="6446" x="1292225" y="1544638"/>
          <p14:tracePt t="6463" x="1292225" y="1536700"/>
          <p14:tracePt t="6470" x="1284288" y="1527175"/>
          <p14:tracePt t="6486" x="1266825" y="1527175"/>
          <p14:tracePt t="6495" x="1258888" y="1527175"/>
          <p14:tracePt t="6502" x="1250950" y="1519238"/>
          <p14:tracePt t="6510" x="1233488" y="1519238"/>
          <p14:tracePt t="6518" x="1225550" y="1519238"/>
          <p14:tracePt t="7342" x="1233488" y="1519238"/>
          <p14:tracePt t="10038" x="1233488" y="1511300"/>
          <p14:tracePt t="15062" x="1241425" y="1511300"/>
          <p14:tracePt t="15070" x="1241425" y="1519238"/>
          <p14:tracePt t="15078" x="1250950" y="1527175"/>
          <p14:tracePt t="15095" x="1250950" y="1536700"/>
          <p14:tracePt t="15102" x="1250950" y="1544638"/>
          <p14:tracePt t="15118" x="1258888" y="1552575"/>
          <p14:tracePt t="15134" x="1258888" y="1562100"/>
          <p14:tracePt t="15141" x="1258888" y="1570038"/>
          <p14:tracePt t="15150" x="1266825" y="1577975"/>
          <p14:tracePt t="15158" x="1274763" y="1585913"/>
          <p14:tracePt t="15166" x="1274763" y="1595438"/>
          <p14:tracePt t="15174" x="1274763" y="1611313"/>
          <p14:tracePt t="15183" x="1284288" y="1620838"/>
          <p14:tracePt t="15191" x="1292225" y="1628775"/>
          <p14:tracePt t="15198" x="1292225" y="1636713"/>
          <p14:tracePt t="15206" x="1300163" y="1644650"/>
          <p14:tracePt t="15214" x="1300163" y="1654175"/>
          <p14:tracePt t="15222" x="1309688" y="1670050"/>
          <p14:tracePt t="15230" x="1317625" y="1670050"/>
          <p14:tracePt t="15238" x="1317625" y="1679575"/>
          <p14:tracePt t="15246" x="1317625" y="1687513"/>
          <p14:tracePt t="15254" x="1317625" y="1695450"/>
          <p14:tracePt t="15262" x="1325563" y="1712913"/>
          <p14:tracePt t="15270" x="1333500" y="1720850"/>
          <p14:tracePt t="15286" x="1333500" y="1738313"/>
          <p14:tracePt t="15302" x="1333500" y="1746250"/>
          <p14:tracePt t="15310" x="1343025" y="1762125"/>
          <p14:tracePt t="15318" x="1343025" y="1771650"/>
          <p14:tracePt t="15327" x="1343025" y="1779588"/>
          <p14:tracePt t="15334" x="1350963" y="1797050"/>
          <p14:tracePt t="15340" x="1350963" y="1804988"/>
          <p14:tracePt t="15350" x="1358900" y="1820863"/>
          <p14:tracePt t="15357" x="1358900" y="1830388"/>
          <p14:tracePt t="15366" x="1368425" y="1846263"/>
          <p14:tracePt t="15374" x="1368425" y="1855788"/>
          <p14:tracePt t="15382" x="1376363" y="1879600"/>
          <p14:tracePt t="15391" x="1376363" y="1889125"/>
          <p14:tracePt t="15398" x="1384300" y="1897063"/>
          <p14:tracePt t="15407" x="1384300" y="1905000"/>
          <p14:tracePt t="15414" x="1384300" y="1922463"/>
          <p14:tracePt t="15430" x="1384300" y="1938338"/>
          <p14:tracePt t="15438" x="1392238" y="1947863"/>
          <p14:tracePt t="15446" x="1392238" y="1955800"/>
          <p14:tracePt t="15454" x="1401763" y="1973263"/>
          <p14:tracePt t="15463" x="1401763" y="1981200"/>
          <p14:tracePt t="15470" x="1401763" y="1997075"/>
          <p14:tracePt t="15478" x="1409700" y="2006600"/>
          <p14:tracePt t="15486" x="1409700" y="2032000"/>
          <p14:tracePt t="15494" x="1417638" y="2039938"/>
          <p14:tracePt t="15502" x="1427163" y="2055813"/>
          <p14:tracePt t="15512" x="1427163" y="2073275"/>
          <p14:tracePt t="15519" x="1435100" y="2090738"/>
          <p14:tracePt t="15527" x="1435100" y="2098675"/>
          <p14:tracePt t="15534" x="1443038" y="2114550"/>
          <p14:tracePt t="15541" x="1443038" y="2124075"/>
          <p14:tracePt t="15550" x="1443038" y="2139950"/>
          <p14:tracePt t="15566" x="1443038" y="2157413"/>
          <p14:tracePt t="15575" x="1450975" y="2165350"/>
          <p14:tracePt t="15582" x="1450975" y="2173288"/>
          <p14:tracePt t="15591" x="1460500" y="2190750"/>
          <p14:tracePt t="15598" x="1460500" y="2198688"/>
          <p14:tracePt t="15608" x="1460500" y="2208213"/>
          <p14:tracePt t="15614" x="1460500" y="2216150"/>
          <p14:tracePt t="15622" x="1468438" y="2233613"/>
          <p14:tracePt t="15630" x="1468438" y="2241550"/>
          <p14:tracePt t="15638" x="1476375" y="2266950"/>
          <p14:tracePt t="15646" x="1476375" y="2282825"/>
          <p14:tracePt t="15654" x="1485900" y="2308225"/>
          <p14:tracePt t="15662" x="1485900" y="2333625"/>
          <p14:tracePt t="15670" x="1485900" y="2359025"/>
          <p14:tracePt t="15679" x="1485900" y="2374900"/>
          <p14:tracePt t="15686" x="1493838" y="2392363"/>
          <p14:tracePt t="15694" x="1493838" y="2409825"/>
          <p14:tracePt t="15702" x="1493838" y="2417763"/>
          <p14:tracePt t="15710" x="1493838" y="2433638"/>
          <p14:tracePt t="15718" x="1493838" y="2443163"/>
          <p14:tracePt t="15726" x="1493838" y="2451100"/>
          <p14:tracePt t="15733" x="1501775" y="2451100"/>
          <p14:tracePt t="15741" x="1501775" y="2459038"/>
          <p14:tracePt t="15757" x="1501775" y="2468563"/>
          <p14:tracePt t="15781" x="1509713" y="2476500"/>
          <p14:tracePt t="15797" x="1519238" y="2476500"/>
          <p14:tracePt t="15806" x="1535113" y="2476500"/>
          <p14:tracePt t="15813" x="1544638" y="2476500"/>
          <p14:tracePt t="15821" x="1560513" y="2468563"/>
          <p14:tracePt t="15829" x="1585913" y="2468563"/>
          <p14:tracePt t="15837" x="1603375" y="2451100"/>
          <p14:tracePt t="16110" x="1603375" y="2459038"/>
          <p14:tracePt t="16118" x="1611313" y="2484438"/>
          <p14:tracePt t="16127" x="1619250" y="2501900"/>
          <p14:tracePt t="16134" x="1627188" y="2509838"/>
          <p14:tracePt t="16141" x="1627188" y="2517775"/>
          <p14:tracePt t="16191" x="1627188" y="2527300"/>
          <p14:tracePt t="16207" x="1627188" y="2535238"/>
          <p14:tracePt t="16222" x="1627188" y="2543175"/>
          <p14:tracePt t="16238" x="1627188" y="2551113"/>
          <p14:tracePt t="16246" x="1627188" y="2576513"/>
          <p14:tracePt t="16253" x="1627188" y="2593975"/>
          <p14:tracePt t="16262" x="1627188" y="2609850"/>
          <p14:tracePt t="16269" x="1627188" y="2619375"/>
          <p14:tracePt t="16277" x="1627188" y="2635250"/>
          <p14:tracePt t="16285" x="1627188" y="2652713"/>
          <p14:tracePt t="16294" x="1627188" y="2668588"/>
          <p14:tracePt t="16301" x="1627188" y="2693988"/>
          <p14:tracePt t="16309" x="1627188" y="2711450"/>
          <p14:tracePt t="16317" x="1627188" y="2727325"/>
          <p14:tracePt t="16325" x="1627188" y="2744788"/>
          <p14:tracePt t="16333" x="1636713" y="2770188"/>
          <p14:tracePt t="16341" x="1636713" y="2786063"/>
          <p14:tracePt t="16349" x="1636713" y="2803525"/>
          <p14:tracePt t="16358" x="1636713" y="2828925"/>
          <p14:tracePt t="16365" x="1644650" y="2846388"/>
          <p14:tracePt t="16374" x="1644650" y="2854325"/>
          <p14:tracePt t="16381" x="1644650" y="2870200"/>
          <p14:tracePt t="16390" x="1644650" y="2887663"/>
          <p14:tracePt t="16397" x="1644650" y="2913063"/>
          <p14:tracePt t="16405" x="1652588" y="2938463"/>
          <p14:tracePt t="16413" x="1670050" y="2963863"/>
          <p14:tracePt t="16421" x="1685925" y="2997200"/>
          <p14:tracePt t="16429" x="1695450" y="3030538"/>
          <p14:tracePt t="16437" x="1711325" y="3055938"/>
          <p14:tracePt t="16445" x="1728788" y="3081338"/>
          <p14:tracePt t="16453" x="1736725" y="3105150"/>
          <p14:tracePt t="16462" x="1744663" y="3130550"/>
          <p14:tracePt t="16469" x="1754188" y="3148013"/>
          <p14:tracePt t="16477" x="1754188" y="3163888"/>
          <p14:tracePt t="16485" x="1770063" y="3181350"/>
          <p14:tracePt t="16494" x="1770063" y="3198813"/>
          <p14:tracePt t="16501" x="1779588" y="3214688"/>
          <p14:tracePt t="16509" x="1779588" y="3222625"/>
          <p14:tracePt t="16517" x="1779588" y="3232150"/>
          <p14:tracePt t="16526" x="1787525" y="3257550"/>
          <p14:tracePt t="16533" x="1795463" y="3273425"/>
          <p14:tracePt t="16541" x="1795463" y="3290888"/>
          <p14:tracePt t="16549" x="1803400" y="3316288"/>
          <p14:tracePt t="16558" x="1812925" y="3340100"/>
          <p14:tracePt t="16566" x="1828800" y="3382963"/>
          <p14:tracePt t="16573" x="1846263" y="3408363"/>
          <p14:tracePt t="16581" x="1854200" y="3449638"/>
          <p14:tracePt t="16589" x="1871663" y="3475038"/>
          <p14:tracePt t="16597" x="1887538" y="3500438"/>
          <p14:tracePt t="16606" x="1897063" y="3525838"/>
          <p14:tracePt t="16614" x="1912938" y="3559175"/>
          <p14:tracePt t="16621" x="1920875" y="3576638"/>
          <p14:tracePt t="16629" x="1930400" y="3600450"/>
          <p14:tracePt t="16637" x="1930400" y="3625850"/>
          <p14:tracePt t="16645" x="1938338" y="3651250"/>
          <p14:tracePt t="16653" x="1946275" y="3694113"/>
          <p14:tracePt t="16662" x="1955800" y="3727450"/>
          <p14:tracePt t="16669" x="1955800" y="3760788"/>
          <p14:tracePt t="16691" x="1963738" y="3844925"/>
          <p14:tracePt t="16695" x="1971675" y="3878263"/>
          <p14:tracePt t="16701" x="1971675" y="3911600"/>
          <p14:tracePt t="16710" x="1971675" y="3952875"/>
          <p14:tracePt t="16717" x="1979613" y="3987800"/>
          <p14:tracePt t="16725" x="1989138" y="4021138"/>
          <p14:tracePt t="16733" x="1997075" y="4062413"/>
          <p14:tracePt t="16741" x="2014538" y="4105275"/>
          <p14:tracePt t="16749" x="2022475" y="4146550"/>
          <p14:tracePt t="16758" x="2030413" y="4189413"/>
          <p14:tracePt t="16765" x="2030413" y="4222750"/>
          <p14:tracePt t="16773" x="2038350" y="4271963"/>
          <p14:tracePt t="16781" x="2038350" y="4306888"/>
          <p14:tracePt t="16789" x="2038350" y="4356100"/>
          <p14:tracePt t="16797" x="2038350" y="4398963"/>
          <p14:tracePt t="16805" x="2047875" y="4448175"/>
          <p14:tracePt t="16814" x="2047875" y="4483100"/>
          <p14:tracePt t="16821" x="2055813" y="4524375"/>
          <p14:tracePt t="16829" x="2055813" y="4565650"/>
          <p14:tracePt t="16837" x="2055813" y="4591050"/>
          <p14:tracePt t="16845" x="2063750" y="4616450"/>
          <p14:tracePt t="16853" x="2063750" y="4641850"/>
          <p14:tracePt t="16861" x="2073275" y="4659313"/>
          <p14:tracePt t="16869" x="2073275" y="4684713"/>
          <p14:tracePt t="16877" x="2081213" y="4692650"/>
          <p14:tracePt t="16885" x="2081213" y="4708525"/>
          <p14:tracePt t="16894" x="2081213" y="4725988"/>
          <p14:tracePt t="16902" x="2081213" y="4733925"/>
          <p14:tracePt t="16909" x="2081213" y="4743450"/>
          <p14:tracePt t="16917" x="2081213" y="4759325"/>
          <p14:tracePt t="16933" x="2089150" y="4776788"/>
          <p14:tracePt t="16942" x="2089150" y="4784725"/>
          <p14:tracePt t="16949" x="2089150" y="4792663"/>
          <p14:tracePt t="16957" x="2097088" y="4802188"/>
          <p14:tracePt t="16965" x="2097088" y="4810125"/>
          <p14:tracePt t="16981" x="2097088" y="4818063"/>
          <p14:tracePt t="16989" x="2097088" y="4826000"/>
          <p14:tracePt t="17005" x="2097088" y="4835525"/>
          <p14:tracePt t="17021" x="2106613" y="4843463"/>
          <p14:tracePt t="17029" x="2106613" y="4860925"/>
          <p14:tracePt t="17038" x="2106613" y="4868863"/>
          <p14:tracePt t="17047" x="2106613" y="4884738"/>
          <p14:tracePt t="17054" x="2106613" y="4902200"/>
          <p14:tracePt t="17070" x="2106613" y="4910138"/>
          <p14:tracePt t="17086" x="2114550" y="4919663"/>
          <p14:tracePt t="18758" x="2122488" y="4927600"/>
          <p14:tracePt t="18774" x="2122488" y="4935538"/>
          <p14:tracePt t="18791" x="2132013" y="4935538"/>
          <p14:tracePt t="18807" x="2132013" y="4943475"/>
          <p14:tracePt t="18814" x="2139950" y="4943475"/>
          <p14:tracePt t="18830" x="2155825" y="4953000"/>
          <p14:tracePt t="18854" x="2165350" y="4953000"/>
          <p14:tracePt t="18879" x="2173288" y="4953000"/>
          <p14:tracePt t="18886" x="2181225" y="4953000"/>
          <p14:tracePt t="18902" x="2181225" y="4960938"/>
          <p14:tracePt t="18910" x="2190750" y="4960938"/>
          <p14:tracePt t="18950" x="2190750" y="4968875"/>
          <p14:tracePt t="18966" x="2198688" y="4968875"/>
          <p14:tracePt t="19006" x="2206625" y="4968875"/>
          <p14:tracePt t="19022" x="2214563" y="4978400"/>
          <p14:tracePt t="19047" x="2224088" y="4978400"/>
          <p14:tracePt t="19054" x="2224088" y="4986338"/>
          <p14:tracePt t="19070" x="2232025" y="4986338"/>
          <p14:tracePt t="19095" x="2239963" y="4986338"/>
          <p14:tracePt t="19110" x="2249488" y="4986338"/>
          <p14:tracePt t="19126" x="2249488" y="4994275"/>
          <p14:tracePt t="19141" x="2257425" y="4994275"/>
          <p14:tracePt t="19157" x="2257425" y="5002213"/>
          <p14:tracePt t="19166" x="2265363" y="5002213"/>
          <p14:tracePt t="19182" x="2282825" y="5011738"/>
          <p14:tracePt t="19197" x="2290763" y="5011738"/>
          <p14:tracePt t="19206" x="2298700" y="5019675"/>
          <p14:tracePt t="19213" x="2308225" y="5019675"/>
          <p14:tracePt t="19229" x="2316163" y="5019675"/>
          <p14:tracePt t="19237" x="2324100" y="5027613"/>
          <p14:tracePt t="19254" x="2332038" y="5037138"/>
          <p14:tracePt t="19270" x="2341563" y="5037138"/>
          <p14:tracePt t="19294" x="2341563" y="5045075"/>
          <p14:tracePt t="19310" x="2349500" y="5045075"/>
          <p14:tracePt t="19342" x="2357438" y="5045075"/>
          <p14:tracePt t="20678" x="2357438" y="5037138"/>
          <p14:tracePt t="20822" x="2357438" y="5027613"/>
          <p14:tracePt t="21422" x="2357438" y="5019675"/>
          <p14:tracePt t="21430" x="2366963" y="5011738"/>
          <p14:tracePt t="21438" x="2366963" y="5002213"/>
          <p14:tracePt t="21446" x="2366963" y="4994275"/>
          <p14:tracePt t="21463" x="2366963" y="4986338"/>
          <p14:tracePt t="21470" x="2374900" y="4986338"/>
          <p14:tracePt t="22798" x="2374900" y="4978400"/>
          <p14:tracePt t="22806" x="2374900" y="4968875"/>
          <p14:tracePt t="22814" x="2382838" y="4953000"/>
          <p14:tracePt t="22822" x="2390775" y="4943475"/>
          <p14:tracePt t="22831" x="2390775" y="4935538"/>
          <p14:tracePt t="22838" x="2390775" y="4919663"/>
          <p14:tracePt t="22847" x="2400300" y="4919663"/>
          <p14:tracePt t="22854" x="2400300" y="4910138"/>
          <p14:tracePt t="22863" x="2400300" y="4902200"/>
          <p14:tracePt t="22870" x="2408238" y="4894263"/>
          <p14:tracePt t="22878" x="2416175" y="4876800"/>
          <p14:tracePt t="22886" x="2416175" y="4851400"/>
          <p14:tracePt t="22894" x="2425700" y="4835525"/>
          <p14:tracePt t="22902" x="2441575" y="4810125"/>
          <p14:tracePt t="22911" x="2449513" y="4784725"/>
          <p14:tracePt t="22918" x="2449513" y="4759325"/>
          <p14:tracePt t="22927" x="2459038" y="4743450"/>
          <p14:tracePt t="22934" x="2466975" y="4725988"/>
          <p14:tracePt t="22941" x="2466975" y="4718050"/>
          <p14:tracePt t="22950" x="2474913" y="4708525"/>
          <p14:tracePt t="22966" x="2484438" y="4700588"/>
          <p14:tracePt t="22975" x="2484438" y="4692650"/>
          <p14:tracePt t="22982" x="2484438" y="4684713"/>
          <p14:tracePt t="22992" x="2484438" y="4675188"/>
          <p14:tracePt t="22998" x="2484438" y="4659313"/>
          <p14:tracePt t="23007" x="2484438" y="4641850"/>
          <p14:tracePt t="23014" x="2492375" y="4616450"/>
          <p14:tracePt t="23022" x="2500313" y="4583113"/>
          <p14:tracePt t="23030" x="2508250" y="4549775"/>
          <p14:tracePt t="23037" x="2517775" y="4524375"/>
          <p14:tracePt t="23045" x="2533650" y="4498975"/>
          <p14:tracePt t="23054" x="2543175" y="4483100"/>
          <p14:tracePt t="23062" x="2543175" y="4473575"/>
          <p14:tracePt t="23077" x="2543175" y="4457700"/>
          <p14:tracePt t="23093" x="2543175" y="4448175"/>
          <p14:tracePt t="23101" x="2543175" y="4440238"/>
          <p14:tracePt t="23110" x="2543175" y="4432300"/>
          <p14:tracePt t="23117" x="2543175" y="4424363"/>
          <p14:tracePt t="23134" x="2543175" y="4406900"/>
          <p14:tracePt t="23158" x="2543175" y="4398963"/>
          <p14:tracePt t="26782" x="2551113" y="4398963"/>
          <p14:tracePt t="26790" x="2551113" y="4414838"/>
          <p14:tracePt t="26798" x="2551113" y="4424363"/>
          <p14:tracePt t="26806" x="2551113" y="4432300"/>
          <p14:tracePt t="26814" x="2551113" y="4440238"/>
          <p14:tracePt t="26822" x="2559050" y="4440238"/>
          <p14:tracePt t="26831" x="2559050" y="4448175"/>
          <p14:tracePt t="26847" x="2559050" y="4457700"/>
          <p14:tracePt t="26854" x="2566988" y="4465638"/>
          <p14:tracePt t="26870" x="2566988" y="4473575"/>
          <p14:tracePt t="26886" x="2576513" y="4473575"/>
          <p14:tracePt t="26902" x="2576513" y="4483100"/>
          <p14:tracePt t="26982" x="2576513" y="4491038"/>
          <p14:tracePt t="27007" x="2576513" y="4498975"/>
          <p14:tracePt t="27014" x="2584450" y="4498975"/>
          <p14:tracePt t="27031" x="2584450" y="4506913"/>
          <p14:tracePt t="27063" x="2584450" y="4516438"/>
          <p14:tracePt t="27070" x="2592388" y="4516438"/>
          <p14:tracePt t="27102" x="2601913" y="4524375"/>
          <p14:tracePt t="27110" x="2609850" y="4524375"/>
          <p14:tracePt t="27118" x="2609850" y="4532313"/>
          <p14:tracePt t="27134" x="2617788" y="4541838"/>
          <p14:tracePt t="27150" x="2625725" y="4557713"/>
          <p14:tracePt t="27158" x="2635250" y="4565650"/>
          <p14:tracePt t="27166" x="2651125" y="4575175"/>
          <p14:tracePt t="27175" x="2660650" y="4583113"/>
          <p14:tracePt t="27182" x="2676525" y="4591050"/>
          <p14:tracePt t="27191" x="2684463" y="4608513"/>
          <p14:tracePt t="27198" x="2693988" y="4616450"/>
          <p14:tracePt t="27206" x="2709863" y="4616450"/>
          <p14:tracePt t="27214" x="2719388" y="4633913"/>
          <p14:tracePt t="27222" x="2735263" y="4633913"/>
          <p14:tracePt t="27230" x="2752725" y="4641850"/>
          <p14:tracePt t="27238" x="2760663" y="4659313"/>
          <p14:tracePt t="27247" x="2778125" y="4659313"/>
          <p14:tracePt t="27254" x="2786063" y="4667250"/>
          <p14:tracePt t="27263" x="2794000" y="4675188"/>
          <p14:tracePt t="27270" x="2801938" y="4684713"/>
          <p14:tracePt t="27278" x="2811463" y="4692650"/>
          <p14:tracePt t="27295" x="2819400" y="4700588"/>
          <p14:tracePt t="27302" x="2827338" y="4700588"/>
          <p14:tracePt t="27311" x="2836863" y="4708525"/>
          <p14:tracePt t="27319" x="2852738" y="4718050"/>
          <p14:tracePt t="27325" x="2860675" y="4725988"/>
          <p14:tracePt t="27335" x="2878138" y="4743450"/>
          <p14:tracePt t="27342" x="2895600" y="4743450"/>
          <p14:tracePt t="27350" x="2903538" y="4751388"/>
          <p14:tracePt t="27358" x="2911475" y="4759325"/>
          <p14:tracePt t="27366" x="2919413" y="4759325"/>
          <p14:tracePt t="27382" x="2928938" y="4767263"/>
          <p14:tracePt t="27407" x="2936875" y="4767263"/>
          <p14:tracePt t="27415" x="2936875" y="4776788"/>
          <p14:tracePt t="27422" x="2944813" y="4776788"/>
          <p14:tracePt t="27431" x="2954338" y="4784725"/>
          <p14:tracePt t="27438" x="2962275" y="4792663"/>
          <p14:tracePt t="27446" x="2970213" y="4802188"/>
          <p14:tracePt t="27454" x="2987675" y="4818063"/>
          <p14:tracePt t="27463" x="2995613" y="4818063"/>
          <p14:tracePt t="27470" x="3003550" y="4826000"/>
          <p14:tracePt t="27478" x="3021013" y="4835525"/>
          <p14:tracePt t="27494" x="3028950" y="4843463"/>
          <p14:tracePt t="27511" x="3036888" y="4843463"/>
          <p14:tracePt t="27518" x="3036888" y="4851400"/>
          <p14:tracePt t="27525" x="3046413" y="4851400"/>
          <p14:tracePt t="27534" x="3054350" y="4851400"/>
          <p14:tracePt t="27542" x="3062288" y="4860925"/>
          <p14:tracePt t="27550" x="3071813" y="4868863"/>
          <p14:tracePt t="27558" x="3071813" y="4876800"/>
          <p14:tracePt t="27566" x="3079750" y="4884738"/>
          <p14:tracePt t="27582" x="3087688" y="4894263"/>
          <p14:tracePt t="27622" x="3079750" y="4894263"/>
          <p14:tracePt t="27631" x="3054350" y="4894263"/>
          <p14:tracePt t="27638" x="3028950" y="4894263"/>
          <p14:tracePt t="27647" x="3013075" y="4894263"/>
          <p14:tracePt t="27654" x="2995613" y="4894263"/>
          <p14:tracePt t="27663" x="2978150" y="4884738"/>
          <p14:tracePt t="27677" x="2954338" y="4876800"/>
          <p14:tracePt t="27686" x="2944813" y="4868863"/>
          <p14:tracePt t="27694" x="2928938" y="4860925"/>
          <p14:tracePt t="27702" x="2895600" y="4843463"/>
          <p14:tracePt t="28118" x="2895600" y="4860925"/>
          <p14:tracePt t="28126" x="2895600" y="4876800"/>
          <p14:tracePt t="28134" x="2911475" y="4876800"/>
          <p14:tracePt t="28142" x="2919413" y="4884738"/>
          <p14:tracePt t="28150" x="2944813" y="4894263"/>
          <p14:tracePt t="28158" x="2954338" y="4894263"/>
          <p14:tracePt t="28166" x="2970213" y="4910138"/>
          <p14:tracePt t="28175" x="2978150" y="4910138"/>
          <p14:tracePt t="28286" x="2987675" y="4910138"/>
          <p14:tracePt t="28318" x="2995613" y="4910138"/>
          <p14:tracePt t="28342" x="2995613" y="4919663"/>
          <p14:tracePt t="28374" x="2995613" y="4927600"/>
          <p14:tracePt t="28390" x="3003550" y="4927600"/>
          <p14:tracePt t="28422" x="3013075" y="4927600"/>
          <p14:tracePt t="28462" x="3021013" y="4927600"/>
          <p14:tracePt t="28550" x="3021013" y="4935538"/>
          <p14:tracePt t="28598" x="3028950" y="4935538"/>
          <p14:tracePt t="28630" x="3028950" y="4943475"/>
          <p14:tracePt t="28694" x="3036888" y="4943475"/>
          <p14:tracePt t="28702" x="3036888" y="4953000"/>
          <p14:tracePt t="28726" x="3036888" y="4960938"/>
          <p14:tracePt t="28734" x="3046413" y="4960938"/>
          <p14:tracePt t="28758" x="3054350" y="4960938"/>
          <p14:tracePt t="28782" x="3054350" y="4968875"/>
          <p14:tracePt t="28790" x="3062288" y="4968875"/>
          <p14:tracePt t="28806" x="3062288" y="4978400"/>
          <p14:tracePt t="28815" x="3071813" y="4978400"/>
          <p14:tracePt t="28831" x="3071813" y="4986338"/>
          <p14:tracePt t="28838" x="3079750" y="4994275"/>
          <p14:tracePt t="28846" x="3087688" y="5002213"/>
          <p14:tracePt t="28854" x="3095625" y="5002213"/>
          <p14:tracePt t="28870" x="3113088" y="5011738"/>
          <p14:tracePt t="28878" x="3113088" y="5019675"/>
          <p14:tracePt t="28886" x="3121025" y="5019675"/>
          <p14:tracePt t="28902" x="3130550" y="5027613"/>
          <p14:tracePt t="28911" x="3138488" y="5027613"/>
          <p14:tracePt t="28925" x="3146425" y="5027613"/>
          <p14:tracePt t="28934" x="3146425" y="5037138"/>
          <p14:tracePt t="28950" x="3154363" y="5037138"/>
          <p14:tracePt t="28966" x="3163888" y="5045075"/>
          <p14:tracePt t="28976" x="3163888" y="5053013"/>
          <p14:tracePt t="28982" x="3171825" y="5053013"/>
          <p14:tracePt t="28991" x="3179763" y="5053013"/>
          <p14:tracePt t="29006" x="3189288" y="5060950"/>
          <p14:tracePt t="29023" x="3205163" y="5060950"/>
          <p14:tracePt t="29031" x="3205163" y="5070475"/>
          <p14:tracePt t="29038" x="3213100" y="5070475"/>
          <p14:tracePt t="29055" x="3222625" y="5070475"/>
          <p14:tracePt t="29062" x="3222625" y="5078413"/>
          <p14:tracePt t="29102" x="3222625" y="5086350"/>
          <p14:tracePt t="29119" x="3230563" y="5086350"/>
          <p14:tracePt t="29150" x="3238500" y="5086350"/>
          <p14:tracePt t="29166" x="3238500" y="5095875"/>
          <p14:tracePt t="29198" x="3248025" y="5095875"/>
          <p14:tracePt t="29214" x="3248025" y="5103813"/>
          <p14:tracePt t="29238" x="3255963" y="5103813"/>
          <p14:tracePt t="29254" x="3255963" y="5111750"/>
          <p14:tracePt t="29262" x="3263900" y="5111750"/>
          <p14:tracePt t="29278" x="3271838" y="5119688"/>
          <p14:tracePt t="29302" x="3281363" y="5119688"/>
          <p14:tracePt t="29366" x="3281363" y="5129213"/>
          <p14:tracePt t="29375" x="3289300" y="5129213"/>
          <p14:tracePt t="29398" x="3297238" y="5129213"/>
          <p14:tracePt t="29414" x="3297238" y="5137150"/>
          <p14:tracePt t="29422" x="3306763" y="5137150"/>
          <p14:tracePt t="29447" x="3314700" y="5137150"/>
          <p14:tracePt t="29502" x="3314700" y="5145088"/>
          <p14:tracePt t="29510" x="3322638" y="5145088"/>
          <p14:tracePt t="29525" x="3322638" y="5154613"/>
          <p14:tracePt t="29534" x="3330575" y="5154613"/>
          <p14:tracePt t="29598" x="3340100" y="5154613"/>
          <p14:tracePt t="29606" x="3340100" y="5162550"/>
          <p14:tracePt t="29614" x="3348038" y="5162550"/>
          <p14:tracePt t="29638" x="3355975" y="5162550"/>
          <p14:tracePt t="29655" x="3355975" y="5170488"/>
          <p14:tracePt t="29665" x="3365500" y="5170488"/>
          <p14:tracePt t="29726" x="3373438" y="5170488"/>
          <p14:tracePt t="29741" x="3381375" y="5178425"/>
          <p14:tracePt t="29766" x="3389313" y="5178425"/>
          <p14:tracePt t="29798" x="3389313" y="5187950"/>
          <p14:tracePt t="29806" x="3398838" y="5187950"/>
          <p14:tracePt t="29822" x="3398838" y="5195888"/>
          <p14:tracePt t="29831" x="3406775" y="5195888"/>
          <p14:tracePt t="29847" x="3414713" y="5195888"/>
          <p14:tracePt t="29878" x="3424238" y="5195888"/>
          <p14:tracePt t="29910" x="3424238" y="5203825"/>
          <p14:tracePt t="29918" x="3432175" y="5203825"/>
          <p14:tracePt t="29959" x="3440113" y="5203825"/>
          <p14:tracePt t="29975" x="3448050" y="5203825"/>
          <p14:tracePt t="29990" x="3457575" y="5213350"/>
          <p14:tracePt t="30005" x="3465513" y="5213350"/>
          <p14:tracePt t="30013" x="3482975" y="5213350"/>
          <p14:tracePt t="30021" x="3490913" y="5221288"/>
          <p14:tracePt t="30030" x="3498850" y="5221288"/>
          <p14:tracePt t="30037" x="3516313" y="5221288"/>
          <p14:tracePt t="30045" x="3524250" y="5221288"/>
          <p14:tracePt t="30053" x="3541713" y="5221288"/>
          <p14:tracePt t="30062" x="3549650" y="5221288"/>
          <p14:tracePt t="30069" x="3565525" y="5221288"/>
          <p14:tracePt t="30077" x="3582988" y="5221288"/>
          <p14:tracePt t="30086" x="3600450" y="5229225"/>
          <p14:tracePt t="30094" x="3608388" y="5229225"/>
          <p14:tracePt t="30101" x="3624263" y="5229225"/>
          <p14:tracePt t="30110" x="3633788" y="5237163"/>
          <p14:tracePt t="30125" x="3649663" y="5237163"/>
          <p14:tracePt t="30140" x="3667125" y="5237163"/>
          <p14:tracePt t="30158" x="3675063" y="5237163"/>
          <p14:tracePt t="30165" x="3683000" y="5237163"/>
          <p14:tracePt t="30175" x="3692525" y="5237163"/>
          <p14:tracePt t="30182" x="3700463" y="5237163"/>
          <p14:tracePt t="30191" x="3717925" y="5237163"/>
          <p14:tracePt t="30199" x="3725863" y="5246688"/>
          <p14:tracePt t="30207" x="3733800" y="5246688"/>
          <p14:tracePt t="30214" x="3751263" y="5246688"/>
          <p14:tracePt t="30223" x="3759200" y="5246688"/>
          <p14:tracePt t="30238" x="3776663" y="5246688"/>
          <p14:tracePt t="30247" x="3784600" y="5246688"/>
          <p14:tracePt t="30262" x="3792538" y="5246688"/>
          <p14:tracePt t="30271" x="3800475" y="5246688"/>
          <p14:tracePt t="30278" x="3810000" y="5246688"/>
          <p14:tracePt t="30287" x="3810000" y="5254625"/>
          <p14:tracePt t="30294" x="3817938" y="5254625"/>
          <p14:tracePt t="30302" x="3825875" y="5254625"/>
          <p14:tracePt t="30318" x="3835400" y="5254625"/>
          <p14:tracePt t="30342" x="3843338" y="5254625"/>
          <p14:tracePt t="30382" x="3851275" y="5254625"/>
          <p14:tracePt t="30446" x="3859213" y="5254625"/>
          <p14:tracePt t="30470" x="3868738" y="5254625"/>
          <p14:tracePt t="30526" x="3876675" y="5254625"/>
          <p14:tracePt t="30582" x="3884613" y="5254625"/>
          <p14:tracePt t="30670" x="3894138" y="5254625"/>
          <p14:tracePt t="30694" x="3902075" y="5254625"/>
          <p14:tracePt t="30734" x="3902075" y="5262563"/>
          <p14:tracePt t="30750" x="3910013" y="5262563"/>
          <p14:tracePt t="30798" x="3917950" y="5262563"/>
          <p14:tracePt t="30838" x="3927475" y="5262563"/>
          <p14:tracePt t="30854" x="3935413" y="5262563"/>
          <p14:tracePt t="30879" x="3943350" y="5262563"/>
          <p14:tracePt t="30894" x="3952875" y="5262563"/>
          <p14:tracePt t="30910" x="3960813" y="5262563"/>
          <p14:tracePt t="30918" x="3968750" y="5262563"/>
          <p14:tracePt t="30925" x="3976688" y="5262563"/>
          <p14:tracePt t="30934" x="3986213" y="5262563"/>
          <p14:tracePt t="30942" x="3994150" y="5272088"/>
          <p14:tracePt t="30950" x="4011613" y="5272088"/>
          <p14:tracePt t="30966" x="4019550" y="5272088"/>
          <p14:tracePt t="30976" x="4035425" y="5272088"/>
          <p14:tracePt t="30982" x="4035425" y="5280025"/>
          <p14:tracePt t="30990" x="4044950" y="5280025"/>
          <p14:tracePt t="30998" x="4052888" y="5280025"/>
          <p14:tracePt t="31006" x="4060825" y="5280025"/>
          <p14:tracePt t="31015" x="4070350" y="5280025"/>
          <p14:tracePt t="31031" x="4086225" y="5280025"/>
          <p14:tracePt t="31038" x="4103688" y="5280025"/>
          <p14:tracePt t="31046" x="4111625" y="5287963"/>
          <p14:tracePt t="31054" x="4129088" y="5287963"/>
          <p14:tracePt t="31063" x="4144963" y="5295900"/>
          <p14:tracePt t="31070" x="4162425" y="5295900"/>
          <p14:tracePt t="31078" x="4187825" y="5295900"/>
          <p14:tracePt t="31086" x="4203700" y="5295900"/>
          <p14:tracePt t="31094" x="4221163" y="5295900"/>
          <p14:tracePt t="31102" x="4237038" y="5295900"/>
          <p14:tracePt t="31110" x="4254500" y="5295900"/>
          <p14:tracePt t="31118" x="4279900" y="5295900"/>
          <p14:tracePt t="31125" x="4295775" y="5305425"/>
          <p14:tracePt t="31134" x="4321175" y="5305425"/>
          <p14:tracePt t="31143" x="4346575" y="5305425"/>
          <p14:tracePt t="31150" x="4371975" y="5305425"/>
          <p14:tracePt t="31159" x="4405313" y="5313363"/>
          <p14:tracePt t="31166" x="4430713" y="5313363"/>
          <p14:tracePt t="31176" x="4456113" y="5313363"/>
          <p14:tracePt t="31182" x="4471988" y="5313363"/>
          <p14:tracePt t="31191" x="4489450" y="5313363"/>
          <p14:tracePt t="31198" x="4505325" y="5313363"/>
          <p14:tracePt t="31206" x="4522788" y="5313363"/>
          <p14:tracePt t="31214" x="4548188" y="5313363"/>
          <p14:tracePt t="31222" x="4564063" y="5313363"/>
          <p14:tracePt t="31231" x="4598988" y="5313363"/>
          <p14:tracePt t="31238" x="4622800" y="5313363"/>
          <p14:tracePt t="31246" x="4657725" y="5321300"/>
          <p14:tracePt t="31254" x="4691063" y="5321300"/>
          <p14:tracePt t="31263" x="4732338" y="5321300"/>
          <p14:tracePt t="31270" x="4757738" y="5321300"/>
          <p14:tracePt t="31278" x="4783138" y="5321300"/>
          <p14:tracePt t="31286" x="4799013" y="5321300"/>
          <p14:tracePt t="31294" x="4824413" y="5321300"/>
          <p14:tracePt t="31302" x="4849813" y="5321300"/>
          <p14:tracePt t="31310" x="4867275" y="5321300"/>
          <p14:tracePt t="31318" x="4883150" y="5321300"/>
          <p14:tracePt t="31325" x="4900613" y="5321300"/>
          <p14:tracePt t="31334" x="4916488" y="5321300"/>
          <p14:tracePt t="31342" x="4933950" y="5321300"/>
          <p14:tracePt t="31350" x="4951413" y="5321300"/>
          <p14:tracePt t="31359" x="4975225" y="5321300"/>
          <p14:tracePt t="31366" x="5000625" y="5321300"/>
          <p14:tracePt t="31375" x="5018088" y="5321300"/>
          <p14:tracePt t="31382" x="5051425" y="5321300"/>
          <p14:tracePt t="31391" x="5076825" y="5321300"/>
          <p14:tracePt t="31398" x="5110163" y="5321300"/>
          <p14:tracePt t="31406" x="5151438" y="5321300"/>
          <p14:tracePt t="31415" x="5210175" y="5321300"/>
          <p14:tracePt t="31422" x="5253038" y="5321300"/>
          <p14:tracePt t="31431" x="5303838" y="5321300"/>
          <p14:tracePt t="31438" x="5345113" y="5321300"/>
          <p14:tracePt t="31447" x="5378450" y="5321300"/>
          <p14:tracePt t="31454" x="5429250" y="5321300"/>
          <p14:tracePt t="31463" x="5462588" y="5321300"/>
          <p14:tracePt t="31470" x="5487988" y="5321300"/>
          <p14:tracePt t="31478" x="5521325" y="5321300"/>
          <p14:tracePt t="31486" x="5554663" y="5321300"/>
          <p14:tracePt t="31494" x="5588000" y="5313363"/>
          <p14:tracePt t="31502" x="5630863" y="5313363"/>
          <p14:tracePt t="31509" x="5664200" y="5313363"/>
          <p14:tracePt t="31518" x="5697538" y="5313363"/>
          <p14:tracePt t="31524" x="5730875" y="5305425"/>
          <p14:tracePt t="31534" x="5764213" y="5305425"/>
          <p14:tracePt t="31540" x="5797550" y="5305425"/>
          <p14:tracePt t="31550" x="5822950" y="5305425"/>
          <p14:tracePt t="31557" x="5865813" y="5295900"/>
          <p14:tracePt t="31566" x="5899150" y="5287963"/>
          <p14:tracePt t="31574" x="5932488" y="5287963"/>
          <p14:tracePt t="31581" x="5965825" y="5287963"/>
          <p14:tracePt t="31590" x="5991225" y="5280025"/>
          <p14:tracePt t="31597" x="6042025" y="5280025"/>
          <p14:tracePt t="31605" x="6083300" y="5272088"/>
          <p14:tracePt t="31614" x="6124575" y="5272088"/>
          <p14:tracePt t="31622" x="6167438" y="5262563"/>
          <p14:tracePt t="31630" x="6218238" y="5262563"/>
          <p14:tracePt t="31637" x="6251575" y="5262563"/>
          <p14:tracePt t="31646" x="6276975" y="5254625"/>
          <p14:tracePt t="31653" x="6284913" y="5246688"/>
          <p14:tracePt t="31662" x="6300788" y="5237163"/>
          <p14:tracePt t="31669" x="6300788" y="5229225"/>
          <p14:tracePt t="31691" x="6300788" y="5221288"/>
          <p14:tracePt t="31695" x="6284913" y="5221288"/>
          <p14:tracePt t="31701" x="6267450" y="5221288"/>
          <p14:tracePt t="31709" x="6242050" y="5213350"/>
          <p14:tracePt t="31726" x="6226175" y="5195888"/>
          <p14:tracePt t="32070" x="6242050" y="5203825"/>
          <p14:tracePt t="32078" x="6267450" y="5213350"/>
          <p14:tracePt t="32086" x="6292850" y="5229225"/>
          <p14:tracePt t="32094" x="6335713" y="5254625"/>
          <p14:tracePt t="32102" x="6369050" y="5272088"/>
          <p14:tracePt t="32111" x="6384925" y="5272088"/>
          <p14:tracePt t="32134" x="6394450" y="5272088"/>
          <p14:tracePt t="32174" x="6402388" y="5272088"/>
          <p14:tracePt t="32190" x="6402388" y="5262563"/>
          <p14:tracePt t="32207" x="6410325" y="5262563"/>
          <p14:tracePt t="32222" x="6418263" y="5262563"/>
          <p14:tracePt t="32238" x="6427788" y="5262563"/>
          <p14:tracePt t="32247" x="6453188" y="5254625"/>
          <p14:tracePt t="32254" x="6461125" y="5254625"/>
          <p14:tracePt t="32262" x="6486525" y="5246688"/>
          <p14:tracePt t="32270" x="6511925" y="5237163"/>
          <p14:tracePt t="32279" x="6535738" y="5237163"/>
          <p14:tracePt t="32286" x="6570663" y="5237163"/>
          <p14:tracePt t="32295" x="6594475" y="5237163"/>
          <p14:tracePt t="32303" x="6611938" y="5237163"/>
          <p14:tracePt t="32310" x="6637338" y="5237163"/>
          <p14:tracePt t="32318" x="6645275" y="5237163"/>
          <p14:tracePt t="32325" x="6653213" y="5237163"/>
          <p14:tracePt t="32334" x="6662738" y="5237163"/>
          <p14:tracePt t="32343" x="6678613" y="5237163"/>
          <p14:tracePt t="32351" x="6688138" y="5237163"/>
          <p14:tracePt t="32359" x="6704013" y="5237163"/>
          <p14:tracePt t="32366" x="6729413" y="5237163"/>
          <p14:tracePt t="32376" x="6746875" y="5237163"/>
          <p14:tracePt t="32382" x="6770688" y="5237163"/>
          <p14:tracePt t="32390" x="6805613" y="5237163"/>
          <p14:tracePt t="32399" x="6829425" y="5229225"/>
          <p14:tracePt t="32406" x="6854825" y="5229225"/>
          <p14:tracePt t="32414" x="6888163" y="5229225"/>
          <p14:tracePt t="32422" x="6913563" y="5229225"/>
          <p14:tracePt t="32430" x="6956425" y="5229225"/>
          <p14:tracePt t="32438" x="6989763" y="5229225"/>
          <p14:tracePt t="32447" x="7031038" y="5229225"/>
          <p14:tracePt t="32454" x="7073900" y="5229225"/>
          <p14:tracePt t="32462" x="7107238" y="5229225"/>
          <p14:tracePt t="32470" x="7140575" y="5229225"/>
          <p14:tracePt t="32478" x="7173913" y="5229225"/>
          <p14:tracePt t="32486" x="7199313" y="5229225"/>
          <p14:tracePt t="32494" x="7224713" y="5229225"/>
          <p14:tracePt t="32502" x="7250113" y="5229225"/>
          <p14:tracePt t="32510" x="7265988" y="5229225"/>
          <p14:tracePt t="32518" x="7291388" y="5229225"/>
          <p14:tracePt t="32526" x="7308850" y="5229225"/>
          <p14:tracePt t="32534" x="7324725" y="5229225"/>
          <p14:tracePt t="32542" x="7342188" y="5229225"/>
          <p14:tracePt t="32550" x="7358063" y="5221288"/>
          <p14:tracePt t="32558" x="7375525" y="5221288"/>
          <p14:tracePt t="32566" x="7400925" y="5221288"/>
          <p14:tracePt t="32575" x="7416800" y="5221288"/>
          <p14:tracePt t="32582" x="7442200" y="5221288"/>
          <p14:tracePt t="32590" x="7467600" y="5221288"/>
          <p14:tracePt t="32598" x="7493000" y="5221288"/>
          <p14:tracePt t="32607" x="7518400" y="5221288"/>
          <p14:tracePt t="32614" x="7543800" y="5221288"/>
          <p14:tracePt t="32622" x="7569200" y="5221288"/>
          <p14:tracePt t="32631" x="7593013" y="5221288"/>
          <p14:tracePt t="32638" x="7627938" y="5221288"/>
          <p14:tracePt t="32647" x="7651750" y="5221288"/>
          <p14:tracePt t="32654" x="7686675" y="5221288"/>
          <p14:tracePt t="32662" x="7702550" y="5221288"/>
          <p14:tracePt t="32678" x="7753350" y="5221288"/>
          <p14:tracePt t="32686" x="7778750" y="5221288"/>
          <p14:tracePt t="32694" x="7804150" y="5221288"/>
          <p14:tracePt t="32702" x="7820025" y="5221288"/>
          <p14:tracePt t="32710" x="7837488" y="5221288"/>
          <p14:tracePt t="32718" x="7853363" y="5221288"/>
          <p14:tracePt t="32725" x="7870825" y="5221288"/>
          <p14:tracePt t="32734" x="7886700" y="5221288"/>
          <p14:tracePt t="32742" x="7912100" y="5221288"/>
          <p14:tracePt t="32750" x="7929563" y="5221288"/>
          <p14:tracePt t="32759" x="7954963" y="5221288"/>
          <p14:tracePt t="32766" x="7988300" y="5229225"/>
          <p14:tracePt t="32776" x="8013700" y="5229225"/>
          <p14:tracePt t="32782" x="8039100" y="5229225"/>
          <p14:tracePt t="32790" x="8054975" y="5229225"/>
          <p14:tracePt t="32799" x="8072438" y="5229225"/>
          <p14:tracePt t="32806" x="8080375" y="5229225"/>
          <p14:tracePt t="32814" x="8097838" y="5229225"/>
          <p14:tracePt t="32822" x="8105775" y="5229225"/>
          <p14:tracePt t="32830" x="8121650" y="5229225"/>
          <p14:tracePt t="32838" x="8139113" y="5229225"/>
          <p14:tracePt t="32846" x="8147050" y="5229225"/>
          <p14:tracePt t="32854" x="8156575" y="5229225"/>
          <p14:tracePt t="32863" x="8172450" y="5229225"/>
          <p14:tracePt t="32870" x="8180388" y="5229225"/>
          <p14:tracePt t="32878" x="8189913" y="5229225"/>
          <p14:tracePt t="32886" x="8205788" y="5229225"/>
          <p14:tracePt t="32894" x="8215313" y="5229225"/>
          <p14:tracePt t="32902" x="8223250" y="5229225"/>
          <p14:tracePt t="32909" x="8231188" y="5229225"/>
          <p14:tracePt t="32917" x="8248650" y="5229225"/>
          <p14:tracePt t="32925" x="8256588" y="5229225"/>
          <p14:tracePt t="32933" x="8264525" y="5229225"/>
          <p14:tracePt t="32949" x="8274050" y="5229225"/>
          <p14:tracePt t="32965" x="8281988" y="5229225"/>
          <p14:tracePt t="32981" x="8289925" y="5229225"/>
          <p14:tracePt t="32997" x="8297863" y="5229225"/>
          <p14:tracePt t="33030" x="8307388" y="5229225"/>
          <p14:tracePt t="33054" x="8315325" y="5229225"/>
          <p14:tracePt t="33062" x="8315325" y="5221288"/>
          <p14:tracePt t="33069" x="8332788" y="5221288"/>
          <p14:tracePt t="33085" x="8340725" y="5221288"/>
          <p14:tracePt t="33109" x="8348663" y="5221288"/>
          <p14:tracePt t="33183" x="8356600" y="5221288"/>
          <p14:tracePt t="33198" x="8366125" y="5221288"/>
          <p14:tracePt t="33214" x="8374063" y="5213350"/>
          <p14:tracePt t="33230" x="8382000" y="5213350"/>
          <p14:tracePt t="33254" x="8391525" y="5213350"/>
          <p14:tracePt t="33262" x="8399463" y="5213350"/>
          <p14:tracePt t="33278" x="8407400" y="5213350"/>
          <p14:tracePt t="33302" x="8415338" y="5213350"/>
          <p14:tracePt t="33318" x="8424863" y="5213350"/>
          <p14:tracePt t="33325" x="8432800" y="5213350"/>
          <p14:tracePt t="33342" x="8440738" y="5213350"/>
          <p14:tracePt t="33359" x="8450263" y="5213350"/>
          <p14:tracePt t="33366" x="8458200" y="5213350"/>
          <p14:tracePt t="33376" x="8466138" y="5203825"/>
          <p14:tracePt t="33398" x="8474075" y="5203825"/>
          <p14:tracePt t="33431" x="8483600" y="5203825"/>
          <p14:tracePt t="33446" x="8491538" y="5203825"/>
          <p14:tracePt t="33454" x="8499475" y="5203825"/>
          <p14:tracePt t="33463" x="8509000" y="5203825"/>
          <p14:tracePt t="33470" x="8516938" y="5203825"/>
          <p14:tracePt t="33478" x="8524875" y="5203825"/>
          <p14:tracePt t="33486" x="8532813" y="5203825"/>
          <p14:tracePt t="33502" x="8542338" y="5203825"/>
          <p14:tracePt t="33510" x="8550275" y="5203825"/>
          <p14:tracePt t="33526" x="8558213" y="5203825"/>
          <p14:tracePt t="33543" x="8567738" y="5195888"/>
          <p14:tracePt t="33559" x="8575675" y="5195888"/>
          <p14:tracePt t="33566" x="8583613" y="5195888"/>
          <p14:tracePt t="33576" x="8591550" y="5195888"/>
          <p14:tracePt t="33590" x="8609013" y="5187950"/>
          <p14:tracePt t="33607" x="8616950" y="5187950"/>
          <p14:tracePt t="33614" x="8626475" y="5187950"/>
          <p14:tracePt t="33622" x="8634413" y="5187950"/>
          <p14:tracePt t="33630" x="8642350" y="5187950"/>
          <p14:tracePt t="33638" x="8667750" y="5187950"/>
          <p14:tracePt t="33647" x="8675688" y="5187950"/>
          <p14:tracePt t="33654" x="8685213" y="5187950"/>
          <p14:tracePt t="33674" x="8726488" y="5178425"/>
          <p14:tracePt t="33678" x="8743950" y="5170488"/>
          <p14:tracePt t="33686" x="8767763" y="5170488"/>
          <p14:tracePt t="33693" x="8793163" y="5162550"/>
          <p14:tracePt t="33701" x="8818563" y="5162550"/>
          <p14:tracePt t="33710" x="8836025" y="5162550"/>
          <p14:tracePt t="33718" x="8851900" y="5154613"/>
          <p14:tracePt t="33726" x="8869363" y="5154613"/>
          <p14:tracePt t="33734" x="8877300" y="5154613"/>
          <p14:tracePt t="33740" x="8902700" y="5145088"/>
          <p14:tracePt t="33750" x="8910638" y="5145088"/>
          <p14:tracePt t="33758" x="8920163" y="5145088"/>
          <p14:tracePt t="33766" x="8928100" y="5137150"/>
          <p14:tracePt t="33782" x="8936038" y="5129213"/>
          <p14:tracePt t="33789" x="8943975" y="5129213"/>
          <p14:tracePt t="33822" x="8936038" y="5137150"/>
          <p14:tracePt t="33830" x="8910638" y="5145088"/>
          <p14:tracePt t="34102" x="8902700" y="5154613"/>
          <p14:tracePt t="34110" x="8902700" y="5162550"/>
          <p14:tracePt t="34118" x="8902700" y="5170488"/>
          <p14:tracePt t="34134" x="8910638" y="5162550"/>
          <p14:tracePt t="34143" x="8936038" y="5145088"/>
          <p14:tracePt t="34150" x="8943975" y="5137150"/>
          <p14:tracePt t="34174" x="8953500" y="5129213"/>
          <p14:tracePt t="34182" x="8953500" y="5119688"/>
          <p14:tracePt t="34190" x="8961438" y="5119688"/>
          <p14:tracePt t="34198" x="8969375" y="5111750"/>
          <p14:tracePt t="34207" x="8994775" y="5103813"/>
          <p14:tracePt t="34215" x="9002713" y="5095875"/>
          <p14:tracePt t="34222" x="9020175" y="5086350"/>
          <p14:tracePt t="34230" x="9037638" y="5070475"/>
          <p14:tracePt t="34238" x="9045575" y="5060950"/>
          <p14:tracePt t="34246" x="9061450" y="5045075"/>
          <p14:tracePt t="34254" x="9086850" y="5037138"/>
          <p14:tracePt t="34262" x="9120188" y="5019675"/>
          <p14:tracePt t="34270" x="9145588" y="5011738"/>
          <p14:tracePt t="34279" x="9170988" y="4994275"/>
          <p14:tracePt t="34286" x="9196388" y="4994275"/>
          <p14:tracePt t="34295" x="9213850" y="4986338"/>
          <p14:tracePt t="34302" x="9221788" y="4986338"/>
          <p14:tracePt t="34309" x="9229725" y="4978400"/>
          <p14:tracePt t="34326" x="9237663" y="4978400"/>
          <p14:tracePt t="34343" x="9247188" y="4978400"/>
          <p14:tracePt t="34359" x="9255125" y="4968875"/>
          <p14:tracePt t="34366" x="9263063" y="4968875"/>
          <p14:tracePt t="34382" x="9263063" y="4960938"/>
          <p14:tracePt t="34390" x="9272588" y="4960938"/>
          <p14:tracePt t="34398" x="9272588" y="4953000"/>
          <p14:tracePt t="34407" x="9288463" y="4953000"/>
          <p14:tracePt t="34414" x="9288463" y="4943475"/>
          <p14:tracePt t="34422" x="9296400" y="4943475"/>
          <p14:tracePt t="34430" x="9313863" y="4935538"/>
          <p14:tracePt t="34438" x="9321800" y="4927600"/>
          <p14:tracePt t="34446" x="9339263" y="4919663"/>
          <p14:tracePt t="34454" x="9339263" y="4910138"/>
          <p14:tracePt t="34462" x="9347200" y="4910138"/>
          <p14:tracePt t="34470" x="9355138" y="4910138"/>
          <p14:tracePt t="34478" x="9364663" y="4902200"/>
          <p14:tracePt t="34486" x="9372600" y="4902200"/>
          <p14:tracePt t="34494" x="9390063" y="4894263"/>
          <p14:tracePt t="34509" x="9405938" y="4894263"/>
          <p14:tracePt t="34518" x="9413875" y="4894263"/>
          <p14:tracePt t="34525" x="9413875" y="4884738"/>
          <p14:tracePt t="34534" x="9431338" y="4884738"/>
          <p14:tracePt t="34543" x="9439275" y="4876800"/>
          <p14:tracePt t="34550" x="9448800" y="4876800"/>
          <p14:tracePt t="34559" x="9464675" y="4868863"/>
          <p14:tracePt t="34576" x="9482138" y="4860925"/>
          <p14:tracePt t="34590" x="9490075" y="4851400"/>
          <p14:tracePt t="34598" x="9490075" y="4843463"/>
          <p14:tracePt t="34606" x="9490075" y="4835525"/>
          <p14:tracePt t="34615" x="9490075" y="4826000"/>
          <p14:tracePt t="34622" x="9472613" y="4818063"/>
          <p14:tracePt t="34630" x="9456738" y="4792663"/>
          <p14:tracePt t="34638" x="9423400" y="4776788"/>
          <p14:tracePt t="34647" x="9413875" y="4759325"/>
          <p14:tracePt t="34654" x="9405938" y="4751388"/>
          <p14:tracePt t="34662" x="9405938" y="4743450"/>
          <p14:tracePt t="34918" x="9398000" y="4743450"/>
          <p14:tracePt t="34925" x="9380538" y="4743450"/>
          <p14:tracePt t="34934" x="9380538" y="4751388"/>
          <p14:tracePt t="34942" x="9372600" y="4751388"/>
          <p14:tracePt t="34975" x="9372600" y="4759325"/>
          <p14:tracePt t="34990" x="9372600" y="4776788"/>
          <p14:tracePt t="35015" x="9380538" y="4784725"/>
          <p14:tracePt t="35023" x="9390063" y="4784725"/>
          <p14:tracePt t="35030" x="9398000" y="4784725"/>
          <p14:tracePt t="35038" x="9398000" y="4776788"/>
          <p14:tracePt t="35063" x="9405938" y="4776788"/>
          <p14:tracePt t="35078" x="9413875" y="4776788"/>
          <p14:tracePt t="35086" x="9423400" y="4776788"/>
          <p14:tracePt t="35102" x="9439275" y="4776788"/>
          <p14:tracePt t="35118" x="9448800" y="4776788"/>
          <p14:tracePt t="35134" x="9456738" y="4776788"/>
          <p14:tracePt t="35150" x="9464675" y="4776788"/>
          <p14:tracePt t="35174" x="9472613" y="4776788"/>
          <p14:tracePt t="35182" x="9472613" y="4767263"/>
          <p14:tracePt t="35199" x="9482138" y="4767263"/>
          <p14:tracePt t="35215" x="9490075" y="4767263"/>
          <p14:tracePt t="35230" x="9498013" y="4759325"/>
          <p14:tracePt t="35270" x="9498013" y="4751388"/>
          <p14:tracePt t="35278" x="9507538" y="4751388"/>
          <p14:tracePt t="35302" x="9515475" y="4751388"/>
          <p14:tracePt t="35318" x="9523413" y="4751388"/>
          <p14:tracePt t="35325" x="9531350" y="4751388"/>
          <p14:tracePt t="35334" x="9548813" y="4743450"/>
          <p14:tracePt t="35343" x="9566275" y="4733925"/>
          <p14:tracePt t="35350" x="9574213" y="4733925"/>
          <p14:tracePt t="35359" x="9582150" y="4725988"/>
          <p14:tracePt t="35366" x="9599613" y="4725988"/>
          <p14:tracePt t="35376" x="9607550" y="4718050"/>
          <p14:tracePt t="35382" x="9615488" y="4718050"/>
          <p14:tracePt t="35399" x="9625013" y="4718050"/>
          <p14:tracePt t="35414" x="9632950" y="4708525"/>
          <p14:tracePt t="35422" x="9640888" y="4708525"/>
          <p14:tracePt t="35431" x="9648825" y="4708525"/>
          <p14:tracePt t="35438" x="9658350" y="4708525"/>
          <p14:tracePt t="35446" x="9658350" y="4700588"/>
          <p14:tracePt t="35454" x="9674225" y="4692650"/>
          <p14:tracePt t="35462" x="9683750" y="4692650"/>
          <p14:tracePt t="35470" x="9691688" y="4692650"/>
          <p14:tracePt t="35478" x="9717088" y="4684713"/>
          <p14:tracePt t="35486" x="9732963" y="4675188"/>
          <p14:tracePt t="35494" x="9750425" y="4675188"/>
          <p14:tracePt t="35502" x="9766300" y="4667250"/>
          <p14:tracePt t="35509" x="9783763" y="4659313"/>
          <p14:tracePt t="35518" x="9809163" y="4649788"/>
          <p14:tracePt t="35526" x="9825038" y="4649788"/>
          <p14:tracePt t="35534" x="9842500" y="4641850"/>
          <p14:tracePt t="35543" x="9859963" y="4641850"/>
          <p14:tracePt t="35550" x="9875838" y="4633913"/>
          <p14:tracePt t="35559" x="9901238" y="4624388"/>
          <p14:tracePt t="35566" x="9918700" y="4624388"/>
          <p14:tracePt t="35576" x="9934575" y="4616450"/>
          <p14:tracePt t="35582" x="9952038" y="4608513"/>
          <p14:tracePt t="35590" x="9959975" y="4608513"/>
          <p14:tracePt t="35599" x="9985375" y="4600575"/>
          <p14:tracePt t="35607" x="9993313" y="4600575"/>
          <p14:tracePt t="35615" x="10001250" y="4591050"/>
          <p14:tracePt t="35622" x="10018713" y="4591050"/>
          <p14:tracePt t="35630" x="10026650" y="4583113"/>
          <p14:tracePt t="35638" x="10036175" y="4583113"/>
          <p14:tracePt t="35646" x="10044113" y="4575175"/>
          <p14:tracePt t="35654" x="10052050" y="4575175"/>
          <p14:tracePt t="35674" x="10059988" y="4575175"/>
          <p14:tracePt t="35678" x="10069513" y="4575175"/>
          <p14:tracePt t="35685" x="10069513" y="4565650"/>
          <p14:tracePt t="35702" x="10077450" y="4557713"/>
          <p14:tracePt t="35709" x="10085388" y="4557713"/>
          <p14:tracePt t="35734" x="10094913" y="4557713"/>
          <p14:tracePt t="35757" x="10094913" y="4549775"/>
          <p14:tracePt t="35774" x="10102850" y="4549775"/>
          <p14:tracePt t="35789" x="10110788" y="4541838"/>
          <p14:tracePt t="35806" x="10110788" y="4532313"/>
          <p14:tracePt t="35814" x="10118725" y="4532313"/>
          <p14:tracePt t="35822" x="10128250" y="4532313"/>
          <p14:tracePt t="35830" x="10128250" y="4524375"/>
          <p14:tracePt t="35837" x="10128250" y="4516438"/>
          <p14:tracePt t="35846" x="10136188" y="4516438"/>
          <p14:tracePt t="35861" x="10144125" y="4506913"/>
          <p14:tracePt t="35885" x="10153650" y="4498975"/>
          <p14:tracePt t="35902" x="10161588" y="4498975"/>
          <p14:tracePt t="35909" x="10161588" y="4491038"/>
          <p14:tracePt t="35925" x="10169525" y="4483100"/>
          <p14:tracePt t="35982" x="10169525" y="4473575"/>
          <p14:tracePt t="35989" x="10177463" y="4473575"/>
          <p14:tracePt t="36030" x="10186988" y="4465638"/>
          <p14:tracePt t="36046" x="10194925" y="4465638"/>
          <p14:tracePt t="36109" x="10202863" y="4457700"/>
          <p14:tracePt t="36150" x="10202863" y="4448175"/>
          <p14:tracePt t="36167" x="10212388" y="4448175"/>
          <p14:tracePt t="36222" x="10220325" y="4440238"/>
          <p14:tracePt t="36253" x="10228263" y="4440238"/>
          <p14:tracePt t="36734" x="10236200" y="4440238"/>
          <p14:tracePt t="36750" x="10236200" y="4432300"/>
          <p14:tracePt t="36782" x="10245725" y="4432300"/>
          <p14:tracePt t="36822" x="10253663" y="4432300"/>
          <p14:tracePt t="36830" x="10253663" y="4424363"/>
          <p14:tracePt t="36854" x="10261600" y="4424363"/>
          <p14:tracePt t="36870" x="10261600" y="4414838"/>
          <p14:tracePt t="36886" x="10271125" y="4414838"/>
          <p14:tracePt t="36902" x="10279063" y="4406900"/>
          <p14:tracePt t="36918" x="10287000" y="4406900"/>
          <p14:tracePt t="36925" x="10294938" y="4406900"/>
          <p14:tracePt t="36935" x="10294938" y="4398963"/>
          <p14:tracePt t="36943" x="10304463" y="4398963"/>
          <p14:tracePt t="36950" x="10320338" y="4389438"/>
          <p14:tracePt t="36959" x="10320338" y="4381500"/>
          <p14:tracePt t="36966" x="10329863" y="4381500"/>
          <p14:tracePt t="36975" x="10337800" y="4373563"/>
          <p14:tracePt t="36982" x="10345738" y="4373563"/>
          <p14:tracePt t="36990" x="10353675" y="4356100"/>
          <p14:tracePt t="36998" x="10363200" y="4356100"/>
          <p14:tracePt t="37006" x="10371138" y="4340225"/>
          <p14:tracePt t="37015" x="10379075" y="4330700"/>
          <p14:tracePt t="37022" x="10396538" y="4322763"/>
          <p14:tracePt t="37031" x="10412413" y="4322763"/>
          <p14:tracePt t="37038" x="10421938" y="4306888"/>
          <p14:tracePt t="37046" x="10437813" y="4297363"/>
          <p14:tracePt t="37054" x="10437813" y="4281488"/>
          <p14:tracePt t="37062" x="10455275" y="4271963"/>
          <p14:tracePt t="37070" x="10471150" y="4256088"/>
          <p14:tracePt t="37078" x="10488613" y="4230688"/>
          <p14:tracePt t="37086" x="10506075" y="4205288"/>
          <p14:tracePt t="37095" x="10521950" y="4189413"/>
          <p14:tracePt t="37102" x="10539413" y="4171950"/>
          <p14:tracePt t="37109" x="10547350" y="4164013"/>
          <p14:tracePt t="37118" x="10555288" y="4146550"/>
          <p14:tracePt t="37126" x="10564813" y="4146550"/>
          <p14:tracePt t="37134" x="10572750" y="4130675"/>
          <p14:tracePt t="37142" x="10580688" y="4121150"/>
          <p14:tracePt t="37150" x="10588625" y="4113213"/>
          <p14:tracePt t="37159" x="10598150" y="4095750"/>
          <p14:tracePt t="37166" x="10606088" y="4087813"/>
          <p14:tracePt t="37174" x="10623550" y="4071938"/>
          <p14:tracePt t="37183" x="10631488" y="4062413"/>
          <p14:tracePt t="37190" x="10639425" y="4046538"/>
          <p14:tracePt t="37199" x="10656888" y="4029075"/>
          <p14:tracePt t="37207" x="10664825" y="4021138"/>
          <p14:tracePt t="37215" x="10672763" y="4011613"/>
          <p14:tracePt t="37222" x="10682288" y="3995738"/>
          <p14:tracePt t="37230" x="10690225" y="3995738"/>
          <p14:tracePt t="37238" x="10698163" y="3978275"/>
          <p14:tracePt t="37255" x="10698163" y="3962400"/>
          <p14:tracePt t="37262" x="10706100" y="3962400"/>
          <p14:tracePt t="37270" x="10706100" y="3952875"/>
          <p14:tracePt t="37278" x="10715625" y="3944938"/>
          <p14:tracePt t="37286" x="10715625" y="3937000"/>
          <p14:tracePt t="37294" x="10723563" y="3919538"/>
          <p14:tracePt t="37302" x="10731500" y="3911600"/>
          <p14:tracePt t="37309" x="10748963" y="3903663"/>
          <p14:tracePt t="37318" x="10756900" y="3886200"/>
          <p14:tracePt t="37326" x="10764838" y="3870325"/>
          <p14:tracePt t="37334" x="10774363" y="3860800"/>
          <p14:tracePt t="37342" x="10782300" y="3835400"/>
          <p14:tracePt t="37351" x="10790238" y="3827463"/>
          <p14:tracePt t="37359" x="10799763" y="3811588"/>
          <p14:tracePt t="37366" x="10807700" y="3794125"/>
          <p14:tracePt t="37374" x="10815638" y="3786188"/>
          <p14:tracePt t="37382" x="10823575" y="3776663"/>
          <p14:tracePt t="37390" x="10833100" y="3760788"/>
          <p14:tracePt t="37398" x="10833100" y="3743325"/>
          <p14:tracePt t="37407" x="10848975" y="3727450"/>
          <p14:tracePt t="37415" x="10858500" y="3709988"/>
          <p14:tracePt t="37422" x="10866438" y="3684588"/>
          <p14:tracePt t="37430" x="10874375" y="3668713"/>
          <p14:tracePt t="37438" x="10891838" y="3651250"/>
          <p14:tracePt t="37447" x="10899775" y="3643313"/>
          <p14:tracePt t="37454" x="10899775" y="3625850"/>
          <p14:tracePt t="37462" x="10907713" y="3617913"/>
          <p14:tracePt t="37470" x="10917238" y="3600450"/>
          <p14:tracePt t="37479" x="10917238" y="3592513"/>
          <p14:tracePt t="37486" x="10925175" y="3576638"/>
          <p14:tracePt t="37495" x="10933113" y="3567113"/>
          <p14:tracePt t="37502" x="10941050" y="3541713"/>
          <p14:tracePt t="37509" x="10950575" y="3525838"/>
          <p14:tracePt t="37518" x="10958513" y="3500438"/>
          <p14:tracePt t="37526" x="10966450" y="3482975"/>
          <p14:tracePt t="37534" x="10975975" y="3459163"/>
          <p14:tracePt t="37542" x="10983913" y="3433763"/>
          <p14:tracePt t="37550" x="10991850" y="3416300"/>
          <p14:tracePt t="37559" x="10991850" y="3408363"/>
          <p14:tracePt t="37566" x="10991850" y="3398838"/>
          <p14:tracePt t="37575" x="10991850" y="3382963"/>
          <p14:tracePt t="37583" x="10991850" y="3365500"/>
          <p14:tracePt t="37590" x="10999788" y="3357563"/>
          <p14:tracePt t="37599" x="10999788" y="3349625"/>
          <p14:tracePt t="37607" x="10999788" y="3332163"/>
          <p14:tracePt t="37622" x="10999788" y="3324225"/>
          <p14:tracePt t="37630" x="10999788" y="3316288"/>
          <p14:tracePt t="37638" x="10999788" y="3306763"/>
          <p14:tracePt t="37654" x="10999788" y="3298825"/>
          <p14:tracePt t="37677" x="10999788" y="3290888"/>
          <p14:tracePt t="37694" x="10999788" y="3281363"/>
          <p14:tracePt t="37710" x="10999788" y="3273425"/>
          <p14:tracePt t="37734" x="10999788" y="3265488"/>
          <p14:tracePt t="37782" x="10999788" y="3257550"/>
          <p14:tracePt t="37822" x="10999788" y="3248025"/>
          <p14:tracePt t="37838" x="11009313" y="3248025"/>
          <p14:tracePt t="37847" x="11009313" y="3240088"/>
          <p14:tracePt t="37942" x="11009313" y="3232150"/>
          <p14:tracePt t="38446" x="11009313" y="3240088"/>
          <p14:tracePt t="38454" x="11009313" y="3248025"/>
          <p14:tracePt t="38462" x="11009313" y="3257550"/>
          <p14:tracePt t="38478" x="11009313" y="3265488"/>
          <p14:tracePt t="38486" x="11017250" y="3273425"/>
          <p14:tracePt t="38502" x="11017250" y="3281363"/>
          <p14:tracePt t="38509" x="11025188" y="3298825"/>
          <p14:tracePt t="38518" x="11034713" y="3306763"/>
          <p14:tracePt t="38526" x="11034713" y="3324225"/>
          <p14:tracePt t="38534" x="11042650" y="3349625"/>
          <p14:tracePt t="38542" x="11058525" y="3375025"/>
          <p14:tracePt t="38550" x="11068050" y="3398838"/>
          <p14:tracePt t="38559" x="11075988" y="3416300"/>
          <p14:tracePt t="38567" x="11075988" y="3433763"/>
          <p14:tracePt t="38574" x="11075988" y="3449638"/>
          <p14:tracePt t="38583" x="11075988" y="3475038"/>
          <p14:tracePt t="38590" x="11075988" y="3492500"/>
          <p14:tracePt t="38599" x="11075988" y="3500438"/>
          <p14:tracePt t="38607" x="11075988" y="3517900"/>
          <p14:tracePt t="38614" x="11075988" y="3533775"/>
          <p14:tracePt t="38622" x="11075988" y="3541713"/>
          <p14:tracePt t="38638" x="11075988" y="3559175"/>
          <p14:tracePt t="38646" x="11075988" y="3567113"/>
          <p14:tracePt t="38654" x="11075988" y="3576638"/>
          <p14:tracePt t="38675" x="11075988" y="3609975"/>
          <p14:tracePt t="38678" x="11075988" y="3625850"/>
          <p14:tracePt t="38686" x="11075988" y="3659188"/>
          <p14:tracePt t="38693" x="11075988" y="3694113"/>
          <p14:tracePt t="38702" x="11075988" y="3727450"/>
          <p14:tracePt t="38709" x="11075988" y="3760788"/>
          <p14:tracePt t="38717" x="11075988" y="3811588"/>
          <p14:tracePt t="38724" x="11075988" y="3844925"/>
          <p14:tracePt t="38734" x="11068050" y="3878263"/>
          <p14:tracePt t="38741" x="11058525" y="3903663"/>
          <p14:tracePt t="38749" x="11050588" y="3929063"/>
          <p14:tracePt t="38758" x="11050588" y="3962400"/>
          <p14:tracePt t="38765" x="11042650" y="3987800"/>
          <p14:tracePt t="38773" x="11042650" y="4003675"/>
          <p14:tracePt t="38781" x="11034713" y="4029075"/>
          <p14:tracePt t="38789" x="11025188" y="4046538"/>
          <p14:tracePt t="38797" x="11025188" y="4071938"/>
          <p14:tracePt t="38806" x="11025188" y="4087813"/>
          <p14:tracePt t="38814" x="11017250" y="4113213"/>
          <p14:tracePt t="38821" x="11017250" y="4138613"/>
          <p14:tracePt t="38830" x="11017250" y="4171950"/>
          <p14:tracePt t="38837" x="11017250" y="4197350"/>
          <p14:tracePt t="38845" x="11017250" y="4222750"/>
          <p14:tracePt t="38854" x="11017250" y="4248150"/>
          <p14:tracePt t="38861" x="11017250" y="4271963"/>
          <p14:tracePt t="38870" x="11009313" y="4289425"/>
          <p14:tracePt t="38877" x="11009313" y="4314825"/>
          <p14:tracePt t="38886" x="11009313" y="4322763"/>
          <p14:tracePt t="38893" x="11009313" y="4330700"/>
          <p14:tracePt t="38917" x="11009313" y="4340225"/>
          <p14:tracePt t="38949" x="11009313" y="4330700"/>
          <p14:tracePt t="38958" x="11009313" y="4322763"/>
          <p14:tracePt t="39542" x="10999788" y="4322763"/>
          <p14:tracePt t="39574" x="10991850" y="4322763"/>
          <p14:tracePt t="39582" x="10975975" y="4322763"/>
          <p14:tracePt t="39590" x="10941050" y="4330700"/>
          <p14:tracePt t="39599" x="10907713" y="4348163"/>
          <p14:tracePt t="39607" x="10882313" y="4365625"/>
          <p14:tracePt t="39615" x="10841038" y="4365625"/>
          <p14:tracePt t="39622" x="10807700" y="4389438"/>
          <p14:tracePt t="39630" x="10748963" y="4406900"/>
          <p14:tracePt t="39638" x="10682288" y="4432300"/>
          <p14:tracePt t="39646" x="10639425" y="4448175"/>
          <p14:tracePt t="39654" x="10580688" y="4473575"/>
          <p14:tracePt t="39676" x="10471150" y="4516438"/>
          <p14:tracePt t="39683" x="10429875" y="4541838"/>
          <p14:tracePt t="39686" x="10371138" y="4565650"/>
          <p14:tracePt t="39695" x="10312400" y="4591050"/>
          <p14:tracePt t="39702" x="10245725" y="4616450"/>
          <p14:tracePt t="39709" x="10202863" y="4633913"/>
          <p14:tracePt t="39718" x="10110788" y="4675188"/>
          <p14:tracePt t="39725" x="10026650" y="4700588"/>
          <p14:tracePt t="39734" x="9918700" y="4725988"/>
          <p14:tracePt t="39742" x="9783763" y="4759325"/>
          <p14:tracePt t="39750" x="9666288" y="4767263"/>
          <p14:tracePt t="39759" x="9507538" y="4784725"/>
          <p14:tracePt t="39767" x="9272588" y="4802188"/>
          <p14:tracePt t="39776" x="9053513" y="4826000"/>
          <p14:tracePt t="39783" x="8836025" y="4851400"/>
          <p14:tracePt t="39790" x="8685213" y="4868863"/>
          <p14:tracePt t="39799" x="8575675" y="4894263"/>
          <p14:tracePt t="39806" x="8483600" y="4919663"/>
          <p14:tracePt t="39815" x="8407400" y="4935538"/>
          <p14:tracePt t="39822" x="8348663" y="4953000"/>
          <p14:tracePt t="39831" x="8264525" y="4968875"/>
          <p14:tracePt t="39838" x="8197850" y="4986338"/>
          <p14:tracePt t="39847" x="8113713" y="4986338"/>
          <p14:tracePt t="39854" x="8029575" y="4994275"/>
          <p14:tracePt t="39862" x="7929563" y="4994275"/>
          <p14:tracePt t="39870" x="7786688" y="4978400"/>
          <p14:tracePt t="39878" x="7669213" y="4953000"/>
          <p14:tracePt t="39886" x="7526338" y="4919663"/>
          <p14:tracePt t="39896" x="7367588" y="4868863"/>
          <p14:tracePt t="39902" x="7224713" y="4826000"/>
          <p14:tracePt t="39909" x="7115175" y="4810125"/>
          <p14:tracePt t="39917" x="7040563" y="4792663"/>
          <p14:tracePt t="39924" x="6997700" y="4784725"/>
          <p14:tracePt t="39933" x="6972300" y="4776788"/>
          <p14:tracePt t="39941" x="6956425" y="4776788"/>
          <p14:tracePt t="39958" x="6956425" y="4767263"/>
          <p14:tracePt t="39965" x="6946900" y="4759325"/>
          <p14:tracePt t="39981" x="6946900" y="4751388"/>
          <p14:tracePt t="39990" x="6946900" y="4733925"/>
          <p14:tracePt t="39997" x="6938963" y="4725988"/>
          <p14:tracePt t="40005" x="6938963" y="4708525"/>
          <p14:tracePt t="40013" x="6931025" y="4692650"/>
          <p14:tracePt t="40021" x="6913563" y="4667250"/>
          <p14:tracePt t="40030" x="6905625" y="4659313"/>
          <p14:tracePt t="40037" x="6897688" y="4641850"/>
          <p14:tracePt t="40046" x="6888163" y="4641850"/>
          <p14:tracePt t="40061" x="6880225" y="4633913"/>
          <p14:tracePt t="40141" x="6880225" y="4624388"/>
          <p14:tracePt t="40165" x="6880225" y="4616450"/>
          <p14:tracePt t="40189" x="6880225" y="4608513"/>
          <p14:tracePt t="40213" x="6880225" y="4600575"/>
          <p14:tracePt t="40230" x="6880225" y="4591050"/>
          <p14:tracePt t="40261" x="6880225" y="4583113"/>
          <p14:tracePt t="40269" x="6888163" y="4575175"/>
          <p14:tracePt t="40302" x="6888163" y="4565650"/>
          <p14:tracePt t="40942" x="6897688" y="4541838"/>
          <p14:tracePt t="40950" x="6897688" y="4506913"/>
          <p14:tracePt t="40959" x="6905625" y="4473575"/>
          <p14:tracePt t="40966" x="6913563" y="4424363"/>
          <p14:tracePt t="40975" x="6931025" y="4340225"/>
          <p14:tracePt t="40982" x="6938963" y="4264025"/>
          <p14:tracePt t="40990" x="6964363" y="4164013"/>
          <p14:tracePt t="40998" x="6997700" y="4029075"/>
          <p14:tracePt t="41006" x="7040563" y="3870325"/>
          <p14:tracePt t="41015" x="7089775" y="3668713"/>
          <p14:tracePt t="41022" x="7165975" y="3416300"/>
          <p14:tracePt t="41031" x="7216775" y="3148013"/>
          <p14:tracePt t="41038" x="7258050" y="2887663"/>
          <p14:tracePt t="41047" x="7299325" y="2576513"/>
          <p14:tracePt t="41054" x="7350125" y="2266950"/>
          <p14:tracePt t="41062" x="7375525" y="1963738"/>
          <p14:tracePt t="41070" x="7442200" y="1585913"/>
          <p14:tracePt t="41078" x="7551738" y="1158875"/>
          <p14:tracePt t="41086" x="7643813" y="839788"/>
          <p14:tracePt t="41095" x="7720013" y="503238"/>
          <p14:tracePt t="41102" x="7778750" y="2524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 map&#10;&#10;Description automatically generated">
            <a:extLst>
              <a:ext uri="{FF2B5EF4-FFF2-40B4-BE49-F238E27FC236}">
                <a16:creationId xmlns:a16="http://schemas.microsoft.com/office/drawing/2014/main" id="{019BA028-CAAA-488A-AB92-67DC78C46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307" y="0"/>
            <a:ext cx="8330759" cy="6858000"/>
          </a:xfrm>
          <a:prstGeom prst="rect">
            <a:avLst/>
          </a:prstGeom>
        </p:spPr>
      </p:pic>
      <p:sp>
        <p:nvSpPr>
          <p:cNvPr id="4" name="TextBox 3">
            <a:extLst>
              <a:ext uri="{FF2B5EF4-FFF2-40B4-BE49-F238E27FC236}">
                <a16:creationId xmlns:a16="http://schemas.microsoft.com/office/drawing/2014/main" id="{3A4005A9-5876-495A-AB28-877C8E6074C9}"/>
              </a:ext>
            </a:extLst>
          </p:cNvPr>
          <p:cNvSpPr txBox="1"/>
          <p:nvPr/>
        </p:nvSpPr>
        <p:spPr>
          <a:xfrm>
            <a:off x="310392" y="335560"/>
            <a:ext cx="3011647" cy="5816977"/>
          </a:xfrm>
          <a:prstGeom prst="rect">
            <a:avLst/>
          </a:prstGeom>
          <a:noFill/>
        </p:spPr>
        <p:txBody>
          <a:bodyPr wrap="square" rtlCol="0">
            <a:spAutoFit/>
          </a:bodyPr>
          <a:lstStyle/>
          <a:p>
            <a:r>
              <a:rPr lang="en-US" sz="2400" b="1" dirty="0"/>
              <a:t>Some elements of geophysics related to </a:t>
            </a:r>
            <a:r>
              <a:rPr lang="en-US" sz="2400" b="1" dirty="0">
                <a:solidFill>
                  <a:schemeClr val="accent6"/>
                </a:solidFill>
              </a:rPr>
              <a:t>meteorology</a:t>
            </a:r>
          </a:p>
          <a:p>
            <a:endParaRPr lang="en-US" sz="2400" b="1" dirty="0"/>
          </a:p>
          <a:p>
            <a:pPr marL="342900" indent="-342900">
              <a:buAutoNum type="arabicPeriod"/>
            </a:pPr>
            <a:r>
              <a:rPr lang="en-US" sz="2400" b="1" dirty="0">
                <a:solidFill>
                  <a:srgbClr val="FF0000"/>
                </a:solidFill>
              </a:rPr>
              <a:t>Asteroid/Meteorite strike</a:t>
            </a:r>
          </a:p>
          <a:p>
            <a:pPr marL="342900" indent="-342900">
              <a:buAutoNum type="arabicPeriod"/>
            </a:pPr>
            <a:endParaRPr lang="en-US" sz="2400" b="1" dirty="0">
              <a:solidFill>
                <a:srgbClr val="FF0000"/>
              </a:solidFill>
            </a:endParaRPr>
          </a:p>
          <a:p>
            <a:pPr marL="342900" indent="-342900">
              <a:buAutoNum type="arabicPeriod"/>
            </a:pPr>
            <a:r>
              <a:rPr lang="en-US" sz="2400" b="1" dirty="0">
                <a:solidFill>
                  <a:srgbClr val="FF0000"/>
                </a:solidFill>
              </a:rPr>
              <a:t>Continental Drift</a:t>
            </a:r>
          </a:p>
          <a:p>
            <a:pPr marL="342900" indent="-342900">
              <a:buAutoNum type="arabicPeriod"/>
            </a:pPr>
            <a:endParaRPr lang="en-US" sz="2400" b="1" dirty="0">
              <a:solidFill>
                <a:srgbClr val="FF0000"/>
              </a:solidFill>
            </a:endParaRPr>
          </a:p>
          <a:p>
            <a:pPr marL="342900" indent="-342900">
              <a:buAutoNum type="arabicPeriod"/>
            </a:pPr>
            <a:r>
              <a:rPr lang="en-US" sz="2400" b="1" dirty="0">
                <a:solidFill>
                  <a:srgbClr val="FF0000"/>
                </a:solidFill>
              </a:rPr>
              <a:t>Vulcanism</a:t>
            </a:r>
          </a:p>
          <a:p>
            <a:pPr marL="342900" indent="-342900">
              <a:buAutoNum type="arabicPeriod"/>
            </a:pPr>
            <a:endParaRPr lang="en-US" sz="2400" b="1" dirty="0">
              <a:solidFill>
                <a:srgbClr val="FF0000"/>
              </a:solidFill>
            </a:endParaRPr>
          </a:p>
          <a:p>
            <a:pPr marL="342900" indent="-342900">
              <a:buAutoNum type="arabicPeriod"/>
            </a:pPr>
            <a:r>
              <a:rPr lang="en-US" sz="2400" b="1" dirty="0">
                <a:solidFill>
                  <a:srgbClr val="FF0000"/>
                </a:solidFill>
              </a:rPr>
              <a:t>Oceans</a:t>
            </a:r>
          </a:p>
          <a:p>
            <a:pPr marL="342900" indent="-342900">
              <a:buAutoNum type="arabicPeriod"/>
            </a:pPr>
            <a:endParaRPr lang="en-US" sz="2400" b="1" dirty="0"/>
          </a:p>
          <a:p>
            <a:pPr marL="342900" indent="-342900">
              <a:buAutoNum type="arabicPeriod"/>
            </a:pPr>
            <a:endParaRPr lang="en-US" sz="2400" b="1" dirty="0"/>
          </a:p>
          <a:p>
            <a:endParaRPr lang="en-US" dirty="0"/>
          </a:p>
          <a:p>
            <a:endParaRPr lang="en-US" dirty="0"/>
          </a:p>
        </p:txBody>
      </p:sp>
      <p:pic>
        <p:nvPicPr>
          <p:cNvPr id="2" name="Audio 1">
            <a:hlinkClick r:id="" action="ppaction://media"/>
            <a:extLst>
              <a:ext uri="{FF2B5EF4-FFF2-40B4-BE49-F238E27FC236}">
                <a16:creationId xmlns:a16="http://schemas.microsoft.com/office/drawing/2014/main" id="{CDFC7243-7691-424F-88E3-95BDE2BD55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9493053"/>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E3AD-AF7B-40E3-A9E6-A1B93D7F44A8}"/>
              </a:ext>
            </a:extLst>
          </p:cNvPr>
          <p:cNvSpPr>
            <a:spLocks noGrp="1"/>
          </p:cNvSpPr>
          <p:nvPr>
            <p:ph type="title"/>
          </p:nvPr>
        </p:nvSpPr>
        <p:spPr>
          <a:xfrm>
            <a:off x="839788" y="457200"/>
            <a:ext cx="3932237" cy="1262543"/>
          </a:xfrm>
        </p:spPr>
        <p:txBody>
          <a:bodyPr>
            <a:normAutofit/>
          </a:bodyPr>
          <a:lstStyle/>
          <a:p>
            <a:r>
              <a:rPr lang="en-US" sz="2800" b="1" dirty="0">
                <a:latin typeface="+mn-lt"/>
              </a:rPr>
              <a:t>Alvarez theory - ~10 km diameter meteorite (asteroid) impact</a:t>
            </a:r>
          </a:p>
        </p:txBody>
      </p:sp>
      <p:pic>
        <p:nvPicPr>
          <p:cNvPr id="6" name="Picture Placeholder 5" descr="A picture containing map&#10;&#10;Description automatically generated">
            <a:extLst>
              <a:ext uri="{FF2B5EF4-FFF2-40B4-BE49-F238E27FC236}">
                <a16:creationId xmlns:a16="http://schemas.microsoft.com/office/drawing/2014/main" id="{C80C61F0-EF5D-4101-B932-33F3814FE720}"/>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5172" r="5172"/>
          <a:stretch>
            <a:fillRect/>
          </a:stretch>
        </p:blipFill>
        <p:spPr>
          <a:xfrm>
            <a:off x="4914482" y="775252"/>
            <a:ext cx="7162234" cy="5655365"/>
          </a:xfrm>
        </p:spPr>
      </p:pic>
      <p:sp>
        <p:nvSpPr>
          <p:cNvPr id="4" name="Text Placeholder 3">
            <a:extLst>
              <a:ext uri="{FF2B5EF4-FFF2-40B4-BE49-F238E27FC236}">
                <a16:creationId xmlns:a16="http://schemas.microsoft.com/office/drawing/2014/main" id="{F258EC05-3168-4D9B-97F2-22C6E83A19DA}"/>
              </a:ext>
            </a:extLst>
          </p:cNvPr>
          <p:cNvSpPr>
            <a:spLocks noGrp="1"/>
          </p:cNvSpPr>
          <p:nvPr>
            <p:ph type="body" sz="half" idx="2"/>
          </p:nvPr>
        </p:nvSpPr>
        <p:spPr>
          <a:xfrm>
            <a:off x="740397" y="1984601"/>
            <a:ext cx="3932237" cy="4768264"/>
          </a:xfrm>
        </p:spPr>
        <p:txBody>
          <a:bodyPr>
            <a:normAutofit/>
          </a:bodyPr>
          <a:lstStyle/>
          <a:p>
            <a:r>
              <a:rPr lang="en-US" sz="2400" b="1" dirty="0"/>
              <a:t>65 million years ago</a:t>
            </a:r>
          </a:p>
          <a:p>
            <a:endParaRPr lang="en-US" sz="2400" b="1" dirty="0"/>
          </a:p>
          <a:p>
            <a:r>
              <a:rPr lang="en-US" sz="2400" b="1" dirty="0">
                <a:solidFill>
                  <a:schemeClr val="accent6"/>
                </a:solidFill>
              </a:rPr>
              <a:t>Changed climate</a:t>
            </a:r>
          </a:p>
          <a:p>
            <a:endParaRPr lang="en-US" sz="2400" b="1" dirty="0"/>
          </a:p>
          <a:p>
            <a:r>
              <a:rPr lang="en-US" sz="2400" b="1" dirty="0"/>
              <a:t>Chicxulub crater (Yucatan)</a:t>
            </a:r>
          </a:p>
          <a:p>
            <a:endParaRPr lang="en-US" sz="2400" b="1" dirty="0"/>
          </a:p>
          <a:p>
            <a:r>
              <a:rPr lang="en-US" sz="2400" b="1" dirty="0"/>
              <a:t>Alvarez (father &amp; son) – iridium layer at Cretaceous-Tertiary (K-T) boundary</a:t>
            </a:r>
          </a:p>
          <a:p>
            <a:endParaRPr lang="en-US" sz="2400" b="1" dirty="0"/>
          </a:p>
          <a:p>
            <a:r>
              <a:rPr lang="en-US" sz="2400" b="1" dirty="0">
                <a:sym typeface="Wingdings" panose="05000000000000000000" pitchFamily="2" charset="2"/>
              </a:rPr>
              <a:t> </a:t>
            </a:r>
            <a:r>
              <a:rPr lang="en-US" sz="2400" b="1" dirty="0"/>
              <a:t>K-T extinction event</a:t>
            </a:r>
          </a:p>
        </p:txBody>
      </p:sp>
      <p:pic>
        <p:nvPicPr>
          <p:cNvPr id="3" name="Audio 2">
            <a:hlinkClick r:id="" action="ppaction://media"/>
            <a:extLst>
              <a:ext uri="{FF2B5EF4-FFF2-40B4-BE49-F238E27FC236}">
                <a16:creationId xmlns:a16="http://schemas.microsoft.com/office/drawing/2014/main" id="{829567F9-EA2D-49B8-B3C9-CDC25CEB5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1386144"/>
      </p:ext>
    </p:extLst>
  </p:cSld>
  <p:clrMapOvr>
    <a:masterClrMapping/>
  </p:clrMapOvr>
  <mc:AlternateContent xmlns:mc="http://schemas.openxmlformats.org/markup-compatibility/2006" xmlns:p14="http://schemas.microsoft.com/office/powerpoint/2010/main">
    <mc:Choice Requires="p14">
      <p:transition spd="slow" p14:dur="2000" advTm="31449"/>
    </mc:Choice>
    <mc:Fallback xmlns="">
      <p:transition spd="slow" advTm="3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58" x="11704638" y="6840538"/>
          <p14:tracePt t="266" x="11645900" y="6840538"/>
          <p14:tracePt t="274" x="11622088" y="6840538"/>
          <p14:tracePt t="282" x="11604625" y="6850063"/>
          <p14:tracePt t="3828" x="11495088" y="6840538"/>
          <p14:tracePt t="3838" x="11495088" y="6832600"/>
          <p14:tracePt t="3844" x="11495088" y="6824663"/>
          <p14:tracePt t="3851" x="11495088" y="6807200"/>
          <p14:tracePt t="3859" x="11495088" y="6799263"/>
          <p14:tracePt t="3867" x="11495088" y="6791325"/>
          <p14:tracePt t="3875" x="11495088" y="6773863"/>
          <p14:tracePt t="3884" x="11504613" y="6765925"/>
          <p14:tracePt t="3890" x="11504613" y="6757988"/>
          <p14:tracePt t="3899" x="11504613" y="6748463"/>
          <p14:tracePt t="3906" x="11504613" y="6740525"/>
          <p14:tracePt t="3914" x="11504613" y="6732588"/>
          <p14:tracePt t="3922" x="11504613" y="6723063"/>
          <p14:tracePt t="3930" x="11504613" y="6715125"/>
          <p14:tracePt t="3938" x="11504613" y="6707188"/>
          <p14:tracePt t="3946" x="11504613" y="6689725"/>
          <p14:tracePt t="3954" x="11504613" y="6681788"/>
          <p14:tracePt t="3962" x="11504613" y="6673850"/>
          <p14:tracePt t="3970" x="11504613" y="6656388"/>
          <p14:tracePt t="3986" x="11504613" y="6648450"/>
          <p14:tracePt t="3994" x="11504613" y="6640513"/>
          <p14:tracePt t="4009" x="11504613" y="6630988"/>
          <p14:tracePt t="4018" x="11504613" y="6623050"/>
          <p14:tracePt t="4026" x="11504613" y="6605588"/>
          <p14:tracePt t="4034" x="11504613" y="6589713"/>
          <p14:tracePt t="4042" x="11495088" y="6581775"/>
          <p14:tracePt t="4050" x="11495088" y="6564313"/>
          <p14:tracePt t="4058" x="11495088" y="6546850"/>
          <p14:tracePt t="4066" x="11495088" y="6530975"/>
          <p14:tracePt t="4074" x="11495088" y="6521450"/>
          <p14:tracePt t="4083" x="11495088" y="6505575"/>
          <p14:tracePt t="4090" x="11495088" y="6488113"/>
          <p14:tracePt t="4098" x="11495088" y="6472238"/>
          <p14:tracePt t="4106" x="11487150" y="6446838"/>
          <p14:tracePt t="4114" x="11487150" y="6421438"/>
          <p14:tracePt t="4122" x="11479213" y="6396038"/>
          <p14:tracePt t="4130" x="11469688" y="6362700"/>
          <p14:tracePt t="4139" x="11469688" y="6337300"/>
          <p14:tracePt t="4146" x="11469688" y="6321425"/>
          <p14:tracePt t="4154" x="11461750" y="6303963"/>
          <p14:tracePt t="4163" x="11453813" y="6278563"/>
          <p14:tracePt t="4170" x="11445875" y="6253163"/>
          <p14:tracePt t="4178" x="11445875" y="6227763"/>
          <p14:tracePt t="4186" x="11428413" y="6203950"/>
          <p14:tracePt t="4195" x="11420475" y="6161088"/>
          <p14:tracePt t="4203" x="11410950" y="6127750"/>
          <p14:tracePt t="4209" x="11403013" y="6094413"/>
          <p14:tracePt t="4218" x="11403013" y="6061075"/>
          <p14:tracePt t="4226" x="11395075" y="6035675"/>
          <p14:tracePt t="4234" x="11387138" y="6018213"/>
          <p14:tracePt t="4243" x="11377613" y="5992813"/>
          <p14:tracePt t="4250" x="11369675" y="5969000"/>
          <p14:tracePt t="4258" x="11352213" y="5926138"/>
          <p14:tracePt t="4266" x="11336338" y="5892800"/>
          <p14:tracePt t="4274" x="11318875" y="5859463"/>
          <p14:tracePt t="4282" x="11318875" y="5834063"/>
          <p14:tracePt t="4290" x="11303000" y="5808663"/>
          <p14:tracePt t="4299" x="11303000" y="5783263"/>
          <p14:tracePt t="4306" x="11303000" y="5757863"/>
          <p14:tracePt t="4315" x="11303000" y="5732463"/>
          <p14:tracePt t="4322" x="11303000" y="5699125"/>
          <p14:tracePt t="4330" x="11303000" y="5683250"/>
          <p14:tracePt t="4338" x="11303000" y="5657850"/>
          <p14:tracePt t="4346" x="11303000" y="5632450"/>
          <p14:tracePt t="4354" x="11293475" y="5607050"/>
          <p14:tracePt t="4362" x="11285538" y="5591175"/>
          <p14:tracePt t="4370" x="11277600" y="5565775"/>
          <p14:tracePt t="4378" x="11269663" y="5548313"/>
          <p14:tracePt t="4386" x="11260138" y="5532438"/>
          <p14:tracePt t="4395" x="11260138" y="5522913"/>
          <p14:tracePt t="4402" x="11252200" y="5497513"/>
          <p14:tracePt t="4409" x="11252200" y="5489575"/>
          <p14:tracePt t="4418" x="11244263" y="5473700"/>
          <p14:tracePt t="4426" x="11244263" y="5456238"/>
          <p14:tracePt t="4434" x="11244263" y="5448300"/>
          <p14:tracePt t="4443" x="11244263" y="5422900"/>
          <p14:tracePt t="4450" x="11244263" y="5397500"/>
          <p14:tracePt t="4458" x="11234738" y="5380038"/>
          <p14:tracePt t="4466" x="11226800" y="5364163"/>
          <p14:tracePt t="4474" x="11218863" y="5346700"/>
          <p14:tracePt t="4483" x="11218863" y="5330825"/>
          <p14:tracePt t="4490" x="11210925" y="5313363"/>
          <p14:tracePt t="4499" x="11201400" y="5305425"/>
          <p14:tracePt t="4506" x="11201400" y="5295900"/>
          <p14:tracePt t="4515" x="11201400" y="5272088"/>
          <p14:tracePt t="4522" x="11193463" y="5262563"/>
          <p14:tracePt t="4531" x="11193463" y="5246688"/>
          <p14:tracePt t="4539" x="11176000" y="5229225"/>
          <p14:tracePt t="4546" x="11176000" y="5203825"/>
          <p14:tracePt t="4554" x="11160125" y="5178425"/>
          <p14:tracePt t="4562" x="11152188" y="5154613"/>
          <p14:tracePt t="4570" x="11142663" y="5137150"/>
          <p14:tracePt t="4578" x="11134725" y="5119688"/>
          <p14:tracePt t="4586" x="11126788" y="5103813"/>
          <p14:tracePt t="4595" x="11126788" y="5086350"/>
          <p14:tracePt t="4602" x="11117263" y="5086350"/>
          <p14:tracePt t="4609" x="11117263" y="5078413"/>
          <p14:tracePt t="4618" x="11117263" y="5070475"/>
          <p14:tracePt t="4627" x="11117263" y="5060950"/>
          <p14:tracePt t="4634" x="11117263" y="5053013"/>
          <p14:tracePt t="4642" x="11117263" y="5045075"/>
          <p14:tracePt t="4650" x="11117263" y="5027613"/>
          <p14:tracePt t="4658" x="11117263" y="5011738"/>
          <p14:tracePt t="4666" x="11117263" y="4986338"/>
          <p14:tracePt t="4674" x="11117263" y="4978400"/>
          <p14:tracePt t="4683" x="11117263" y="4960938"/>
          <p14:tracePt t="4690" x="11117263" y="4943475"/>
          <p14:tracePt t="4698" x="11117263" y="4935538"/>
          <p14:tracePt t="4711" x="11117263" y="4919663"/>
          <p14:tracePt t="4715" x="11117263" y="4910138"/>
          <p14:tracePt t="4722" x="11117263" y="4902200"/>
          <p14:tracePt t="4730" x="11117263" y="4894263"/>
          <p14:tracePt t="4746" x="11117263" y="4884738"/>
          <p14:tracePt t="4763" x="11117263" y="4876800"/>
          <p14:tracePt t="4770" x="11117263" y="4868863"/>
          <p14:tracePt t="4778" x="11117263" y="4860925"/>
          <p14:tracePt t="4786" x="11117263" y="4851400"/>
          <p14:tracePt t="4794" x="11117263" y="4843463"/>
          <p14:tracePt t="4803" x="11117263" y="4826000"/>
          <p14:tracePt t="4809" x="11117263" y="4818063"/>
          <p14:tracePt t="4818" x="11117263" y="4810125"/>
          <p14:tracePt t="4826" x="11109325" y="4802188"/>
          <p14:tracePt t="4834" x="11101388" y="4802188"/>
          <p14:tracePt t="4843" x="11101388" y="4792663"/>
          <p14:tracePt t="4850" x="11101388" y="4784725"/>
          <p14:tracePt t="4858" x="11101388" y="4776788"/>
          <p14:tracePt t="4867" x="11093450" y="4776788"/>
          <p14:tracePt t="4874" x="11093450" y="4767263"/>
          <p14:tracePt t="4890" x="11083925" y="4759325"/>
          <p14:tracePt t="4899" x="11075988" y="4751388"/>
          <p14:tracePt t="4914" x="11068050" y="4743450"/>
          <p14:tracePt t="4930" x="11058525" y="4733925"/>
          <p14:tracePt t="4938" x="11050588" y="4733925"/>
          <p14:tracePt t="4946" x="11050588" y="4725988"/>
          <p14:tracePt t="4962" x="11050588" y="4718050"/>
          <p14:tracePt t="15115" x="11050588" y="4725988"/>
          <p14:tracePt t="15123" x="11050588" y="4743450"/>
          <p14:tracePt t="15131" x="11050588" y="4759325"/>
          <p14:tracePt t="15139" x="11050588" y="4784725"/>
          <p14:tracePt t="15146" x="11050588" y="4810125"/>
          <p14:tracePt t="15154" x="11050588" y="4826000"/>
          <p14:tracePt t="15162" x="11050588" y="4843463"/>
          <p14:tracePt t="15170" x="11050588" y="4860925"/>
          <p14:tracePt t="15178" x="11050588" y="4868863"/>
          <p14:tracePt t="15186" x="11050588" y="4894263"/>
          <p14:tracePt t="15194" x="11050588" y="4902200"/>
          <p14:tracePt t="15202" x="11050588" y="4910138"/>
          <p14:tracePt t="15210" x="11050588" y="4927600"/>
          <p14:tracePt t="15218" x="11050588" y="4953000"/>
          <p14:tracePt t="15227" x="11050588" y="4978400"/>
          <p14:tracePt t="15235" x="11058525" y="5002213"/>
          <p14:tracePt t="15243" x="11083925" y="5045075"/>
          <p14:tracePt t="15251" x="11101388" y="5095875"/>
          <p14:tracePt t="15259" x="11126788" y="5145088"/>
          <p14:tracePt t="15267" x="11142663" y="5195888"/>
          <p14:tracePt t="15274" x="11168063" y="5254625"/>
          <p14:tracePt t="15283" x="11176000" y="5295900"/>
          <p14:tracePt t="15290" x="11176000" y="5356225"/>
          <p14:tracePt t="15299" x="11185525" y="5414963"/>
          <p14:tracePt t="15306" x="11185525" y="5456238"/>
          <p14:tracePt t="15314" x="11185525" y="5507038"/>
          <p14:tracePt t="15322" x="11185525" y="5540375"/>
          <p14:tracePt t="15330" x="11176000" y="5573713"/>
          <p14:tracePt t="15339" x="11176000" y="5614988"/>
          <p14:tracePt t="15346" x="11176000" y="5649913"/>
          <p14:tracePt t="15354" x="11176000" y="5708650"/>
          <p14:tracePt t="15362" x="11193463" y="5775325"/>
          <p14:tracePt t="15370" x="11210925" y="5842000"/>
          <p14:tracePt t="15378" x="11226800" y="5908675"/>
          <p14:tracePt t="15386" x="11252200" y="5984875"/>
          <p14:tracePt t="15394" x="11285538" y="6051550"/>
          <p14:tracePt t="15402" x="11293475" y="6102350"/>
          <p14:tracePt t="15410" x="11310938" y="6145213"/>
          <p14:tracePt t="15418" x="11310938" y="6169025"/>
          <p14:tracePt t="15427" x="11318875" y="6186488"/>
          <p14:tracePt t="15435" x="11318875" y="6194425"/>
          <p14:tracePt t="15442" x="11318875" y="6211888"/>
          <p14:tracePt t="15452" x="11318875" y="6219825"/>
          <p14:tracePt t="15731" x="11318875" y="6227763"/>
          <p14:tracePt t="15739" x="11318875" y="6245225"/>
          <p14:tracePt t="15747" x="11328400" y="6262688"/>
          <p14:tracePt t="15787" x="11328400" y="6270625"/>
          <p14:tracePt t="15795" x="11336338" y="6296025"/>
          <p14:tracePt t="15803" x="11344275" y="6337300"/>
          <p14:tracePt t="15812" x="11352213" y="6370638"/>
          <p14:tracePt t="15819" x="11361738" y="6403975"/>
          <p14:tracePt t="15827" x="11369675" y="6438900"/>
          <p14:tracePt t="15835" x="11369675" y="6462713"/>
          <p14:tracePt t="15842" x="11369675" y="6488113"/>
          <p14:tracePt t="15851" x="11369675" y="6513513"/>
          <p14:tracePt t="15858" x="11361738" y="6556375"/>
          <p14:tracePt t="15867" x="11344275" y="6581775"/>
          <p14:tracePt t="15874" x="11336338" y="6597650"/>
          <p14:tracePt t="15883" x="11318875" y="6623050"/>
          <p14:tracePt t="15890" x="11310938" y="6648450"/>
          <p14:tracePt t="15899" x="11310938" y="6656388"/>
          <p14:tracePt t="15906" x="11303000" y="6673850"/>
          <p14:tracePt t="15914" x="11293475" y="6699250"/>
          <p14:tracePt t="15922" x="11285538" y="6740525"/>
          <p14:tracePt t="15931" x="11285538" y="6765925"/>
          <p14:tracePt t="15938" x="11285538" y="6807200"/>
          <p14:tracePt t="15946" x="11285538" y="6840538"/>
          <p14:tracePt t="26451" x="3138488" y="6824663"/>
          <p14:tracePt t="26458" x="3113088" y="6799263"/>
          <p14:tracePt t="26467" x="3087688" y="6781800"/>
          <p14:tracePt t="26475" x="3062288" y="6773863"/>
          <p14:tracePt t="26482" x="3046413" y="6765925"/>
          <p14:tracePt t="26489" x="3036888" y="6757988"/>
          <p14:tracePt t="26498" x="3021013" y="6748463"/>
          <p14:tracePt t="26515" x="3013075" y="6740525"/>
          <p14:tracePt t="26530" x="3003550" y="6732588"/>
          <p14:tracePt t="26538" x="2995613" y="6723063"/>
          <p14:tracePt t="26545" x="2995613" y="6715125"/>
          <p14:tracePt t="26554" x="2987675" y="6699250"/>
          <p14:tracePt t="26562" x="2978150" y="6699250"/>
          <p14:tracePt t="26570" x="2978150" y="6689725"/>
          <p14:tracePt t="26579" x="2970213" y="6673850"/>
          <p14:tracePt t="26594" x="2970213" y="6664325"/>
          <p14:tracePt t="26602" x="2962275" y="6664325"/>
          <p14:tracePt t="26611" x="2962275" y="6656388"/>
          <p14:tracePt t="26619" x="2954338" y="6648450"/>
          <p14:tracePt t="26674" x="2954338" y="6640513"/>
          <p14:tracePt t="26698" x="2954338" y="6630988"/>
          <p14:tracePt t="26706" x="2944813" y="6630988"/>
          <p14:tracePt t="26714" x="2944813" y="6615113"/>
          <p14:tracePt t="26738" x="2944813" y="6605588"/>
          <p14:tracePt t="26746" x="2936875" y="6605588"/>
          <p14:tracePt t="26835" x="2936875" y="6589713"/>
          <p14:tracePt t="26843" x="2936875" y="6572250"/>
          <p14:tracePt t="26851" x="2936875" y="6556375"/>
          <p14:tracePt t="26859" x="2936875" y="6538913"/>
          <p14:tracePt t="26867" x="2936875" y="6530975"/>
          <p14:tracePt t="26874" x="2936875" y="6521450"/>
          <p14:tracePt t="26883" x="2936875" y="6513513"/>
          <p14:tracePt t="27571" x="2936875" y="6505575"/>
          <p14:tracePt t="27635" x="2928938" y="6505575"/>
          <p14:tracePt t="27643" x="2928938" y="6497638"/>
          <p14:tracePt t="27652" x="2919413" y="6488113"/>
          <p14:tracePt t="27659" x="2919413" y="6480175"/>
          <p14:tracePt t="27667" x="2911475" y="6462713"/>
          <p14:tracePt t="27675" x="2903538" y="6446838"/>
          <p14:tracePt t="27683" x="2895600" y="6438900"/>
          <p14:tracePt t="27691" x="2886075" y="6421438"/>
          <p14:tracePt t="27699" x="2878138" y="6413500"/>
          <p14:tracePt t="27707" x="2870200" y="6396038"/>
          <p14:tracePt t="27715" x="2860675" y="6380163"/>
          <p14:tracePt t="27723" x="2852738" y="6362700"/>
          <p14:tracePt t="27732" x="2844800" y="6345238"/>
          <p14:tracePt t="27739" x="2836863" y="6329363"/>
          <p14:tracePt t="27749" x="2819400" y="6303963"/>
          <p14:tracePt t="27755" x="2811463" y="6278563"/>
          <p14:tracePt t="27762" x="2801938" y="6245225"/>
          <p14:tracePt t="27771" x="2778125" y="6219825"/>
          <p14:tracePt t="27779" x="2760663" y="6186488"/>
          <p14:tracePt t="27787" x="2752725" y="6161088"/>
          <p14:tracePt t="27796" x="2735263" y="6145213"/>
          <p14:tracePt t="27803" x="2727325" y="6127750"/>
          <p14:tracePt t="27811" x="2719388" y="6110288"/>
          <p14:tracePt t="27819" x="2709863" y="6102350"/>
          <p14:tracePt t="27827" x="2701925" y="6086475"/>
          <p14:tracePt t="27835" x="2693988" y="6069013"/>
          <p14:tracePt t="27843" x="2684463" y="6051550"/>
          <p14:tracePt t="27851" x="2684463" y="6043613"/>
          <p14:tracePt t="27859" x="2676525" y="6018213"/>
          <p14:tracePt t="27867" x="2668588" y="6002338"/>
          <p14:tracePt t="27875" x="2668588" y="5984875"/>
          <p14:tracePt t="27883" x="2660650" y="5976938"/>
          <p14:tracePt t="27891" x="2651125" y="5959475"/>
          <p14:tracePt t="27899" x="2643188" y="5934075"/>
          <p14:tracePt t="27907" x="2643188" y="5918200"/>
          <p14:tracePt t="27915" x="2625725" y="5908675"/>
          <p14:tracePt t="27923" x="2625725" y="5892800"/>
          <p14:tracePt t="27931" x="2609850" y="5875338"/>
          <p14:tracePt t="27939" x="2601913" y="5867400"/>
          <p14:tracePt t="27948" x="2601913" y="5849938"/>
          <p14:tracePt t="27955" x="2601913" y="5834063"/>
          <p14:tracePt t="27962" x="2592388" y="5826125"/>
          <p14:tracePt t="27971" x="2592388" y="5816600"/>
          <p14:tracePt t="27980" x="2584450" y="5791200"/>
          <p14:tracePt t="27987" x="2584450" y="5783263"/>
          <p14:tracePt t="27996" x="2584450" y="5775325"/>
          <p14:tracePt t="28003" x="2576513" y="5757863"/>
          <p14:tracePt t="28012" x="2566988" y="5749925"/>
          <p14:tracePt t="28020" x="2566988" y="5741988"/>
          <p14:tracePt t="28027" x="2559050" y="5724525"/>
          <p14:tracePt t="28043" x="2551113" y="5708650"/>
          <p14:tracePt t="28051" x="2551113" y="5699125"/>
          <p14:tracePt t="28059" x="2551113" y="5691188"/>
          <p14:tracePt t="28067" x="2551113" y="5683250"/>
          <p14:tracePt t="28075" x="2551113" y="5673725"/>
          <p14:tracePt t="28091" x="2551113" y="5665788"/>
          <p14:tracePt t="28099" x="2551113" y="5657850"/>
          <p14:tracePt t="28107" x="2543175" y="5657850"/>
          <p14:tracePt t="28139" x="2543175" y="5649913"/>
          <p14:tracePt t="28195" x="2543175" y="5640388"/>
          <p14:tracePt t="28227" x="2543175" y="5632450"/>
          <p14:tracePt t="28811" x="2543175" y="5640388"/>
          <p14:tracePt t="28835" x="2543175" y="5657850"/>
          <p14:tracePt t="28843" x="2533650" y="5665788"/>
          <p14:tracePt t="28851" x="2533650" y="5683250"/>
          <p14:tracePt t="28859" x="2533650" y="5699125"/>
          <p14:tracePt t="28867" x="2533650" y="5716588"/>
          <p14:tracePt t="28875" x="2533650" y="5732463"/>
          <p14:tracePt t="28883" x="2525713" y="5757863"/>
          <p14:tracePt t="28891" x="2525713" y="5775325"/>
          <p14:tracePt t="28899" x="2525713" y="5791200"/>
          <p14:tracePt t="28907" x="2517775" y="5816600"/>
          <p14:tracePt t="28915" x="2517775" y="5834063"/>
          <p14:tracePt t="28923" x="2517775" y="5849938"/>
          <p14:tracePt t="28931" x="2517775" y="5875338"/>
          <p14:tracePt t="28939" x="2517775" y="5900738"/>
          <p14:tracePt t="28947" x="2517775" y="5926138"/>
          <p14:tracePt t="28955" x="2517775" y="5943600"/>
          <p14:tracePt t="28962" x="2525713" y="5969000"/>
          <p14:tracePt t="28971" x="2525713" y="5984875"/>
          <p14:tracePt t="28979" x="2525713" y="5992813"/>
          <p14:tracePt t="28987" x="2525713" y="6002338"/>
          <p14:tracePt t="28996" x="2525713" y="6010275"/>
          <p14:tracePt t="29004" x="2533650" y="6018213"/>
          <p14:tracePt t="29013" x="2533650" y="6035675"/>
          <p14:tracePt t="29027" x="2543175" y="6051550"/>
          <p14:tracePt t="29035" x="2543175" y="6061075"/>
          <p14:tracePt t="29043" x="2543175" y="6076950"/>
          <p14:tracePt t="29051" x="2543175" y="6102350"/>
          <p14:tracePt t="29059" x="2543175" y="6119813"/>
          <p14:tracePt t="29067" x="2543175" y="6127750"/>
          <p14:tracePt t="29075" x="2543175" y="6135688"/>
          <p14:tracePt t="29083" x="2543175" y="6145213"/>
          <p14:tracePt t="29107" x="2551113" y="6153150"/>
          <p14:tracePt t="29123" x="2551113" y="6161088"/>
          <p14:tracePt t="29139" x="2559050" y="6169025"/>
          <p14:tracePt t="29146" x="2559050" y="6186488"/>
          <p14:tracePt t="29155" x="2559050" y="6203950"/>
          <p14:tracePt t="29162" x="2559050" y="6219825"/>
          <p14:tracePt t="29171" x="2559050" y="6237288"/>
          <p14:tracePt t="29179" x="2559050" y="6253163"/>
          <p14:tracePt t="29187" x="2559050" y="6270625"/>
          <p14:tracePt t="29196" x="2559050" y="6296025"/>
          <p14:tracePt t="29203" x="2559050" y="6303963"/>
          <p14:tracePt t="29227" x="2559050" y="6311900"/>
          <p14:tracePt t="29243" x="2559050" y="6321425"/>
          <p14:tracePt t="29251" x="2566988" y="6321425"/>
          <p14:tracePt t="29259" x="2566988" y="6329363"/>
          <p14:tracePt t="29267" x="2566988" y="6345238"/>
          <p14:tracePt t="29275" x="2566988" y="6370638"/>
          <p14:tracePt t="29283" x="2566988" y="6396038"/>
          <p14:tracePt t="29291" x="2576513" y="6429375"/>
          <p14:tracePt t="29299" x="2576513" y="6454775"/>
          <p14:tracePt t="29307" x="2576513" y="6462713"/>
          <p14:tracePt t="29315" x="2576513" y="6472238"/>
          <p14:tracePt t="29323" x="2576513" y="6480175"/>
          <p14:tracePt t="29363" x="2576513" y="6488113"/>
          <p14:tracePt t="29923" x="2584450" y="6488113"/>
          <p14:tracePt t="29931" x="2592388" y="6488113"/>
          <p14:tracePt t="29939" x="2601913" y="6488113"/>
          <p14:tracePt t="29946" x="2617788" y="6488113"/>
          <p14:tracePt t="29955" x="2635250" y="6488113"/>
          <p14:tracePt t="29962" x="2660650" y="6480175"/>
          <p14:tracePt t="29971" x="2709863" y="6454775"/>
          <p14:tracePt t="29979" x="2768600" y="6403975"/>
          <p14:tracePt t="29987" x="2844800" y="6337300"/>
          <p14:tracePt t="29996" x="2962275" y="6227763"/>
          <p14:tracePt t="30003" x="3121025" y="6061075"/>
          <p14:tracePt t="30012" x="3297238" y="5867400"/>
          <p14:tracePt t="30019" x="3565525" y="5614988"/>
          <p14:tracePt t="30027" x="3825875" y="5372100"/>
          <p14:tracePt t="30035" x="4137025" y="5078413"/>
          <p14:tracePt t="30043" x="4413250" y="4826000"/>
          <p14:tracePt t="30051" x="4724400" y="4549775"/>
          <p14:tracePt t="30059" x="5051425" y="4271963"/>
          <p14:tracePt t="30067" x="5337175" y="4003675"/>
          <p14:tracePt t="30075" x="5638800" y="3752850"/>
          <p14:tracePt t="30083" x="5891213" y="3559175"/>
          <p14:tracePt t="30091" x="6116638" y="3332163"/>
          <p14:tracePt t="30099" x="6335713" y="3114675"/>
          <p14:tracePt t="30107" x="6527800" y="2921000"/>
          <p14:tracePt t="30114" x="6670675" y="2744788"/>
          <p14:tracePt t="30122" x="6788150" y="2619375"/>
          <p14:tracePt t="30130" x="6897688" y="2476500"/>
          <p14:tracePt t="30138" x="7005638" y="2351088"/>
          <p14:tracePt t="30148" x="7099300" y="2266950"/>
          <p14:tracePt t="30154" x="7148513" y="2208213"/>
          <p14:tracePt t="30164" x="7191375" y="2157413"/>
          <p14:tracePt t="30170" x="7224713" y="2114550"/>
          <p14:tracePt t="30177" x="7240588" y="2073275"/>
          <p14:tracePt t="30186" x="7240588" y="2055813"/>
          <p14:tracePt t="30194" x="7240588" y="2039938"/>
          <p14:tracePt t="30203" x="7240588" y="2032000"/>
          <p14:tracePt t="30212" x="7240588" y="2022475"/>
          <p14:tracePt t="30219" x="7240588" y="2014538"/>
          <p14:tracePt t="30227" x="7250113" y="2006600"/>
          <p14:tracePt t="30250" x="7250113" y="1997075"/>
          <p14:tracePt t="30258" x="7258050" y="1989138"/>
          <p14:tracePt t="30267" x="7258050" y="1973263"/>
          <p14:tracePt t="30275" x="7265988" y="1955800"/>
          <p14:tracePt t="30283" x="7275513" y="1947863"/>
          <p14:tracePt t="30291" x="7291388" y="1922463"/>
          <p14:tracePt t="30299" x="7299325" y="1914525"/>
          <p14:tracePt t="30307" x="7299325" y="1905000"/>
          <p14:tracePt t="30315" x="7299325" y="1897063"/>
          <p14:tracePt t="30331" x="7299325" y="1879600"/>
          <p14:tracePt t="30346" x="7299325" y="1871663"/>
          <p14:tracePt t="30355" x="7299325" y="1846263"/>
          <p14:tracePt t="30362" x="7299325" y="1820863"/>
          <p14:tracePt t="30371" x="7316788" y="1797050"/>
          <p14:tracePt t="30379" x="7350125" y="1746250"/>
          <p14:tracePt t="30387" x="7383463" y="1695450"/>
          <p14:tracePt t="30396" x="7416800" y="1654175"/>
          <p14:tracePt t="30403" x="7451725" y="1603375"/>
          <p14:tracePt t="30412" x="7475538" y="1552575"/>
          <p14:tracePt t="30419" x="7493000" y="1519238"/>
          <p14:tracePt t="30427" x="7500938" y="1477963"/>
          <p14:tracePt t="30435" x="7518400" y="1443038"/>
          <p14:tracePt t="30443" x="7534275" y="1384300"/>
          <p14:tracePt t="30452" x="7559675" y="1325563"/>
          <p14:tracePt t="30459" x="7577138" y="1266825"/>
          <p14:tracePt t="30467" x="7610475" y="1192213"/>
          <p14:tracePt t="30475" x="7651750" y="1108075"/>
          <p14:tracePt t="30483" x="7686675" y="1016000"/>
          <p14:tracePt t="30491" x="7735888" y="923925"/>
          <p14:tracePt t="30499" x="7769225" y="830263"/>
          <p14:tracePt t="30507" x="7820025" y="738188"/>
          <p14:tracePt t="30515" x="7853363" y="654050"/>
          <p14:tracePt t="30523" x="7886700" y="587375"/>
          <p14:tracePt t="30532" x="7929563" y="512763"/>
          <p14:tracePt t="30539" x="7945438" y="454025"/>
          <p14:tracePt t="30546" x="7954963" y="385763"/>
          <p14:tracePt t="30555" x="7954963" y="327025"/>
          <p14:tracePt t="30562" x="7962900" y="268288"/>
          <p14:tracePt t="30571" x="7962900" y="227013"/>
          <p14:tracePt t="30579" x="7945438" y="184150"/>
          <p14:tracePt t="30588" x="7929563" y="150813"/>
          <p14:tracePt t="30596" x="7912100" y="109538"/>
          <p14:tracePt t="30603" x="7904163" y="76200"/>
          <p14:tracePt t="30612" x="7904163" y="50800"/>
          <p14:tracePt t="30619" x="7904163" y="2540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4572</TotalTime>
  <Words>5100</Words>
  <Application>Microsoft Office PowerPoint</Application>
  <PresentationFormat>Widescreen</PresentationFormat>
  <Paragraphs>278</Paragraphs>
  <Slides>52</Slides>
  <Notes>52</Notes>
  <HiddenSlides>0</HiddenSlides>
  <MMClips>52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Calibri Light</vt:lpstr>
      <vt:lpstr>Times New Roman</vt:lpstr>
      <vt:lpstr>Office Theme</vt:lpstr>
      <vt:lpstr>GeoPhilately Workshop – 19 March 2022  An Introduction to Meteorology and Space Weather in Philately  </vt:lpstr>
      <vt:lpstr>Part 1 – Meteorology (includes Weather and Climate)</vt:lpstr>
      <vt:lpstr>PowerPoint Presentation</vt:lpstr>
      <vt:lpstr>International Cooperation – the IPYs (International Polar Years)</vt:lpstr>
      <vt:lpstr>3rd and 4th IPYs (3rd IPY is the IGY – the International Geophysical Year)</vt:lpstr>
      <vt:lpstr>World Meteorological Organization (WMO) (originally IMO – International Meteorological Organization)</vt:lpstr>
      <vt:lpstr>PowerPoint Presentation</vt:lpstr>
      <vt:lpstr>PowerPoint Presentation</vt:lpstr>
      <vt:lpstr>Alvarez theory - ~10 km diameter meteorite (asteroid) impact</vt:lpstr>
      <vt:lpstr>PowerPoint Presentation</vt:lpstr>
      <vt:lpstr>PowerPoint Presentation</vt:lpstr>
      <vt:lpstr>Major Volcanic Eruptions in Recorded History</vt:lpstr>
      <vt:lpstr>Recent Large Eruptions</vt:lpstr>
      <vt:lpstr>Volcanoes and Aviation</vt:lpstr>
      <vt:lpstr>Two volcanoes that caused aviation problems and closed airspace</vt:lpstr>
      <vt:lpstr>Ocean SST</vt:lpstr>
      <vt:lpstr>PowerPoint Presentation</vt:lpstr>
      <vt:lpstr>PowerPoint Presentation</vt:lpstr>
      <vt:lpstr>Glaciology and Ice Coring</vt:lpstr>
      <vt:lpstr>Ocean Floor Sediment Coring</vt:lpstr>
      <vt:lpstr>Global Warming and Climate Change</vt:lpstr>
      <vt:lpstr>PowerPoint Presentation</vt:lpstr>
      <vt:lpstr>Global Warming</vt:lpstr>
      <vt:lpstr>Some Impacts of Global Warming and Climate Change</vt:lpstr>
      <vt:lpstr>PowerPoint Presentation</vt:lpstr>
      <vt:lpstr>Health effects   (e.g. due to heat waves, poor air quality, changing patterns of disease and migration of insects, severe weather, etc)</vt:lpstr>
      <vt:lpstr>Ozone</vt:lpstr>
      <vt:lpstr>Ice Ages</vt:lpstr>
      <vt:lpstr>Some Storms 1</vt:lpstr>
      <vt:lpstr>Some Storms 2</vt:lpstr>
      <vt:lpstr>Some Storms 3</vt:lpstr>
      <vt:lpstr>Part 2 – Space Weather </vt:lpstr>
      <vt:lpstr>Antecedents 1 – Earth magnetism</vt:lpstr>
      <vt:lpstr>Antecedents 2 - Auroras</vt:lpstr>
      <vt:lpstr>The Carrington Event </vt:lpstr>
      <vt:lpstr>The Space Age – A Great Leap Forward in Space Weather</vt:lpstr>
      <vt:lpstr>The Magnetosphere</vt:lpstr>
      <vt:lpstr>Solar storms  Energetic solar wind  Complex interactions in the magnetosphere among that solar wind &amp; magnetic &amp; electric effects  geomagnetic storm  energetic particles accelerated into polar regions   Auroras</vt:lpstr>
      <vt:lpstr>Auroral research – involves the study of high-energy solar particles in polar regions</vt:lpstr>
      <vt:lpstr>OSO-1 – An Early Solar-Observing Satellite</vt:lpstr>
      <vt:lpstr>Biological effect of space radiation levels – for Apollo program – Explorer-35 </vt:lpstr>
      <vt:lpstr>Solar Wind Composition Experiment (SWCE)</vt:lpstr>
      <vt:lpstr>Two operational Solar &amp; Space Weather Observing Satellites</vt:lpstr>
      <vt:lpstr>Major Space Weather Storms – and Impacts</vt:lpstr>
      <vt:lpstr>Impacts - Damage to Satellites due to Electrical Charging and Static Effects</vt:lpstr>
      <vt:lpstr>Impacts - Ionospheric effects (radio transmission and communications)</vt:lpstr>
      <vt:lpstr>Impacts - Loss of Satellites due to Atmospheric Density Effects</vt:lpstr>
      <vt:lpstr>Closing Space Weather Stamp Images</vt:lpstr>
      <vt:lpstr>Hillger &amp; Toth   Weather and Climate Philately website   https://rammb.cira.colostate.edu/dev/hillger/index.html  </vt:lpstr>
      <vt:lpstr>The Philately of Space Weather – Toth &amp; Hillger references</vt:lpstr>
      <vt:lpstr>https://www.swpc.noaa.gov</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GeoPhilately Workshop – 19 Mar 2022</dc:title>
  <dc:creator>G Toth</dc:creator>
  <cp:lastModifiedBy>G Toth</cp:lastModifiedBy>
  <cp:revision>449</cp:revision>
  <dcterms:created xsi:type="dcterms:W3CDTF">2022-02-10T06:35:40Z</dcterms:created>
  <dcterms:modified xsi:type="dcterms:W3CDTF">2022-03-15T23:33:38Z</dcterms:modified>
</cp:coreProperties>
</file>