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handoutMasterIdLst>
    <p:handoutMasterId r:id="rId26"/>
  </p:handoutMasterIdLst>
  <p:sldIdLst>
    <p:sldId id="322" r:id="rId2"/>
    <p:sldId id="257" r:id="rId3"/>
    <p:sldId id="323" r:id="rId4"/>
    <p:sldId id="258" r:id="rId5"/>
    <p:sldId id="261" r:id="rId6"/>
    <p:sldId id="262" r:id="rId7"/>
    <p:sldId id="263" r:id="rId8"/>
    <p:sldId id="264" r:id="rId9"/>
    <p:sldId id="324" r:id="rId10"/>
    <p:sldId id="266" r:id="rId11"/>
    <p:sldId id="267" r:id="rId12"/>
    <p:sldId id="325" r:id="rId13"/>
    <p:sldId id="326" r:id="rId14"/>
    <p:sldId id="259" r:id="rId15"/>
    <p:sldId id="276" r:id="rId16"/>
    <p:sldId id="327" r:id="rId17"/>
    <p:sldId id="328" r:id="rId18"/>
    <p:sldId id="329" r:id="rId19"/>
    <p:sldId id="272" r:id="rId20"/>
    <p:sldId id="333" r:id="rId21"/>
    <p:sldId id="260" r:id="rId22"/>
    <p:sldId id="331" r:id="rId23"/>
    <p:sldId id="332" r:id="rId24"/>
  </p:sldIdLst>
  <p:sldSz cx="24387175" cy="13716000"/>
  <p:notesSz cx="6858000" cy="9144000"/>
  <p:defaultTextStyle>
    <a:defPPr>
      <a:defRPr lang="en-US"/>
    </a:defPPr>
    <a:lvl1pPr marL="0" algn="l" defTabSz="898799" rtl="0" eaLnBrk="1" latinLnBrk="0" hangingPunct="1">
      <a:defRPr sz="3530" kern="1200">
        <a:solidFill>
          <a:schemeClr val="tx1"/>
        </a:solidFill>
        <a:latin typeface="+mn-lt"/>
        <a:ea typeface="+mn-ea"/>
        <a:cs typeface="+mn-cs"/>
      </a:defRPr>
    </a:lvl1pPr>
    <a:lvl2pPr marL="898799" algn="l" defTabSz="898799" rtl="0" eaLnBrk="1" latinLnBrk="0" hangingPunct="1">
      <a:defRPr sz="3530" kern="1200">
        <a:solidFill>
          <a:schemeClr val="tx1"/>
        </a:solidFill>
        <a:latin typeface="+mn-lt"/>
        <a:ea typeface="+mn-ea"/>
        <a:cs typeface="+mn-cs"/>
      </a:defRPr>
    </a:lvl2pPr>
    <a:lvl3pPr marL="1797601" algn="l" defTabSz="898799" rtl="0" eaLnBrk="1" latinLnBrk="0" hangingPunct="1">
      <a:defRPr sz="3530" kern="1200">
        <a:solidFill>
          <a:schemeClr val="tx1"/>
        </a:solidFill>
        <a:latin typeface="+mn-lt"/>
        <a:ea typeface="+mn-ea"/>
        <a:cs typeface="+mn-cs"/>
      </a:defRPr>
    </a:lvl3pPr>
    <a:lvl4pPr marL="2696401" algn="l" defTabSz="898799" rtl="0" eaLnBrk="1" latinLnBrk="0" hangingPunct="1">
      <a:defRPr sz="3530" kern="1200">
        <a:solidFill>
          <a:schemeClr val="tx1"/>
        </a:solidFill>
        <a:latin typeface="+mn-lt"/>
        <a:ea typeface="+mn-ea"/>
        <a:cs typeface="+mn-cs"/>
      </a:defRPr>
    </a:lvl4pPr>
    <a:lvl5pPr marL="3595203" algn="l" defTabSz="898799" rtl="0" eaLnBrk="1" latinLnBrk="0" hangingPunct="1">
      <a:defRPr sz="3530" kern="1200">
        <a:solidFill>
          <a:schemeClr val="tx1"/>
        </a:solidFill>
        <a:latin typeface="+mn-lt"/>
        <a:ea typeface="+mn-ea"/>
        <a:cs typeface="+mn-cs"/>
      </a:defRPr>
    </a:lvl5pPr>
    <a:lvl6pPr marL="4494003" algn="l" defTabSz="898799" rtl="0" eaLnBrk="1" latinLnBrk="0" hangingPunct="1">
      <a:defRPr sz="3530" kern="1200">
        <a:solidFill>
          <a:schemeClr val="tx1"/>
        </a:solidFill>
        <a:latin typeface="+mn-lt"/>
        <a:ea typeface="+mn-ea"/>
        <a:cs typeface="+mn-cs"/>
      </a:defRPr>
    </a:lvl6pPr>
    <a:lvl7pPr marL="5392802" algn="l" defTabSz="898799" rtl="0" eaLnBrk="1" latinLnBrk="0" hangingPunct="1">
      <a:defRPr sz="3530" kern="1200">
        <a:solidFill>
          <a:schemeClr val="tx1"/>
        </a:solidFill>
        <a:latin typeface="+mn-lt"/>
        <a:ea typeface="+mn-ea"/>
        <a:cs typeface="+mn-cs"/>
      </a:defRPr>
    </a:lvl7pPr>
    <a:lvl8pPr marL="6291604" algn="l" defTabSz="898799" rtl="0" eaLnBrk="1" latinLnBrk="0" hangingPunct="1">
      <a:defRPr sz="3530" kern="1200">
        <a:solidFill>
          <a:schemeClr val="tx1"/>
        </a:solidFill>
        <a:latin typeface="+mn-lt"/>
        <a:ea typeface="+mn-ea"/>
        <a:cs typeface="+mn-cs"/>
      </a:defRPr>
    </a:lvl8pPr>
    <a:lvl9pPr marL="7190402" algn="l" defTabSz="898799" rtl="0" eaLnBrk="1" latinLnBrk="0" hangingPunct="1">
      <a:defRPr sz="353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and Objectives" id="{4CA62B37-3671-4DAE-8C69-57C6986EB1FF}">
          <p14:sldIdLst>
            <p14:sldId id="322"/>
            <p14:sldId id="257"/>
          </p14:sldIdLst>
        </p14:section>
        <p14:section name="Section 1 HRPP at CSU" id="{043FC2B0-26A3-4E8C-8321-75D37B29D0FE}">
          <p14:sldIdLst>
            <p14:sldId id="323"/>
            <p14:sldId id="258"/>
            <p14:sldId id="261"/>
            <p14:sldId id="262"/>
            <p14:sldId id="263"/>
            <p14:sldId id="264"/>
            <p14:sldId id="324"/>
            <p14:sldId id="266"/>
            <p14:sldId id="267"/>
          </p14:sldIdLst>
        </p14:section>
        <p14:section name="Section 2 - IRB Requirements" id="{EBF7EFB7-8F35-438D-819C-25CBBE63FB03}">
          <p14:sldIdLst>
            <p14:sldId id="325"/>
            <p14:sldId id="326"/>
            <p14:sldId id="259"/>
            <p14:sldId id="276"/>
            <p14:sldId id="327"/>
            <p14:sldId id="328"/>
            <p14:sldId id="329"/>
            <p14:sldId id="272"/>
            <p14:sldId id="333"/>
          </p14:sldIdLst>
        </p14:section>
        <p14:section name="Section 3 - Post Approval" id="{54111AF0-80D8-4455-A7EA-F9D20D2B910E}">
          <p14:sldIdLst>
            <p14:sldId id="260"/>
            <p14:sldId id="331"/>
            <p14:sldId id="332"/>
          </p14:sldIdLst>
        </p14:section>
        <p14:section name="Default Section" id="{98F50361-CCD6-41C0-97F8-732D83C6314B}">
          <p14:sldIdLst/>
        </p14:section>
      </p14:sectionLst>
    </p:ext>
    <p:ext uri="{EFAFB233-063F-42B5-8137-9DF3F51BA10A}">
      <p15:sldGuideLst xmlns:p15="http://schemas.microsoft.com/office/powerpoint/2012/main">
        <p15:guide id="1" orient="horz" pos="4320" userDrawn="1">
          <p15:clr>
            <a:srgbClr val="A4A3A4"/>
          </p15:clr>
        </p15:guide>
        <p15:guide id="2" pos="7681"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144"/>
    <a:srgbClr val="000000"/>
    <a:srgbClr val="E3CDB1"/>
    <a:srgbClr val="CCCCCC"/>
    <a:srgbClr val="FFC038"/>
    <a:srgbClr val="105456"/>
    <a:srgbClr val="008FB3"/>
    <a:srgbClr val="7E5475"/>
    <a:srgbClr val="E56A54"/>
    <a:srgbClr val="E5595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51AEE6-D4F8-436C-8AFB-9A7C1D5501CE}" v="3" dt="2025-12-05T16:39:18.4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55" autoAdjust="0"/>
    <p:restoredTop sz="86395" autoAdjust="0"/>
  </p:normalViewPr>
  <p:slideViewPr>
    <p:cSldViewPr snapToGrid="0" snapToObjects="1">
      <p:cViewPr varScale="1">
        <p:scale>
          <a:sx n="50" d="100"/>
          <a:sy n="50" d="100"/>
        </p:scale>
        <p:origin x="216" y="64"/>
      </p:cViewPr>
      <p:guideLst>
        <p:guide orient="horz" pos="4320"/>
        <p:guide pos="7681"/>
      </p:guideLst>
    </p:cSldViewPr>
  </p:slideViewPr>
  <p:outlineViewPr>
    <p:cViewPr>
      <p:scale>
        <a:sx n="33" d="100"/>
        <a:sy n="33" d="100"/>
      </p:scale>
      <p:origin x="0" y="-6072"/>
    </p:cViewPr>
  </p:outlineViewPr>
  <p:notesTextViewPr>
    <p:cViewPr>
      <p:scale>
        <a:sx n="100" d="100"/>
        <a:sy n="100" d="100"/>
      </p:scale>
      <p:origin x="0" y="0"/>
    </p:cViewPr>
  </p:notesTextViewPr>
  <p:sorterViewPr>
    <p:cViewPr>
      <p:scale>
        <a:sx n="59" d="100"/>
        <a:sy n="59" d="100"/>
      </p:scale>
      <p:origin x="0" y="-1592"/>
    </p:cViewPr>
  </p:sorterViewPr>
  <p:notesViewPr>
    <p:cSldViewPr snapToGrid="0" snapToObjects="1">
      <p:cViewPr varScale="1">
        <p:scale>
          <a:sx n="166" d="100"/>
          <a:sy n="166" d="100"/>
        </p:scale>
        <p:origin x="1528" y="2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ata2.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diagrams/_rels/data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diagrams/_rels/data5.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rawing2.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diagrams/_rels/drawing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diagrams/_rels/drawing5.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0B09A9-6EE8-45DA-92A8-84BF9908FD6F}"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5C9DF15-E4BE-4C4B-83BC-E1AE6B80749D}">
      <dgm:prSet/>
      <dgm:spPr/>
      <dgm:t>
        <a:bodyPr/>
        <a:lstStyle/>
        <a:p>
          <a:r>
            <a:rPr lang="en-US"/>
            <a:t>Faculty and Students</a:t>
          </a:r>
        </a:p>
      </dgm:t>
    </dgm:pt>
    <dgm:pt modelId="{308B55B4-4ACE-4D2A-B189-3841FBAF7632}" type="parTrans" cxnId="{4B659B5D-B2EF-4632-B8E1-B5875683535E}">
      <dgm:prSet/>
      <dgm:spPr/>
      <dgm:t>
        <a:bodyPr/>
        <a:lstStyle/>
        <a:p>
          <a:endParaRPr lang="en-US"/>
        </a:p>
      </dgm:t>
    </dgm:pt>
    <dgm:pt modelId="{4DA0A622-0693-4D0B-B0DB-852198F98B1D}" type="sibTrans" cxnId="{4B659B5D-B2EF-4632-B8E1-B5875683535E}">
      <dgm:prSet/>
      <dgm:spPr/>
      <dgm:t>
        <a:bodyPr/>
        <a:lstStyle/>
        <a:p>
          <a:endParaRPr lang="en-US"/>
        </a:p>
      </dgm:t>
    </dgm:pt>
    <dgm:pt modelId="{8C4D6195-F5EE-4830-87E9-017FD95D610D}">
      <dgm:prSet/>
      <dgm:spPr/>
      <dgm:t>
        <a:bodyPr/>
        <a:lstStyle/>
        <a:p>
          <a:r>
            <a:rPr lang="en-US"/>
            <a:t>Employees</a:t>
          </a:r>
        </a:p>
      </dgm:t>
    </dgm:pt>
    <dgm:pt modelId="{1F3AE40A-10B6-462F-8A75-11F5CE0497A3}" type="parTrans" cxnId="{05F61621-3F93-4117-939D-53A54A0052AD}">
      <dgm:prSet/>
      <dgm:spPr/>
      <dgm:t>
        <a:bodyPr/>
        <a:lstStyle/>
        <a:p>
          <a:endParaRPr lang="en-US"/>
        </a:p>
      </dgm:t>
    </dgm:pt>
    <dgm:pt modelId="{785C4E27-2F51-4C6A-8CAA-879D6C7346B4}" type="sibTrans" cxnId="{05F61621-3F93-4117-939D-53A54A0052AD}">
      <dgm:prSet/>
      <dgm:spPr/>
      <dgm:t>
        <a:bodyPr/>
        <a:lstStyle/>
        <a:p>
          <a:endParaRPr lang="en-US"/>
        </a:p>
      </dgm:t>
    </dgm:pt>
    <dgm:pt modelId="{087D61F8-CAA0-4D32-B553-8383F1E38A1A}">
      <dgm:prSet/>
      <dgm:spPr/>
      <dgm:t>
        <a:bodyPr/>
        <a:lstStyle/>
        <a:p>
          <a:r>
            <a:rPr lang="en-US"/>
            <a:t>Any living individual with whom you interact with in the context of conducting research. </a:t>
          </a:r>
        </a:p>
      </dgm:t>
    </dgm:pt>
    <dgm:pt modelId="{C982DDCF-9ADA-4EFB-B375-01593AE0FBEF}" type="parTrans" cxnId="{90356D5E-8DEE-498F-8AB6-F64DCCAB5672}">
      <dgm:prSet/>
      <dgm:spPr/>
      <dgm:t>
        <a:bodyPr/>
        <a:lstStyle/>
        <a:p>
          <a:endParaRPr lang="en-US"/>
        </a:p>
      </dgm:t>
    </dgm:pt>
    <dgm:pt modelId="{47AE2190-8E4E-45DC-B58F-CF78C4C723B7}" type="sibTrans" cxnId="{90356D5E-8DEE-498F-8AB6-F64DCCAB5672}">
      <dgm:prSet/>
      <dgm:spPr/>
      <dgm:t>
        <a:bodyPr/>
        <a:lstStyle/>
        <a:p>
          <a:endParaRPr lang="en-US"/>
        </a:p>
      </dgm:t>
    </dgm:pt>
    <dgm:pt modelId="{A77EE56D-9CFE-478B-A02C-7D279D990817}" type="pres">
      <dgm:prSet presAssocID="{260B09A9-6EE8-45DA-92A8-84BF9908FD6F}" presName="root" presStyleCnt="0">
        <dgm:presLayoutVars>
          <dgm:dir/>
          <dgm:resizeHandles val="exact"/>
        </dgm:presLayoutVars>
      </dgm:prSet>
      <dgm:spPr/>
    </dgm:pt>
    <dgm:pt modelId="{1E71A24B-D827-4A0A-BAE0-C93F3A4DABAE}" type="pres">
      <dgm:prSet presAssocID="{65C9DF15-E4BE-4C4B-83BC-E1AE6B80749D}" presName="compNode" presStyleCnt="0"/>
      <dgm:spPr/>
    </dgm:pt>
    <dgm:pt modelId="{0B76A20D-4718-4E2A-AE11-30735210710A}" type="pres">
      <dgm:prSet presAssocID="{65C9DF15-E4BE-4C4B-83BC-E1AE6B80749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assroom"/>
        </a:ext>
      </dgm:extLst>
    </dgm:pt>
    <dgm:pt modelId="{3D3A3697-68A7-4619-838D-E97DF1B03123}" type="pres">
      <dgm:prSet presAssocID="{65C9DF15-E4BE-4C4B-83BC-E1AE6B80749D}" presName="spaceRect" presStyleCnt="0"/>
      <dgm:spPr/>
    </dgm:pt>
    <dgm:pt modelId="{00D765D2-C88D-48F9-99E5-36A4A26E0C92}" type="pres">
      <dgm:prSet presAssocID="{65C9DF15-E4BE-4C4B-83BC-E1AE6B80749D}" presName="textRect" presStyleLbl="revTx" presStyleIdx="0" presStyleCnt="3">
        <dgm:presLayoutVars>
          <dgm:chMax val="1"/>
          <dgm:chPref val="1"/>
        </dgm:presLayoutVars>
      </dgm:prSet>
      <dgm:spPr/>
    </dgm:pt>
    <dgm:pt modelId="{A3CDAD1B-1323-4E36-A10D-8E94930530EF}" type="pres">
      <dgm:prSet presAssocID="{4DA0A622-0693-4D0B-B0DB-852198F98B1D}" presName="sibTrans" presStyleCnt="0"/>
      <dgm:spPr/>
    </dgm:pt>
    <dgm:pt modelId="{B0D76530-8526-4796-83CA-3B2C360820D8}" type="pres">
      <dgm:prSet presAssocID="{8C4D6195-F5EE-4830-87E9-017FD95D610D}" presName="compNode" presStyleCnt="0"/>
      <dgm:spPr/>
    </dgm:pt>
    <dgm:pt modelId="{DAE0F463-8F64-4DD7-8C6E-984EB246B724}" type="pres">
      <dgm:prSet presAssocID="{8C4D6195-F5EE-4830-87E9-017FD95D610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s"/>
        </a:ext>
      </dgm:extLst>
    </dgm:pt>
    <dgm:pt modelId="{5989FE8B-3AC5-4567-BFEB-A1727BBC45D7}" type="pres">
      <dgm:prSet presAssocID="{8C4D6195-F5EE-4830-87E9-017FD95D610D}" presName="spaceRect" presStyleCnt="0"/>
      <dgm:spPr/>
    </dgm:pt>
    <dgm:pt modelId="{85B821D5-11FB-4138-BE22-F4C8964AB69F}" type="pres">
      <dgm:prSet presAssocID="{8C4D6195-F5EE-4830-87E9-017FD95D610D}" presName="textRect" presStyleLbl="revTx" presStyleIdx="1" presStyleCnt="3">
        <dgm:presLayoutVars>
          <dgm:chMax val="1"/>
          <dgm:chPref val="1"/>
        </dgm:presLayoutVars>
      </dgm:prSet>
      <dgm:spPr/>
    </dgm:pt>
    <dgm:pt modelId="{BF718022-C910-4EA2-8CB5-79760A85F0F3}" type="pres">
      <dgm:prSet presAssocID="{785C4E27-2F51-4C6A-8CAA-879D6C7346B4}" presName="sibTrans" presStyleCnt="0"/>
      <dgm:spPr/>
    </dgm:pt>
    <dgm:pt modelId="{CF4FBC63-429A-4738-BA32-0C6CA7259531}" type="pres">
      <dgm:prSet presAssocID="{087D61F8-CAA0-4D32-B553-8383F1E38A1A}" presName="compNode" presStyleCnt="0"/>
      <dgm:spPr/>
    </dgm:pt>
    <dgm:pt modelId="{FA68A70F-32AE-48FA-9DDD-D8A834EB03F3}" type="pres">
      <dgm:prSet presAssocID="{087D61F8-CAA0-4D32-B553-8383F1E38A1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arget Audience"/>
        </a:ext>
      </dgm:extLst>
    </dgm:pt>
    <dgm:pt modelId="{DD4D89A9-6A89-46C3-97FE-A34C62D2F853}" type="pres">
      <dgm:prSet presAssocID="{087D61F8-CAA0-4D32-B553-8383F1E38A1A}" presName="spaceRect" presStyleCnt="0"/>
      <dgm:spPr/>
    </dgm:pt>
    <dgm:pt modelId="{A73AB26B-F2D2-4AB6-9032-F5818BB68A2B}" type="pres">
      <dgm:prSet presAssocID="{087D61F8-CAA0-4D32-B553-8383F1E38A1A}" presName="textRect" presStyleLbl="revTx" presStyleIdx="2" presStyleCnt="3">
        <dgm:presLayoutVars>
          <dgm:chMax val="1"/>
          <dgm:chPref val="1"/>
        </dgm:presLayoutVars>
      </dgm:prSet>
      <dgm:spPr/>
    </dgm:pt>
  </dgm:ptLst>
  <dgm:cxnLst>
    <dgm:cxn modelId="{05F61621-3F93-4117-939D-53A54A0052AD}" srcId="{260B09A9-6EE8-45DA-92A8-84BF9908FD6F}" destId="{8C4D6195-F5EE-4830-87E9-017FD95D610D}" srcOrd="1" destOrd="0" parTransId="{1F3AE40A-10B6-462F-8A75-11F5CE0497A3}" sibTransId="{785C4E27-2F51-4C6A-8CAA-879D6C7346B4}"/>
    <dgm:cxn modelId="{6654212F-0A5C-4E7E-8778-53EB9E695A79}" type="presOf" srcId="{65C9DF15-E4BE-4C4B-83BC-E1AE6B80749D}" destId="{00D765D2-C88D-48F9-99E5-36A4A26E0C92}" srcOrd="0" destOrd="0" presId="urn:microsoft.com/office/officeart/2018/2/layout/IconLabelList"/>
    <dgm:cxn modelId="{4B659B5D-B2EF-4632-B8E1-B5875683535E}" srcId="{260B09A9-6EE8-45DA-92A8-84BF9908FD6F}" destId="{65C9DF15-E4BE-4C4B-83BC-E1AE6B80749D}" srcOrd="0" destOrd="0" parTransId="{308B55B4-4ACE-4D2A-B189-3841FBAF7632}" sibTransId="{4DA0A622-0693-4D0B-B0DB-852198F98B1D}"/>
    <dgm:cxn modelId="{90356D5E-8DEE-498F-8AB6-F64DCCAB5672}" srcId="{260B09A9-6EE8-45DA-92A8-84BF9908FD6F}" destId="{087D61F8-CAA0-4D32-B553-8383F1E38A1A}" srcOrd="2" destOrd="0" parTransId="{C982DDCF-9ADA-4EFB-B375-01593AE0FBEF}" sibTransId="{47AE2190-8E4E-45DC-B58F-CF78C4C723B7}"/>
    <dgm:cxn modelId="{F2D13368-1F12-49C3-BFF6-3DE8A9F4D2F4}" type="presOf" srcId="{8C4D6195-F5EE-4830-87E9-017FD95D610D}" destId="{85B821D5-11FB-4138-BE22-F4C8964AB69F}" srcOrd="0" destOrd="0" presId="urn:microsoft.com/office/officeart/2018/2/layout/IconLabelList"/>
    <dgm:cxn modelId="{D83FD7CC-763A-4831-817F-4991D42ACC88}" type="presOf" srcId="{260B09A9-6EE8-45DA-92A8-84BF9908FD6F}" destId="{A77EE56D-9CFE-478B-A02C-7D279D990817}" srcOrd="0" destOrd="0" presId="urn:microsoft.com/office/officeart/2018/2/layout/IconLabelList"/>
    <dgm:cxn modelId="{B17FABD8-A54C-40CD-A63E-E02A7D3060CE}" type="presOf" srcId="{087D61F8-CAA0-4D32-B553-8383F1E38A1A}" destId="{A73AB26B-F2D2-4AB6-9032-F5818BB68A2B}" srcOrd="0" destOrd="0" presId="urn:microsoft.com/office/officeart/2018/2/layout/IconLabelList"/>
    <dgm:cxn modelId="{C11014C2-F68D-4CC7-9199-B3633FFF343D}" type="presParOf" srcId="{A77EE56D-9CFE-478B-A02C-7D279D990817}" destId="{1E71A24B-D827-4A0A-BAE0-C93F3A4DABAE}" srcOrd="0" destOrd="0" presId="urn:microsoft.com/office/officeart/2018/2/layout/IconLabelList"/>
    <dgm:cxn modelId="{44B50A34-4D74-43DF-AA36-FEFBEF3334EB}" type="presParOf" srcId="{1E71A24B-D827-4A0A-BAE0-C93F3A4DABAE}" destId="{0B76A20D-4718-4E2A-AE11-30735210710A}" srcOrd="0" destOrd="0" presId="urn:microsoft.com/office/officeart/2018/2/layout/IconLabelList"/>
    <dgm:cxn modelId="{1E773C43-11A7-4E8F-9621-9C96384CDB10}" type="presParOf" srcId="{1E71A24B-D827-4A0A-BAE0-C93F3A4DABAE}" destId="{3D3A3697-68A7-4619-838D-E97DF1B03123}" srcOrd="1" destOrd="0" presId="urn:microsoft.com/office/officeart/2018/2/layout/IconLabelList"/>
    <dgm:cxn modelId="{9EBB058A-DAFD-458A-A179-60248E98786A}" type="presParOf" srcId="{1E71A24B-D827-4A0A-BAE0-C93F3A4DABAE}" destId="{00D765D2-C88D-48F9-99E5-36A4A26E0C92}" srcOrd="2" destOrd="0" presId="urn:microsoft.com/office/officeart/2018/2/layout/IconLabelList"/>
    <dgm:cxn modelId="{2B71B09E-D39E-47E5-993F-DDD12E09C3D6}" type="presParOf" srcId="{A77EE56D-9CFE-478B-A02C-7D279D990817}" destId="{A3CDAD1B-1323-4E36-A10D-8E94930530EF}" srcOrd="1" destOrd="0" presId="urn:microsoft.com/office/officeart/2018/2/layout/IconLabelList"/>
    <dgm:cxn modelId="{17A004E9-54E5-4CA5-A3AA-4A60C2111B13}" type="presParOf" srcId="{A77EE56D-9CFE-478B-A02C-7D279D990817}" destId="{B0D76530-8526-4796-83CA-3B2C360820D8}" srcOrd="2" destOrd="0" presId="urn:microsoft.com/office/officeart/2018/2/layout/IconLabelList"/>
    <dgm:cxn modelId="{EED0A12D-BAA2-4ECF-859B-B43F651D3BB9}" type="presParOf" srcId="{B0D76530-8526-4796-83CA-3B2C360820D8}" destId="{DAE0F463-8F64-4DD7-8C6E-984EB246B724}" srcOrd="0" destOrd="0" presId="urn:microsoft.com/office/officeart/2018/2/layout/IconLabelList"/>
    <dgm:cxn modelId="{5CCDF5B1-CDDD-47B9-BF1D-BFF8A0301DF4}" type="presParOf" srcId="{B0D76530-8526-4796-83CA-3B2C360820D8}" destId="{5989FE8B-3AC5-4567-BFEB-A1727BBC45D7}" srcOrd="1" destOrd="0" presId="urn:microsoft.com/office/officeart/2018/2/layout/IconLabelList"/>
    <dgm:cxn modelId="{5E84E747-BEE3-4828-89E1-D6E4AA0F6621}" type="presParOf" srcId="{B0D76530-8526-4796-83CA-3B2C360820D8}" destId="{85B821D5-11FB-4138-BE22-F4C8964AB69F}" srcOrd="2" destOrd="0" presId="urn:microsoft.com/office/officeart/2018/2/layout/IconLabelList"/>
    <dgm:cxn modelId="{088BF8A4-A900-450E-9562-EFC4BBC4281D}" type="presParOf" srcId="{A77EE56D-9CFE-478B-A02C-7D279D990817}" destId="{BF718022-C910-4EA2-8CB5-79760A85F0F3}" srcOrd="3" destOrd="0" presId="urn:microsoft.com/office/officeart/2018/2/layout/IconLabelList"/>
    <dgm:cxn modelId="{5BAC2F22-A1B9-43D3-AE47-F1CABB9E80E2}" type="presParOf" srcId="{A77EE56D-9CFE-478B-A02C-7D279D990817}" destId="{CF4FBC63-429A-4738-BA32-0C6CA7259531}" srcOrd="4" destOrd="0" presId="urn:microsoft.com/office/officeart/2018/2/layout/IconLabelList"/>
    <dgm:cxn modelId="{FA5839B1-E43A-4EF2-BD18-F80E68B4BB4E}" type="presParOf" srcId="{CF4FBC63-429A-4738-BA32-0C6CA7259531}" destId="{FA68A70F-32AE-48FA-9DDD-D8A834EB03F3}" srcOrd="0" destOrd="0" presId="urn:microsoft.com/office/officeart/2018/2/layout/IconLabelList"/>
    <dgm:cxn modelId="{6BA74C8D-FE8E-45B8-9119-0A1CE3349695}" type="presParOf" srcId="{CF4FBC63-429A-4738-BA32-0C6CA7259531}" destId="{DD4D89A9-6A89-46C3-97FE-A34C62D2F853}" srcOrd="1" destOrd="0" presId="urn:microsoft.com/office/officeart/2018/2/layout/IconLabelList"/>
    <dgm:cxn modelId="{B2A7CF97-A0C4-4542-A38D-928942710494}" type="presParOf" srcId="{CF4FBC63-429A-4738-BA32-0C6CA7259531}" destId="{A73AB26B-F2D2-4AB6-9032-F5818BB68A2B}"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48DE93F-8460-449C-85DB-15E2CE4F7CF1}"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E4E2C809-312A-43E9-9288-98BFB635CDD9}">
      <dgm:prSet/>
      <dgm:spPr/>
      <dgm:t>
        <a:bodyPr/>
        <a:lstStyle/>
        <a:p>
          <a:r>
            <a:rPr lang="en-US" b="0"/>
            <a:t>Gather all the required documents/attachments prior to working in Kuali. </a:t>
          </a:r>
          <a:endParaRPr lang="en-US"/>
        </a:p>
      </dgm:t>
    </dgm:pt>
    <dgm:pt modelId="{51DF2B23-CE76-4A2E-B39E-7A7A50B07331}" type="parTrans" cxnId="{339D304F-8308-4698-8E0A-F8CD8BF05F39}">
      <dgm:prSet/>
      <dgm:spPr/>
      <dgm:t>
        <a:bodyPr/>
        <a:lstStyle/>
        <a:p>
          <a:endParaRPr lang="en-US"/>
        </a:p>
      </dgm:t>
    </dgm:pt>
    <dgm:pt modelId="{D78720CB-5658-46AB-8F5C-036AC61F8521}" type="sibTrans" cxnId="{339D304F-8308-4698-8E0A-F8CD8BF05F39}">
      <dgm:prSet/>
      <dgm:spPr/>
      <dgm:t>
        <a:bodyPr/>
        <a:lstStyle/>
        <a:p>
          <a:endParaRPr lang="en-US"/>
        </a:p>
      </dgm:t>
    </dgm:pt>
    <dgm:pt modelId="{EBB70B25-56A8-4A0C-9373-91E2FF84753B}">
      <dgm:prSet/>
      <dgm:spPr/>
      <dgm:t>
        <a:bodyPr/>
        <a:lstStyle/>
        <a:p>
          <a:r>
            <a:rPr lang="en-US" b="0"/>
            <a:t>Make sure that everyone you list on the protocol has the required training complete. </a:t>
          </a:r>
          <a:endParaRPr lang="en-US"/>
        </a:p>
      </dgm:t>
    </dgm:pt>
    <dgm:pt modelId="{9CC4EFB0-3070-457B-B434-8A3EFEF6AD18}" type="parTrans" cxnId="{78FB577A-1AF0-466F-AED0-09DAC5E195B1}">
      <dgm:prSet/>
      <dgm:spPr/>
      <dgm:t>
        <a:bodyPr/>
        <a:lstStyle/>
        <a:p>
          <a:endParaRPr lang="en-US"/>
        </a:p>
      </dgm:t>
    </dgm:pt>
    <dgm:pt modelId="{06DD8EE7-AA68-4EFE-BDCA-8CC0F3203D94}" type="sibTrans" cxnId="{78FB577A-1AF0-466F-AED0-09DAC5E195B1}">
      <dgm:prSet/>
      <dgm:spPr/>
      <dgm:t>
        <a:bodyPr/>
        <a:lstStyle/>
        <a:p>
          <a:endParaRPr lang="en-US"/>
        </a:p>
      </dgm:t>
    </dgm:pt>
    <dgm:pt modelId="{1D70B6A0-B107-44F1-95C2-0D64919DEF5C}">
      <dgm:prSet/>
      <dgm:spPr/>
      <dgm:t>
        <a:bodyPr/>
        <a:lstStyle/>
        <a:p>
          <a:r>
            <a:rPr lang="en-US" b="0"/>
            <a:t>Undergraduate/Graduate Students are not allowed to be listed as the Principal Investigator with the IRB, therefor you must list an advisor or a faculty member who is willing to review your submission prior to our office reviewing it. </a:t>
          </a:r>
          <a:endParaRPr lang="en-US"/>
        </a:p>
      </dgm:t>
    </dgm:pt>
    <dgm:pt modelId="{87BCBD3E-EFED-40E3-ABAD-1744B1DC55AF}" type="parTrans" cxnId="{9CC6D059-0776-47D8-ABFE-33B349F81750}">
      <dgm:prSet/>
      <dgm:spPr/>
      <dgm:t>
        <a:bodyPr/>
        <a:lstStyle/>
        <a:p>
          <a:endParaRPr lang="en-US"/>
        </a:p>
      </dgm:t>
    </dgm:pt>
    <dgm:pt modelId="{0D4049AC-82D8-41FB-ACF7-04CF60304A09}" type="sibTrans" cxnId="{9CC6D059-0776-47D8-ABFE-33B349F81750}">
      <dgm:prSet/>
      <dgm:spPr/>
      <dgm:t>
        <a:bodyPr/>
        <a:lstStyle/>
        <a:p>
          <a:endParaRPr lang="en-US"/>
        </a:p>
      </dgm:t>
    </dgm:pt>
    <dgm:pt modelId="{C11E9ACE-A29D-4307-A509-3D563B8C8E58}">
      <dgm:prSet/>
      <dgm:spPr/>
      <dgm:t>
        <a:bodyPr/>
        <a:lstStyle/>
        <a:p>
          <a:r>
            <a:rPr lang="en-US" b="0"/>
            <a:t>Most graduate student projects are eligible for an exemption determination (see exemption categories)</a:t>
          </a:r>
          <a:endParaRPr lang="en-US"/>
        </a:p>
      </dgm:t>
    </dgm:pt>
    <dgm:pt modelId="{CE339A64-2EA4-4160-9867-F84D529923BB}" type="parTrans" cxnId="{7F859B89-EAD8-454C-9CD4-60AD5CC8F5AA}">
      <dgm:prSet/>
      <dgm:spPr/>
      <dgm:t>
        <a:bodyPr/>
        <a:lstStyle/>
        <a:p>
          <a:endParaRPr lang="en-US"/>
        </a:p>
      </dgm:t>
    </dgm:pt>
    <dgm:pt modelId="{22B2E00C-E677-40E2-A57C-008274C7472D}" type="sibTrans" cxnId="{7F859B89-EAD8-454C-9CD4-60AD5CC8F5AA}">
      <dgm:prSet/>
      <dgm:spPr/>
      <dgm:t>
        <a:bodyPr/>
        <a:lstStyle/>
        <a:p>
          <a:endParaRPr lang="en-US"/>
        </a:p>
      </dgm:t>
    </dgm:pt>
    <dgm:pt modelId="{6FC46136-24FB-4E72-A9DE-B6E55551985A}" type="pres">
      <dgm:prSet presAssocID="{B48DE93F-8460-449C-85DB-15E2CE4F7CF1}" presName="root" presStyleCnt="0">
        <dgm:presLayoutVars>
          <dgm:dir/>
          <dgm:resizeHandles val="exact"/>
        </dgm:presLayoutVars>
      </dgm:prSet>
      <dgm:spPr/>
    </dgm:pt>
    <dgm:pt modelId="{42453762-940D-4E78-86FC-0C1EF864E960}" type="pres">
      <dgm:prSet presAssocID="{E4E2C809-312A-43E9-9288-98BFB635CDD9}" presName="compNode" presStyleCnt="0"/>
      <dgm:spPr/>
    </dgm:pt>
    <dgm:pt modelId="{41C1320C-3732-4F0A-BB99-F30699680462}" type="pres">
      <dgm:prSet presAssocID="{E4E2C809-312A-43E9-9288-98BFB635CDD9}" presName="bgRect" presStyleLbl="bgShp" presStyleIdx="0" presStyleCnt="4"/>
      <dgm:spPr/>
    </dgm:pt>
    <dgm:pt modelId="{4B9F02B6-ECED-4721-8BBF-BCE38BB8A605}" type="pres">
      <dgm:prSet presAssocID="{E4E2C809-312A-43E9-9288-98BFB635CDD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aperclip"/>
        </a:ext>
      </dgm:extLst>
    </dgm:pt>
    <dgm:pt modelId="{DE7DC9F0-399C-457E-86AA-1780C6F0828D}" type="pres">
      <dgm:prSet presAssocID="{E4E2C809-312A-43E9-9288-98BFB635CDD9}" presName="spaceRect" presStyleCnt="0"/>
      <dgm:spPr/>
    </dgm:pt>
    <dgm:pt modelId="{21371CC9-59D2-4453-B5C8-A829A2DEF763}" type="pres">
      <dgm:prSet presAssocID="{E4E2C809-312A-43E9-9288-98BFB635CDD9}" presName="parTx" presStyleLbl="revTx" presStyleIdx="0" presStyleCnt="4">
        <dgm:presLayoutVars>
          <dgm:chMax val="0"/>
          <dgm:chPref val="0"/>
        </dgm:presLayoutVars>
      </dgm:prSet>
      <dgm:spPr/>
    </dgm:pt>
    <dgm:pt modelId="{B668A673-E62F-418E-A935-11AD3E9178C4}" type="pres">
      <dgm:prSet presAssocID="{D78720CB-5658-46AB-8F5C-036AC61F8521}" presName="sibTrans" presStyleCnt="0"/>
      <dgm:spPr/>
    </dgm:pt>
    <dgm:pt modelId="{692603A1-975B-490F-83C9-D45FB1256AFB}" type="pres">
      <dgm:prSet presAssocID="{EBB70B25-56A8-4A0C-9373-91E2FF84753B}" presName="compNode" presStyleCnt="0"/>
      <dgm:spPr/>
    </dgm:pt>
    <dgm:pt modelId="{8AE133BA-44F7-4030-B639-BEEB6A23C52C}" type="pres">
      <dgm:prSet presAssocID="{EBB70B25-56A8-4A0C-9373-91E2FF84753B}" presName="bgRect" presStyleLbl="bgShp" presStyleIdx="1" presStyleCnt="4"/>
      <dgm:spPr/>
    </dgm:pt>
    <dgm:pt modelId="{03BEC51E-000D-4B16-A65D-FD914F83F805}" type="pres">
      <dgm:prSet presAssocID="{EBB70B25-56A8-4A0C-9373-91E2FF84753B}"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resentation with Checklist"/>
        </a:ext>
      </dgm:extLst>
    </dgm:pt>
    <dgm:pt modelId="{36FA71AF-2E26-4F6C-85DB-FC445440BDB1}" type="pres">
      <dgm:prSet presAssocID="{EBB70B25-56A8-4A0C-9373-91E2FF84753B}" presName="spaceRect" presStyleCnt="0"/>
      <dgm:spPr/>
    </dgm:pt>
    <dgm:pt modelId="{7BEB9253-4322-469A-9843-652E075C18D8}" type="pres">
      <dgm:prSet presAssocID="{EBB70B25-56A8-4A0C-9373-91E2FF84753B}" presName="parTx" presStyleLbl="revTx" presStyleIdx="1" presStyleCnt="4">
        <dgm:presLayoutVars>
          <dgm:chMax val="0"/>
          <dgm:chPref val="0"/>
        </dgm:presLayoutVars>
      </dgm:prSet>
      <dgm:spPr/>
    </dgm:pt>
    <dgm:pt modelId="{0CADD984-A01F-488E-9364-E5D92DBED64C}" type="pres">
      <dgm:prSet presAssocID="{06DD8EE7-AA68-4EFE-BDCA-8CC0F3203D94}" presName="sibTrans" presStyleCnt="0"/>
      <dgm:spPr/>
    </dgm:pt>
    <dgm:pt modelId="{BF1274B8-3117-489C-911B-25266CB39B3E}" type="pres">
      <dgm:prSet presAssocID="{1D70B6A0-B107-44F1-95C2-0D64919DEF5C}" presName="compNode" presStyleCnt="0"/>
      <dgm:spPr/>
    </dgm:pt>
    <dgm:pt modelId="{97D5CFEE-299B-4E6B-9020-2D89182D990F}" type="pres">
      <dgm:prSet presAssocID="{1D70B6A0-B107-44F1-95C2-0D64919DEF5C}" presName="bgRect" presStyleLbl="bgShp" presStyleIdx="2" presStyleCnt="4"/>
      <dgm:spPr/>
    </dgm:pt>
    <dgm:pt modelId="{0F22219D-7111-409B-82A1-03538E8748B2}" type="pres">
      <dgm:prSet presAssocID="{1D70B6A0-B107-44F1-95C2-0D64919DEF5C}"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lassroom"/>
        </a:ext>
      </dgm:extLst>
    </dgm:pt>
    <dgm:pt modelId="{5A9BCBA1-30B1-493A-919B-1FEB6668423A}" type="pres">
      <dgm:prSet presAssocID="{1D70B6A0-B107-44F1-95C2-0D64919DEF5C}" presName="spaceRect" presStyleCnt="0"/>
      <dgm:spPr/>
    </dgm:pt>
    <dgm:pt modelId="{3280FB6B-B53D-4D7D-ACD6-366873A57B73}" type="pres">
      <dgm:prSet presAssocID="{1D70B6A0-B107-44F1-95C2-0D64919DEF5C}" presName="parTx" presStyleLbl="revTx" presStyleIdx="2" presStyleCnt="4">
        <dgm:presLayoutVars>
          <dgm:chMax val="0"/>
          <dgm:chPref val="0"/>
        </dgm:presLayoutVars>
      </dgm:prSet>
      <dgm:spPr/>
    </dgm:pt>
    <dgm:pt modelId="{150E3F53-C695-4972-A141-B9DB1818938E}" type="pres">
      <dgm:prSet presAssocID="{0D4049AC-82D8-41FB-ACF7-04CF60304A09}" presName="sibTrans" presStyleCnt="0"/>
      <dgm:spPr/>
    </dgm:pt>
    <dgm:pt modelId="{1EFA95ED-62B8-4AD7-877D-9DD7C97B846D}" type="pres">
      <dgm:prSet presAssocID="{C11E9ACE-A29D-4307-A509-3D563B8C8E58}" presName="compNode" presStyleCnt="0"/>
      <dgm:spPr/>
    </dgm:pt>
    <dgm:pt modelId="{2A05299D-E7B4-4BCB-A984-69AEF239C284}" type="pres">
      <dgm:prSet presAssocID="{C11E9ACE-A29D-4307-A509-3D563B8C8E58}" presName="bgRect" presStyleLbl="bgShp" presStyleIdx="3" presStyleCnt="4"/>
      <dgm:spPr/>
    </dgm:pt>
    <dgm:pt modelId="{56FEDAC4-66AA-473D-A936-101C671A353B}" type="pres">
      <dgm:prSet presAssocID="{C11E9ACE-A29D-4307-A509-3D563B8C8E58}"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Graduation Cap"/>
        </a:ext>
      </dgm:extLst>
    </dgm:pt>
    <dgm:pt modelId="{65670F21-28F9-4A28-B22E-8994A15AE32B}" type="pres">
      <dgm:prSet presAssocID="{C11E9ACE-A29D-4307-A509-3D563B8C8E58}" presName="spaceRect" presStyleCnt="0"/>
      <dgm:spPr/>
    </dgm:pt>
    <dgm:pt modelId="{19B2F380-94C1-45C2-B66D-09C74E2A0F4A}" type="pres">
      <dgm:prSet presAssocID="{C11E9ACE-A29D-4307-A509-3D563B8C8E58}" presName="parTx" presStyleLbl="revTx" presStyleIdx="3" presStyleCnt="4">
        <dgm:presLayoutVars>
          <dgm:chMax val="0"/>
          <dgm:chPref val="0"/>
        </dgm:presLayoutVars>
      </dgm:prSet>
      <dgm:spPr/>
    </dgm:pt>
  </dgm:ptLst>
  <dgm:cxnLst>
    <dgm:cxn modelId="{E37A4932-217D-47F5-9E9E-36CA056F415D}" type="presOf" srcId="{E4E2C809-312A-43E9-9288-98BFB635CDD9}" destId="{21371CC9-59D2-4453-B5C8-A829A2DEF763}" srcOrd="0" destOrd="0" presId="urn:microsoft.com/office/officeart/2018/2/layout/IconVerticalSolidList"/>
    <dgm:cxn modelId="{E9619E38-0DA0-404B-A7F3-68B12F8856AA}" type="presOf" srcId="{1D70B6A0-B107-44F1-95C2-0D64919DEF5C}" destId="{3280FB6B-B53D-4D7D-ACD6-366873A57B73}" srcOrd="0" destOrd="0" presId="urn:microsoft.com/office/officeart/2018/2/layout/IconVerticalSolidList"/>
    <dgm:cxn modelId="{339D304F-8308-4698-8E0A-F8CD8BF05F39}" srcId="{B48DE93F-8460-449C-85DB-15E2CE4F7CF1}" destId="{E4E2C809-312A-43E9-9288-98BFB635CDD9}" srcOrd="0" destOrd="0" parTransId="{51DF2B23-CE76-4A2E-B39E-7A7A50B07331}" sibTransId="{D78720CB-5658-46AB-8F5C-036AC61F8521}"/>
    <dgm:cxn modelId="{9CC6D059-0776-47D8-ABFE-33B349F81750}" srcId="{B48DE93F-8460-449C-85DB-15E2CE4F7CF1}" destId="{1D70B6A0-B107-44F1-95C2-0D64919DEF5C}" srcOrd="2" destOrd="0" parTransId="{87BCBD3E-EFED-40E3-ABAD-1744B1DC55AF}" sibTransId="{0D4049AC-82D8-41FB-ACF7-04CF60304A09}"/>
    <dgm:cxn modelId="{78FB577A-1AF0-466F-AED0-09DAC5E195B1}" srcId="{B48DE93F-8460-449C-85DB-15E2CE4F7CF1}" destId="{EBB70B25-56A8-4A0C-9373-91E2FF84753B}" srcOrd="1" destOrd="0" parTransId="{9CC4EFB0-3070-457B-B434-8A3EFEF6AD18}" sibTransId="{06DD8EE7-AA68-4EFE-BDCA-8CC0F3203D94}"/>
    <dgm:cxn modelId="{7F859B89-EAD8-454C-9CD4-60AD5CC8F5AA}" srcId="{B48DE93F-8460-449C-85DB-15E2CE4F7CF1}" destId="{C11E9ACE-A29D-4307-A509-3D563B8C8E58}" srcOrd="3" destOrd="0" parTransId="{CE339A64-2EA4-4160-9867-F84D529923BB}" sibTransId="{22B2E00C-E677-40E2-A57C-008274C7472D}"/>
    <dgm:cxn modelId="{C3F3159E-1C91-48C0-B737-346593B58E84}" type="presOf" srcId="{EBB70B25-56A8-4A0C-9373-91E2FF84753B}" destId="{7BEB9253-4322-469A-9843-652E075C18D8}" srcOrd="0" destOrd="0" presId="urn:microsoft.com/office/officeart/2018/2/layout/IconVerticalSolidList"/>
    <dgm:cxn modelId="{90E159B4-9F8D-4150-94E7-8EE3071BD353}" type="presOf" srcId="{C11E9ACE-A29D-4307-A509-3D563B8C8E58}" destId="{19B2F380-94C1-45C2-B66D-09C74E2A0F4A}" srcOrd="0" destOrd="0" presId="urn:microsoft.com/office/officeart/2018/2/layout/IconVerticalSolidList"/>
    <dgm:cxn modelId="{D3753DBE-A807-40EE-8265-7E09D3A5940C}" type="presOf" srcId="{B48DE93F-8460-449C-85DB-15E2CE4F7CF1}" destId="{6FC46136-24FB-4E72-A9DE-B6E55551985A}" srcOrd="0" destOrd="0" presId="urn:microsoft.com/office/officeart/2018/2/layout/IconVerticalSolidList"/>
    <dgm:cxn modelId="{6EBAD750-78DB-42EA-92D9-BFB451558B93}" type="presParOf" srcId="{6FC46136-24FB-4E72-A9DE-B6E55551985A}" destId="{42453762-940D-4E78-86FC-0C1EF864E960}" srcOrd="0" destOrd="0" presId="urn:microsoft.com/office/officeart/2018/2/layout/IconVerticalSolidList"/>
    <dgm:cxn modelId="{14F2C51A-7231-47AA-BA31-CC96A2C170DC}" type="presParOf" srcId="{42453762-940D-4E78-86FC-0C1EF864E960}" destId="{41C1320C-3732-4F0A-BB99-F30699680462}" srcOrd="0" destOrd="0" presId="urn:microsoft.com/office/officeart/2018/2/layout/IconVerticalSolidList"/>
    <dgm:cxn modelId="{6CAC7C23-E8FB-4925-9599-578EA4F13AC1}" type="presParOf" srcId="{42453762-940D-4E78-86FC-0C1EF864E960}" destId="{4B9F02B6-ECED-4721-8BBF-BCE38BB8A605}" srcOrd="1" destOrd="0" presId="urn:microsoft.com/office/officeart/2018/2/layout/IconVerticalSolidList"/>
    <dgm:cxn modelId="{D206868D-BD28-4D85-BE78-A239C34FFC9B}" type="presParOf" srcId="{42453762-940D-4E78-86FC-0C1EF864E960}" destId="{DE7DC9F0-399C-457E-86AA-1780C6F0828D}" srcOrd="2" destOrd="0" presId="urn:microsoft.com/office/officeart/2018/2/layout/IconVerticalSolidList"/>
    <dgm:cxn modelId="{F5FB7297-53C0-45B7-BAF4-41283355882C}" type="presParOf" srcId="{42453762-940D-4E78-86FC-0C1EF864E960}" destId="{21371CC9-59D2-4453-B5C8-A829A2DEF763}" srcOrd="3" destOrd="0" presId="urn:microsoft.com/office/officeart/2018/2/layout/IconVerticalSolidList"/>
    <dgm:cxn modelId="{A28BA428-90A6-4900-AC8F-CDDC13DF3E5C}" type="presParOf" srcId="{6FC46136-24FB-4E72-A9DE-B6E55551985A}" destId="{B668A673-E62F-418E-A935-11AD3E9178C4}" srcOrd="1" destOrd="0" presId="urn:microsoft.com/office/officeart/2018/2/layout/IconVerticalSolidList"/>
    <dgm:cxn modelId="{F77E2364-B6F3-48E0-A49A-DDE365E5D50D}" type="presParOf" srcId="{6FC46136-24FB-4E72-A9DE-B6E55551985A}" destId="{692603A1-975B-490F-83C9-D45FB1256AFB}" srcOrd="2" destOrd="0" presId="urn:microsoft.com/office/officeart/2018/2/layout/IconVerticalSolidList"/>
    <dgm:cxn modelId="{87613BD1-516D-43D7-AD53-33659B05117F}" type="presParOf" srcId="{692603A1-975B-490F-83C9-D45FB1256AFB}" destId="{8AE133BA-44F7-4030-B639-BEEB6A23C52C}" srcOrd="0" destOrd="0" presId="urn:microsoft.com/office/officeart/2018/2/layout/IconVerticalSolidList"/>
    <dgm:cxn modelId="{F69F09CF-9975-4283-9C37-BA688C6DB0CF}" type="presParOf" srcId="{692603A1-975B-490F-83C9-D45FB1256AFB}" destId="{03BEC51E-000D-4B16-A65D-FD914F83F805}" srcOrd="1" destOrd="0" presId="urn:microsoft.com/office/officeart/2018/2/layout/IconVerticalSolidList"/>
    <dgm:cxn modelId="{ADB04F2B-CA19-4666-91E0-905EC73FC2E5}" type="presParOf" srcId="{692603A1-975B-490F-83C9-D45FB1256AFB}" destId="{36FA71AF-2E26-4F6C-85DB-FC445440BDB1}" srcOrd="2" destOrd="0" presId="urn:microsoft.com/office/officeart/2018/2/layout/IconVerticalSolidList"/>
    <dgm:cxn modelId="{D2ED9C0D-82E3-4D31-8069-084144CCE93D}" type="presParOf" srcId="{692603A1-975B-490F-83C9-D45FB1256AFB}" destId="{7BEB9253-4322-469A-9843-652E075C18D8}" srcOrd="3" destOrd="0" presId="urn:microsoft.com/office/officeart/2018/2/layout/IconVerticalSolidList"/>
    <dgm:cxn modelId="{48D0B58D-6A45-454C-A0C4-43046BAF5BB2}" type="presParOf" srcId="{6FC46136-24FB-4E72-A9DE-B6E55551985A}" destId="{0CADD984-A01F-488E-9364-E5D92DBED64C}" srcOrd="3" destOrd="0" presId="urn:microsoft.com/office/officeart/2018/2/layout/IconVerticalSolidList"/>
    <dgm:cxn modelId="{9450C9C6-813E-4DA9-8FE3-76918D4B5B41}" type="presParOf" srcId="{6FC46136-24FB-4E72-A9DE-B6E55551985A}" destId="{BF1274B8-3117-489C-911B-25266CB39B3E}" srcOrd="4" destOrd="0" presId="urn:microsoft.com/office/officeart/2018/2/layout/IconVerticalSolidList"/>
    <dgm:cxn modelId="{D9E15612-A39B-49C0-9E3B-95F1655D0BB8}" type="presParOf" srcId="{BF1274B8-3117-489C-911B-25266CB39B3E}" destId="{97D5CFEE-299B-4E6B-9020-2D89182D990F}" srcOrd="0" destOrd="0" presId="urn:microsoft.com/office/officeart/2018/2/layout/IconVerticalSolidList"/>
    <dgm:cxn modelId="{557D4531-C456-4BC6-999A-699BF980DA91}" type="presParOf" srcId="{BF1274B8-3117-489C-911B-25266CB39B3E}" destId="{0F22219D-7111-409B-82A1-03538E8748B2}" srcOrd="1" destOrd="0" presId="urn:microsoft.com/office/officeart/2018/2/layout/IconVerticalSolidList"/>
    <dgm:cxn modelId="{0FE74DB8-CA82-430E-BE96-4D48DAF5112B}" type="presParOf" srcId="{BF1274B8-3117-489C-911B-25266CB39B3E}" destId="{5A9BCBA1-30B1-493A-919B-1FEB6668423A}" srcOrd="2" destOrd="0" presId="urn:microsoft.com/office/officeart/2018/2/layout/IconVerticalSolidList"/>
    <dgm:cxn modelId="{F5025C01-963E-4A14-8E80-65CC3215544D}" type="presParOf" srcId="{BF1274B8-3117-489C-911B-25266CB39B3E}" destId="{3280FB6B-B53D-4D7D-ACD6-366873A57B73}" srcOrd="3" destOrd="0" presId="urn:microsoft.com/office/officeart/2018/2/layout/IconVerticalSolidList"/>
    <dgm:cxn modelId="{0BC264F7-B204-4620-941E-CF4AE5EB8AAD}" type="presParOf" srcId="{6FC46136-24FB-4E72-A9DE-B6E55551985A}" destId="{150E3F53-C695-4972-A141-B9DB1818938E}" srcOrd="5" destOrd="0" presId="urn:microsoft.com/office/officeart/2018/2/layout/IconVerticalSolidList"/>
    <dgm:cxn modelId="{B0F146AF-86F8-461A-B8D4-0C71122F01D7}" type="presParOf" srcId="{6FC46136-24FB-4E72-A9DE-B6E55551985A}" destId="{1EFA95ED-62B8-4AD7-877D-9DD7C97B846D}" srcOrd="6" destOrd="0" presId="urn:microsoft.com/office/officeart/2018/2/layout/IconVerticalSolidList"/>
    <dgm:cxn modelId="{7BF41746-DDF8-4613-945A-FBFD32C8B63D}" type="presParOf" srcId="{1EFA95ED-62B8-4AD7-877D-9DD7C97B846D}" destId="{2A05299D-E7B4-4BCB-A984-69AEF239C284}" srcOrd="0" destOrd="0" presId="urn:microsoft.com/office/officeart/2018/2/layout/IconVerticalSolidList"/>
    <dgm:cxn modelId="{D06C6F6D-81A9-4C74-8E87-CF8EA9BEC338}" type="presParOf" srcId="{1EFA95ED-62B8-4AD7-877D-9DD7C97B846D}" destId="{56FEDAC4-66AA-473D-A936-101C671A353B}" srcOrd="1" destOrd="0" presId="urn:microsoft.com/office/officeart/2018/2/layout/IconVerticalSolidList"/>
    <dgm:cxn modelId="{49E3687E-86BA-4E09-9DBA-9D0756B7AB86}" type="presParOf" srcId="{1EFA95ED-62B8-4AD7-877D-9DD7C97B846D}" destId="{65670F21-28F9-4A28-B22E-8994A15AE32B}" srcOrd="2" destOrd="0" presId="urn:microsoft.com/office/officeart/2018/2/layout/IconVerticalSolidList"/>
    <dgm:cxn modelId="{235F1892-EE94-49D0-82C4-2EA6033701F1}" type="presParOf" srcId="{1EFA95ED-62B8-4AD7-877D-9DD7C97B846D}" destId="{19B2F380-94C1-45C2-B66D-09C74E2A0F4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E206BF6-90B0-4515-882C-D7BFAF0DAC35}"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000751DD-E28B-486A-ACAA-66D2DA71B025}">
      <dgm:prSet/>
      <dgm:spPr/>
      <dgm:t>
        <a:bodyPr/>
        <a:lstStyle/>
        <a:p>
          <a:r>
            <a:rPr lang="en-US" b="0"/>
            <a:t>Please write your application in a professional tone and carefully proofread prior to submitting. </a:t>
          </a:r>
          <a:endParaRPr lang="en-US"/>
        </a:p>
      </dgm:t>
    </dgm:pt>
    <dgm:pt modelId="{EE2BB6BB-ABEA-43F1-A63C-2383BABF5394}" type="parTrans" cxnId="{44C307A1-9D0A-4DF9-90B5-0C8D859B3835}">
      <dgm:prSet/>
      <dgm:spPr/>
      <dgm:t>
        <a:bodyPr/>
        <a:lstStyle/>
        <a:p>
          <a:endParaRPr lang="en-US"/>
        </a:p>
      </dgm:t>
    </dgm:pt>
    <dgm:pt modelId="{50E6525B-1C9A-43A4-A524-6EB708744C39}" type="sibTrans" cxnId="{44C307A1-9D0A-4DF9-90B5-0C8D859B3835}">
      <dgm:prSet/>
      <dgm:spPr/>
      <dgm:t>
        <a:bodyPr/>
        <a:lstStyle/>
        <a:p>
          <a:endParaRPr lang="en-US"/>
        </a:p>
      </dgm:t>
    </dgm:pt>
    <dgm:pt modelId="{99699365-C453-4A5F-BD75-FF15491C1661}">
      <dgm:prSet/>
      <dgm:spPr/>
      <dgm:t>
        <a:bodyPr/>
        <a:lstStyle/>
        <a:p>
          <a:r>
            <a:rPr lang="en-US" b="0"/>
            <a:t>Please be sure that what you write in the application matches what you write in your consent document and any participant facing materials. </a:t>
          </a:r>
          <a:endParaRPr lang="en-US"/>
        </a:p>
      </dgm:t>
    </dgm:pt>
    <dgm:pt modelId="{D9B6C4FF-4BEB-40DD-941E-DE760F5F5486}" type="parTrans" cxnId="{C4509D3C-E167-495C-9683-59FD92FE9289}">
      <dgm:prSet/>
      <dgm:spPr/>
      <dgm:t>
        <a:bodyPr/>
        <a:lstStyle/>
        <a:p>
          <a:endParaRPr lang="en-US"/>
        </a:p>
      </dgm:t>
    </dgm:pt>
    <dgm:pt modelId="{209335A0-BBDE-484A-B068-1454EE4B98FB}" type="sibTrans" cxnId="{C4509D3C-E167-495C-9683-59FD92FE9289}">
      <dgm:prSet/>
      <dgm:spPr/>
      <dgm:t>
        <a:bodyPr/>
        <a:lstStyle/>
        <a:p>
          <a:endParaRPr lang="en-US"/>
        </a:p>
      </dgm:t>
    </dgm:pt>
    <dgm:pt modelId="{477F7173-E611-4267-BCC1-770FCA98541F}">
      <dgm:prSet/>
      <dgm:spPr/>
      <dgm:t>
        <a:bodyPr/>
        <a:lstStyle/>
        <a:p>
          <a:r>
            <a:rPr lang="en-US" b="0"/>
            <a:t>Please allow our office sufficient time(average 10 business days) to review the submission and know that if we have questions, you will receive the package back with action items that will need to be fully addressed prior to our issuing a determination. </a:t>
          </a:r>
          <a:endParaRPr lang="en-US"/>
        </a:p>
      </dgm:t>
    </dgm:pt>
    <dgm:pt modelId="{9584AA8C-2F1E-4141-AB82-DDF079C42570}" type="parTrans" cxnId="{BF27B5D6-2E34-41D8-BFA0-F3487193011D}">
      <dgm:prSet/>
      <dgm:spPr/>
      <dgm:t>
        <a:bodyPr/>
        <a:lstStyle/>
        <a:p>
          <a:endParaRPr lang="en-US"/>
        </a:p>
      </dgm:t>
    </dgm:pt>
    <dgm:pt modelId="{EDC7AC34-476D-4F4C-9D36-1CF7435AABBC}" type="sibTrans" cxnId="{BF27B5D6-2E34-41D8-BFA0-F3487193011D}">
      <dgm:prSet/>
      <dgm:spPr/>
      <dgm:t>
        <a:bodyPr/>
        <a:lstStyle/>
        <a:p>
          <a:endParaRPr lang="en-US"/>
        </a:p>
      </dgm:t>
    </dgm:pt>
    <dgm:pt modelId="{2C80D8A1-8486-4758-B227-0862FC1BA76E}" type="pres">
      <dgm:prSet presAssocID="{8E206BF6-90B0-4515-882C-D7BFAF0DAC35}" presName="root" presStyleCnt="0">
        <dgm:presLayoutVars>
          <dgm:dir/>
          <dgm:resizeHandles val="exact"/>
        </dgm:presLayoutVars>
      </dgm:prSet>
      <dgm:spPr/>
    </dgm:pt>
    <dgm:pt modelId="{AE8D1F8A-2B3C-45CD-B912-AD04C29931C9}" type="pres">
      <dgm:prSet presAssocID="{000751DD-E28B-486A-ACAA-66D2DA71B025}" presName="compNode" presStyleCnt="0"/>
      <dgm:spPr/>
    </dgm:pt>
    <dgm:pt modelId="{42722BA0-20DB-40E3-9E7B-C8941B3B0539}" type="pres">
      <dgm:prSet presAssocID="{000751DD-E28B-486A-ACAA-66D2DA71B025}" presName="bgRect" presStyleLbl="bgShp" presStyleIdx="0" presStyleCnt="3"/>
      <dgm:spPr/>
    </dgm:pt>
    <dgm:pt modelId="{3E2450D2-A4FD-4D69-A0BD-7D3EC0511C34}" type="pres">
      <dgm:prSet presAssocID="{000751DD-E28B-486A-ACAA-66D2DA71B02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Quotes"/>
        </a:ext>
      </dgm:extLst>
    </dgm:pt>
    <dgm:pt modelId="{A344C286-5F08-4651-ADE9-05CBDA1559D8}" type="pres">
      <dgm:prSet presAssocID="{000751DD-E28B-486A-ACAA-66D2DA71B025}" presName="spaceRect" presStyleCnt="0"/>
      <dgm:spPr/>
    </dgm:pt>
    <dgm:pt modelId="{EC7BDEC8-0466-459F-99FD-A94D646FDC82}" type="pres">
      <dgm:prSet presAssocID="{000751DD-E28B-486A-ACAA-66D2DA71B025}" presName="parTx" presStyleLbl="revTx" presStyleIdx="0" presStyleCnt="3">
        <dgm:presLayoutVars>
          <dgm:chMax val="0"/>
          <dgm:chPref val="0"/>
        </dgm:presLayoutVars>
      </dgm:prSet>
      <dgm:spPr/>
    </dgm:pt>
    <dgm:pt modelId="{B943965F-B533-4D4D-BE1C-14E1E1BDA5B8}" type="pres">
      <dgm:prSet presAssocID="{50E6525B-1C9A-43A4-A524-6EB708744C39}" presName="sibTrans" presStyleCnt="0"/>
      <dgm:spPr/>
    </dgm:pt>
    <dgm:pt modelId="{E4BAB676-098E-4042-B40B-5766C037D3A5}" type="pres">
      <dgm:prSet presAssocID="{99699365-C453-4A5F-BD75-FF15491C1661}" presName="compNode" presStyleCnt="0"/>
      <dgm:spPr/>
    </dgm:pt>
    <dgm:pt modelId="{EFF5E7CE-76F7-48B9-96CA-577338EF6384}" type="pres">
      <dgm:prSet presAssocID="{99699365-C453-4A5F-BD75-FF15491C1661}" presName="bgRect" presStyleLbl="bgShp" presStyleIdx="1" presStyleCnt="3"/>
      <dgm:spPr/>
    </dgm:pt>
    <dgm:pt modelId="{A71A5F75-93AC-4A51-BFAB-C6CC413F6B82}" type="pres">
      <dgm:prSet presAssocID="{99699365-C453-4A5F-BD75-FF15491C166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cument"/>
        </a:ext>
      </dgm:extLst>
    </dgm:pt>
    <dgm:pt modelId="{C8462481-D960-4A4D-871D-787B16C67429}" type="pres">
      <dgm:prSet presAssocID="{99699365-C453-4A5F-BD75-FF15491C1661}" presName="spaceRect" presStyleCnt="0"/>
      <dgm:spPr/>
    </dgm:pt>
    <dgm:pt modelId="{3543FADF-F6B9-4A82-8D9C-EE12A628B310}" type="pres">
      <dgm:prSet presAssocID="{99699365-C453-4A5F-BD75-FF15491C1661}" presName="parTx" presStyleLbl="revTx" presStyleIdx="1" presStyleCnt="3">
        <dgm:presLayoutVars>
          <dgm:chMax val="0"/>
          <dgm:chPref val="0"/>
        </dgm:presLayoutVars>
      </dgm:prSet>
      <dgm:spPr/>
    </dgm:pt>
    <dgm:pt modelId="{74219AAF-4758-40D4-A0D7-48ED4E4CC9E2}" type="pres">
      <dgm:prSet presAssocID="{209335A0-BBDE-484A-B068-1454EE4B98FB}" presName="sibTrans" presStyleCnt="0"/>
      <dgm:spPr/>
    </dgm:pt>
    <dgm:pt modelId="{4BAB71CE-2A25-4AFB-A22B-5B15793B82C9}" type="pres">
      <dgm:prSet presAssocID="{477F7173-E611-4267-BCC1-770FCA98541F}" presName="compNode" presStyleCnt="0"/>
      <dgm:spPr/>
    </dgm:pt>
    <dgm:pt modelId="{F0472346-DB32-46B2-9845-8EEB8D7B6F4E}" type="pres">
      <dgm:prSet presAssocID="{477F7173-E611-4267-BCC1-770FCA98541F}" presName="bgRect" presStyleLbl="bgShp" presStyleIdx="2" presStyleCnt="3"/>
      <dgm:spPr/>
    </dgm:pt>
    <dgm:pt modelId="{5C6B404B-15EE-4066-9307-85D3247DCD50}" type="pres">
      <dgm:prSet presAssocID="{477F7173-E611-4267-BCC1-770FCA98541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ank Check"/>
        </a:ext>
      </dgm:extLst>
    </dgm:pt>
    <dgm:pt modelId="{14CB3496-23A9-4C0A-BFD1-1FB6BFB1B322}" type="pres">
      <dgm:prSet presAssocID="{477F7173-E611-4267-BCC1-770FCA98541F}" presName="spaceRect" presStyleCnt="0"/>
      <dgm:spPr/>
    </dgm:pt>
    <dgm:pt modelId="{4AA42E6F-0FBB-4244-A6D5-A09D8BF79013}" type="pres">
      <dgm:prSet presAssocID="{477F7173-E611-4267-BCC1-770FCA98541F}" presName="parTx" presStyleLbl="revTx" presStyleIdx="2" presStyleCnt="3">
        <dgm:presLayoutVars>
          <dgm:chMax val="0"/>
          <dgm:chPref val="0"/>
        </dgm:presLayoutVars>
      </dgm:prSet>
      <dgm:spPr/>
    </dgm:pt>
  </dgm:ptLst>
  <dgm:cxnLst>
    <dgm:cxn modelId="{9ACB7C1E-BE13-4A49-AD0D-4E25761E5FBC}" type="presOf" srcId="{000751DD-E28B-486A-ACAA-66D2DA71B025}" destId="{EC7BDEC8-0466-459F-99FD-A94D646FDC82}" srcOrd="0" destOrd="0" presId="urn:microsoft.com/office/officeart/2018/2/layout/IconVerticalSolidList"/>
    <dgm:cxn modelId="{2EAEF336-2FD9-4D30-B1F1-F94681273904}" type="presOf" srcId="{8E206BF6-90B0-4515-882C-D7BFAF0DAC35}" destId="{2C80D8A1-8486-4758-B227-0862FC1BA76E}" srcOrd="0" destOrd="0" presId="urn:microsoft.com/office/officeart/2018/2/layout/IconVerticalSolidList"/>
    <dgm:cxn modelId="{C4509D3C-E167-495C-9683-59FD92FE9289}" srcId="{8E206BF6-90B0-4515-882C-D7BFAF0DAC35}" destId="{99699365-C453-4A5F-BD75-FF15491C1661}" srcOrd="1" destOrd="0" parTransId="{D9B6C4FF-4BEB-40DD-941E-DE760F5F5486}" sibTransId="{209335A0-BBDE-484A-B068-1454EE4B98FB}"/>
    <dgm:cxn modelId="{CC204B7E-F6CD-486F-B3D8-3B1851711895}" type="presOf" srcId="{477F7173-E611-4267-BCC1-770FCA98541F}" destId="{4AA42E6F-0FBB-4244-A6D5-A09D8BF79013}" srcOrd="0" destOrd="0" presId="urn:microsoft.com/office/officeart/2018/2/layout/IconVerticalSolidList"/>
    <dgm:cxn modelId="{8C6E2892-1DAD-4D09-957F-BDCCDAE6612F}" type="presOf" srcId="{99699365-C453-4A5F-BD75-FF15491C1661}" destId="{3543FADF-F6B9-4A82-8D9C-EE12A628B310}" srcOrd="0" destOrd="0" presId="urn:microsoft.com/office/officeart/2018/2/layout/IconVerticalSolidList"/>
    <dgm:cxn modelId="{44C307A1-9D0A-4DF9-90B5-0C8D859B3835}" srcId="{8E206BF6-90B0-4515-882C-D7BFAF0DAC35}" destId="{000751DD-E28B-486A-ACAA-66D2DA71B025}" srcOrd="0" destOrd="0" parTransId="{EE2BB6BB-ABEA-43F1-A63C-2383BABF5394}" sibTransId="{50E6525B-1C9A-43A4-A524-6EB708744C39}"/>
    <dgm:cxn modelId="{BF27B5D6-2E34-41D8-BFA0-F3487193011D}" srcId="{8E206BF6-90B0-4515-882C-D7BFAF0DAC35}" destId="{477F7173-E611-4267-BCC1-770FCA98541F}" srcOrd="2" destOrd="0" parTransId="{9584AA8C-2F1E-4141-AB82-DDF079C42570}" sibTransId="{EDC7AC34-476D-4F4C-9D36-1CF7435AABBC}"/>
    <dgm:cxn modelId="{D57FE140-315C-4951-B1BB-90D16099F5B6}" type="presParOf" srcId="{2C80D8A1-8486-4758-B227-0862FC1BA76E}" destId="{AE8D1F8A-2B3C-45CD-B912-AD04C29931C9}" srcOrd="0" destOrd="0" presId="urn:microsoft.com/office/officeart/2018/2/layout/IconVerticalSolidList"/>
    <dgm:cxn modelId="{715A574B-7272-4BDF-8FF3-AC0FC911E744}" type="presParOf" srcId="{AE8D1F8A-2B3C-45CD-B912-AD04C29931C9}" destId="{42722BA0-20DB-40E3-9E7B-C8941B3B0539}" srcOrd="0" destOrd="0" presId="urn:microsoft.com/office/officeart/2018/2/layout/IconVerticalSolidList"/>
    <dgm:cxn modelId="{C83F1A23-A32A-4664-8AA0-58BA5AD40E04}" type="presParOf" srcId="{AE8D1F8A-2B3C-45CD-B912-AD04C29931C9}" destId="{3E2450D2-A4FD-4D69-A0BD-7D3EC0511C34}" srcOrd="1" destOrd="0" presId="urn:microsoft.com/office/officeart/2018/2/layout/IconVerticalSolidList"/>
    <dgm:cxn modelId="{E0F7FD4F-3D6C-4E5D-A37D-3D12A1CA6193}" type="presParOf" srcId="{AE8D1F8A-2B3C-45CD-B912-AD04C29931C9}" destId="{A344C286-5F08-4651-ADE9-05CBDA1559D8}" srcOrd="2" destOrd="0" presId="urn:microsoft.com/office/officeart/2018/2/layout/IconVerticalSolidList"/>
    <dgm:cxn modelId="{E717A028-3A87-40D2-AA2C-DA758F989A24}" type="presParOf" srcId="{AE8D1F8A-2B3C-45CD-B912-AD04C29931C9}" destId="{EC7BDEC8-0466-459F-99FD-A94D646FDC82}" srcOrd="3" destOrd="0" presId="urn:microsoft.com/office/officeart/2018/2/layout/IconVerticalSolidList"/>
    <dgm:cxn modelId="{BD00A10A-7685-4054-BDA6-1196487F1C69}" type="presParOf" srcId="{2C80D8A1-8486-4758-B227-0862FC1BA76E}" destId="{B943965F-B533-4D4D-BE1C-14E1E1BDA5B8}" srcOrd="1" destOrd="0" presId="urn:microsoft.com/office/officeart/2018/2/layout/IconVerticalSolidList"/>
    <dgm:cxn modelId="{83887149-9195-489B-A8E7-21E9D7D0A2C2}" type="presParOf" srcId="{2C80D8A1-8486-4758-B227-0862FC1BA76E}" destId="{E4BAB676-098E-4042-B40B-5766C037D3A5}" srcOrd="2" destOrd="0" presId="urn:microsoft.com/office/officeart/2018/2/layout/IconVerticalSolidList"/>
    <dgm:cxn modelId="{3F60C6D8-752D-4FBB-B037-12704B0DCC6F}" type="presParOf" srcId="{E4BAB676-098E-4042-B40B-5766C037D3A5}" destId="{EFF5E7CE-76F7-48B9-96CA-577338EF6384}" srcOrd="0" destOrd="0" presId="urn:microsoft.com/office/officeart/2018/2/layout/IconVerticalSolidList"/>
    <dgm:cxn modelId="{95258610-8AFD-48D0-B3DF-2A46BA73E5A3}" type="presParOf" srcId="{E4BAB676-098E-4042-B40B-5766C037D3A5}" destId="{A71A5F75-93AC-4A51-BFAB-C6CC413F6B82}" srcOrd="1" destOrd="0" presId="urn:microsoft.com/office/officeart/2018/2/layout/IconVerticalSolidList"/>
    <dgm:cxn modelId="{E091F2DF-BA35-4088-B220-DF6C5849787D}" type="presParOf" srcId="{E4BAB676-098E-4042-B40B-5766C037D3A5}" destId="{C8462481-D960-4A4D-871D-787B16C67429}" srcOrd="2" destOrd="0" presId="urn:microsoft.com/office/officeart/2018/2/layout/IconVerticalSolidList"/>
    <dgm:cxn modelId="{CEE9C294-DF97-4717-9D0B-B847E227FFA2}" type="presParOf" srcId="{E4BAB676-098E-4042-B40B-5766C037D3A5}" destId="{3543FADF-F6B9-4A82-8D9C-EE12A628B310}" srcOrd="3" destOrd="0" presId="urn:microsoft.com/office/officeart/2018/2/layout/IconVerticalSolidList"/>
    <dgm:cxn modelId="{69C3E619-A8C3-4DA5-AFCE-F881A0A3E3FC}" type="presParOf" srcId="{2C80D8A1-8486-4758-B227-0862FC1BA76E}" destId="{74219AAF-4758-40D4-A0D7-48ED4E4CC9E2}" srcOrd="3" destOrd="0" presId="urn:microsoft.com/office/officeart/2018/2/layout/IconVerticalSolidList"/>
    <dgm:cxn modelId="{C3BC274D-1DDB-4D7B-B465-1806AB53792D}" type="presParOf" srcId="{2C80D8A1-8486-4758-B227-0862FC1BA76E}" destId="{4BAB71CE-2A25-4AFB-A22B-5B15793B82C9}" srcOrd="4" destOrd="0" presId="urn:microsoft.com/office/officeart/2018/2/layout/IconVerticalSolidList"/>
    <dgm:cxn modelId="{8278619C-75AD-4FD8-852D-99C25963A8CB}" type="presParOf" srcId="{4BAB71CE-2A25-4AFB-A22B-5B15793B82C9}" destId="{F0472346-DB32-46B2-9845-8EEB8D7B6F4E}" srcOrd="0" destOrd="0" presId="urn:microsoft.com/office/officeart/2018/2/layout/IconVerticalSolidList"/>
    <dgm:cxn modelId="{D31ECAB0-3284-483D-86A0-D864C38E69C1}" type="presParOf" srcId="{4BAB71CE-2A25-4AFB-A22B-5B15793B82C9}" destId="{5C6B404B-15EE-4066-9307-85D3247DCD50}" srcOrd="1" destOrd="0" presId="urn:microsoft.com/office/officeart/2018/2/layout/IconVerticalSolidList"/>
    <dgm:cxn modelId="{0F1C56D1-A3AA-4029-984E-A4DD5EC8A7C3}" type="presParOf" srcId="{4BAB71CE-2A25-4AFB-A22B-5B15793B82C9}" destId="{14CB3496-23A9-4C0A-BFD1-1FB6BFB1B322}" srcOrd="2" destOrd="0" presId="urn:microsoft.com/office/officeart/2018/2/layout/IconVerticalSolidList"/>
    <dgm:cxn modelId="{E29F8167-59D7-441B-9FAD-D1736514E784}" type="presParOf" srcId="{4BAB71CE-2A25-4AFB-A22B-5B15793B82C9}" destId="{4AA42E6F-0FBB-4244-A6D5-A09D8BF7901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EBCE587-7B56-4812-8E66-EFCDE6E8326D}" type="doc">
      <dgm:prSet loTypeId="urn:microsoft.com/office/officeart/2016/7/layout/VerticalSolidActionList" loCatId="List" qsTypeId="urn:microsoft.com/office/officeart/2005/8/quickstyle/simple2" qsCatId="simple" csTypeId="urn:microsoft.com/office/officeart/2005/8/colors/accent1_2" csCatId="accent1" phldr="1"/>
      <dgm:spPr/>
      <dgm:t>
        <a:bodyPr/>
        <a:lstStyle/>
        <a:p>
          <a:endParaRPr lang="en-US"/>
        </a:p>
      </dgm:t>
    </dgm:pt>
    <dgm:pt modelId="{985108C4-1A69-45A7-884C-C4CE2C3B4D35}">
      <dgm:prSet/>
      <dgm:spPr/>
      <dgm:t>
        <a:bodyPr/>
        <a:lstStyle/>
        <a:p>
          <a:r>
            <a:rPr lang="en-US"/>
            <a:t>Research</a:t>
          </a:r>
        </a:p>
      </dgm:t>
    </dgm:pt>
    <dgm:pt modelId="{D846D5F8-98FC-495E-9D6C-A02FC54E39CB}" type="parTrans" cxnId="{47EFB0AE-86AA-4413-A219-1F1282D911D6}">
      <dgm:prSet/>
      <dgm:spPr/>
      <dgm:t>
        <a:bodyPr/>
        <a:lstStyle/>
        <a:p>
          <a:endParaRPr lang="en-US"/>
        </a:p>
      </dgm:t>
    </dgm:pt>
    <dgm:pt modelId="{11B28F2F-C5AD-41CF-A40F-40D7738B4201}" type="sibTrans" cxnId="{47EFB0AE-86AA-4413-A219-1F1282D911D6}">
      <dgm:prSet/>
      <dgm:spPr/>
      <dgm:t>
        <a:bodyPr/>
        <a:lstStyle/>
        <a:p>
          <a:endParaRPr lang="en-US"/>
        </a:p>
      </dgm:t>
    </dgm:pt>
    <dgm:pt modelId="{3E698FA5-4C68-429E-A64E-5CE1E0E3E974}">
      <dgm:prSet/>
      <dgm:spPr/>
      <dgm:t>
        <a:bodyPr/>
        <a:lstStyle/>
        <a:p>
          <a:r>
            <a:rPr lang="en-US" dirty="0"/>
            <a:t>- involving prisoners as subjects</a:t>
          </a:r>
        </a:p>
      </dgm:t>
    </dgm:pt>
    <dgm:pt modelId="{875982F9-6C03-4468-AFC2-8F94230201AB}" type="parTrans" cxnId="{51646FE5-6A72-43A3-8E2F-B7CF5675F585}">
      <dgm:prSet/>
      <dgm:spPr/>
      <dgm:t>
        <a:bodyPr/>
        <a:lstStyle/>
        <a:p>
          <a:endParaRPr lang="en-US"/>
        </a:p>
      </dgm:t>
    </dgm:pt>
    <dgm:pt modelId="{130A033C-5D7C-4567-A92C-849B48EAAA93}" type="sibTrans" cxnId="{51646FE5-6A72-43A3-8E2F-B7CF5675F585}">
      <dgm:prSet/>
      <dgm:spPr/>
      <dgm:t>
        <a:bodyPr/>
        <a:lstStyle/>
        <a:p>
          <a:endParaRPr lang="en-US"/>
        </a:p>
      </dgm:t>
    </dgm:pt>
    <dgm:pt modelId="{7CC610B2-B10A-499C-92C1-42C6CDCDCFEE}">
      <dgm:prSet/>
      <dgm:spPr/>
      <dgm:t>
        <a:bodyPr/>
        <a:lstStyle/>
        <a:p>
          <a:r>
            <a:rPr lang="en-US"/>
            <a:t>Research</a:t>
          </a:r>
        </a:p>
      </dgm:t>
    </dgm:pt>
    <dgm:pt modelId="{451B1363-2021-417D-8A11-07DD29152DB3}" type="parTrans" cxnId="{479FE715-08BA-4AFA-B8C0-FAD9DA5DD7F5}">
      <dgm:prSet/>
      <dgm:spPr/>
      <dgm:t>
        <a:bodyPr/>
        <a:lstStyle/>
        <a:p>
          <a:endParaRPr lang="en-US"/>
        </a:p>
      </dgm:t>
    </dgm:pt>
    <dgm:pt modelId="{87382C8E-75EA-4AD4-87F6-034C863CCD88}" type="sibTrans" cxnId="{479FE715-08BA-4AFA-B8C0-FAD9DA5DD7F5}">
      <dgm:prSet/>
      <dgm:spPr/>
      <dgm:t>
        <a:bodyPr/>
        <a:lstStyle/>
        <a:p>
          <a:endParaRPr lang="en-US"/>
        </a:p>
      </dgm:t>
    </dgm:pt>
    <dgm:pt modelId="{04C7B945-1F33-424C-9193-14477B7ACB4E}">
      <dgm:prSet/>
      <dgm:spPr/>
      <dgm:t>
        <a:bodyPr/>
        <a:lstStyle/>
        <a:p>
          <a:r>
            <a:rPr lang="en-US" dirty="0"/>
            <a:t>- involving children as subject (there are some exceptions to this with a limited review). </a:t>
          </a:r>
        </a:p>
      </dgm:t>
    </dgm:pt>
    <dgm:pt modelId="{035AF785-D321-4ABC-8644-0BBF2F22050C}" type="parTrans" cxnId="{777292A2-0843-4B88-A3CF-E50DCCA25A5F}">
      <dgm:prSet/>
      <dgm:spPr/>
      <dgm:t>
        <a:bodyPr/>
        <a:lstStyle/>
        <a:p>
          <a:endParaRPr lang="en-US"/>
        </a:p>
      </dgm:t>
    </dgm:pt>
    <dgm:pt modelId="{40FB5776-4CA7-4EAD-A3BB-C8C6C1C3DBA4}" type="sibTrans" cxnId="{777292A2-0843-4B88-A3CF-E50DCCA25A5F}">
      <dgm:prSet/>
      <dgm:spPr/>
      <dgm:t>
        <a:bodyPr/>
        <a:lstStyle/>
        <a:p>
          <a:endParaRPr lang="en-US"/>
        </a:p>
      </dgm:t>
    </dgm:pt>
    <dgm:pt modelId="{B4DD224B-98F5-46EA-B6B6-57BE2C700F52}">
      <dgm:prSet/>
      <dgm:spPr/>
      <dgm:t>
        <a:bodyPr/>
        <a:lstStyle/>
        <a:p>
          <a:r>
            <a:rPr lang="en-US"/>
            <a:t>Research</a:t>
          </a:r>
        </a:p>
      </dgm:t>
    </dgm:pt>
    <dgm:pt modelId="{A61DE34C-36AE-4B2D-9D3A-18802522F8BE}" type="parTrans" cxnId="{00337C75-A16D-47AC-BBB0-92B97436F04F}">
      <dgm:prSet/>
      <dgm:spPr/>
      <dgm:t>
        <a:bodyPr/>
        <a:lstStyle/>
        <a:p>
          <a:endParaRPr lang="en-US"/>
        </a:p>
      </dgm:t>
    </dgm:pt>
    <dgm:pt modelId="{5AB0075F-EE20-4986-B5DC-117B8D8D7311}" type="sibTrans" cxnId="{00337C75-A16D-47AC-BBB0-92B97436F04F}">
      <dgm:prSet/>
      <dgm:spPr/>
      <dgm:t>
        <a:bodyPr/>
        <a:lstStyle/>
        <a:p>
          <a:endParaRPr lang="en-US"/>
        </a:p>
      </dgm:t>
    </dgm:pt>
    <dgm:pt modelId="{7357C696-7FE7-4366-8888-72933848C899}">
      <dgm:prSet/>
      <dgm:spPr/>
      <dgm:t>
        <a:bodyPr/>
        <a:lstStyle/>
        <a:p>
          <a:r>
            <a:rPr lang="en-US" dirty="0"/>
            <a:t>- investigating an FDA regulated product. (think drugs and devices)</a:t>
          </a:r>
        </a:p>
      </dgm:t>
    </dgm:pt>
    <dgm:pt modelId="{22AEA3C7-EF3A-489A-A749-94310872323F}" type="parTrans" cxnId="{1521261E-A46D-4D7C-A678-78543F1D5F0E}">
      <dgm:prSet/>
      <dgm:spPr/>
      <dgm:t>
        <a:bodyPr/>
        <a:lstStyle/>
        <a:p>
          <a:endParaRPr lang="en-US"/>
        </a:p>
      </dgm:t>
    </dgm:pt>
    <dgm:pt modelId="{3CCAE86E-0128-4601-ABC5-F51A9D1EB196}" type="sibTrans" cxnId="{1521261E-A46D-4D7C-A678-78543F1D5F0E}">
      <dgm:prSet/>
      <dgm:spPr/>
      <dgm:t>
        <a:bodyPr/>
        <a:lstStyle/>
        <a:p>
          <a:endParaRPr lang="en-US"/>
        </a:p>
      </dgm:t>
    </dgm:pt>
    <dgm:pt modelId="{4B989D3C-A242-4FBB-8E91-A7EB7B113013}" type="pres">
      <dgm:prSet presAssocID="{4EBCE587-7B56-4812-8E66-EFCDE6E8326D}" presName="Name0" presStyleCnt="0">
        <dgm:presLayoutVars>
          <dgm:dir/>
          <dgm:animLvl val="lvl"/>
          <dgm:resizeHandles val="exact"/>
        </dgm:presLayoutVars>
      </dgm:prSet>
      <dgm:spPr/>
    </dgm:pt>
    <dgm:pt modelId="{31D80A7A-4AF7-48BE-9C88-BABFEF4DE0DD}" type="pres">
      <dgm:prSet presAssocID="{985108C4-1A69-45A7-884C-C4CE2C3B4D35}" presName="linNode" presStyleCnt="0"/>
      <dgm:spPr/>
    </dgm:pt>
    <dgm:pt modelId="{ED2549E6-2C02-4AD1-8DBD-B8C1D7AD19CD}" type="pres">
      <dgm:prSet presAssocID="{985108C4-1A69-45A7-884C-C4CE2C3B4D35}" presName="parentText" presStyleLbl="alignNode1" presStyleIdx="0" presStyleCnt="3">
        <dgm:presLayoutVars>
          <dgm:chMax val="1"/>
          <dgm:bulletEnabled/>
        </dgm:presLayoutVars>
      </dgm:prSet>
      <dgm:spPr/>
    </dgm:pt>
    <dgm:pt modelId="{13534F38-CED4-4DDA-A8A0-03D26CF84ACC}" type="pres">
      <dgm:prSet presAssocID="{985108C4-1A69-45A7-884C-C4CE2C3B4D35}" presName="descendantText" presStyleLbl="alignAccFollowNode1" presStyleIdx="0" presStyleCnt="3">
        <dgm:presLayoutVars>
          <dgm:bulletEnabled/>
        </dgm:presLayoutVars>
      </dgm:prSet>
      <dgm:spPr/>
    </dgm:pt>
    <dgm:pt modelId="{B2F5B9DB-3F9E-4A2A-B35B-AA03ADFF8EE9}" type="pres">
      <dgm:prSet presAssocID="{11B28F2F-C5AD-41CF-A40F-40D7738B4201}" presName="sp" presStyleCnt="0"/>
      <dgm:spPr/>
    </dgm:pt>
    <dgm:pt modelId="{57398685-0947-4553-AC7C-79D06779D603}" type="pres">
      <dgm:prSet presAssocID="{7CC610B2-B10A-499C-92C1-42C6CDCDCFEE}" presName="linNode" presStyleCnt="0"/>
      <dgm:spPr/>
    </dgm:pt>
    <dgm:pt modelId="{5B6C1F45-335F-4C09-983B-B855DA085480}" type="pres">
      <dgm:prSet presAssocID="{7CC610B2-B10A-499C-92C1-42C6CDCDCFEE}" presName="parentText" presStyleLbl="alignNode1" presStyleIdx="1" presStyleCnt="3">
        <dgm:presLayoutVars>
          <dgm:chMax val="1"/>
          <dgm:bulletEnabled/>
        </dgm:presLayoutVars>
      </dgm:prSet>
      <dgm:spPr/>
    </dgm:pt>
    <dgm:pt modelId="{4420CDF6-F6D0-4BBB-A0A0-5DE54DCEFB8C}" type="pres">
      <dgm:prSet presAssocID="{7CC610B2-B10A-499C-92C1-42C6CDCDCFEE}" presName="descendantText" presStyleLbl="alignAccFollowNode1" presStyleIdx="1" presStyleCnt="3">
        <dgm:presLayoutVars>
          <dgm:bulletEnabled/>
        </dgm:presLayoutVars>
      </dgm:prSet>
      <dgm:spPr/>
    </dgm:pt>
    <dgm:pt modelId="{103BC9C6-238D-41D2-AD5C-B87BFC73D897}" type="pres">
      <dgm:prSet presAssocID="{87382C8E-75EA-4AD4-87F6-034C863CCD88}" presName="sp" presStyleCnt="0"/>
      <dgm:spPr/>
    </dgm:pt>
    <dgm:pt modelId="{C99CDBBD-C836-43FB-BCA5-8B5EB486B277}" type="pres">
      <dgm:prSet presAssocID="{B4DD224B-98F5-46EA-B6B6-57BE2C700F52}" presName="linNode" presStyleCnt="0"/>
      <dgm:spPr/>
    </dgm:pt>
    <dgm:pt modelId="{FEC78F12-0B1C-4E2B-9867-6A5A069E4A44}" type="pres">
      <dgm:prSet presAssocID="{B4DD224B-98F5-46EA-B6B6-57BE2C700F52}" presName="parentText" presStyleLbl="alignNode1" presStyleIdx="2" presStyleCnt="3">
        <dgm:presLayoutVars>
          <dgm:chMax val="1"/>
          <dgm:bulletEnabled/>
        </dgm:presLayoutVars>
      </dgm:prSet>
      <dgm:spPr/>
    </dgm:pt>
    <dgm:pt modelId="{B103C81B-EF0D-4BA1-9F2A-85BB4506B540}" type="pres">
      <dgm:prSet presAssocID="{B4DD224B-98F5-46EA-B6B6-57BE2C700F52}" presName="descendantText" presStyleLbl="alignAccFollowNode1" presStyleIdx="2" presStyleCnt="3">
        <dgm:presLayoutVars>
          <dgm:bulletEnabled/>
        </dgm:presLayoutVars>
      </dgm:prSet>
      <dgm:spPr/>
    </dgm:pt>
  </dgm:ptLst>
  <dgm:cxnLst>
    <dgm:cxn modelId="{8D178007-A113-4EC3-A46C-5329C2FCC08D}" type="presOf" srcId="{04C7B945-1F33-424C-9193-14477B7ACB4E}" destId="{4420CDF6-F6D0-4BBB-A0A0-5DE54DCEFB8C}" srcOrd="0" destOrd="0" presId="urn:microsoft.com/office/officeart/2016/7/layout/VerticalSolidActionList"/>
    <dgm:cxn modelId="{124C5714-653F-48C6-B2A7-E10F5D8A174D}" type="presOf" srcId="{7CC610B2-B10A-499C-92C1-42C6CDCDCFEE}" destId="{5B6C1F45-335F-4C09-983B-B855DA085480}" srcOrd="0" destOrd="0" presId="urn:microsoft.com/office/officeart/2016/7/layout/VerticalSolidActionList"/>
    <dgm:cxn modelId="{479FE715-08BA-4AFA-B8C0-FAD9DA5DD7F5}" srcId="{4EBCE587-7B56-4812-8E66-EFCDE6E8326D}" destId="{7CC610B2-B10A-499C-92C1-42C6CDCDCFEE}" srcOrd="1" destOrd="0" parTransId="{451B1363-2021-417D-8A11-07DD29152DB3}" sibTransId="{87382C8E-75EA-4AD4-87F6-034C863CCD88}"/>
    <dgm:cxn modelId="{1521261E-A46D-4D7C-A678-78543F1D5F0E}" srcId="{B4DD224B-98F5-46EA-B6B6-57BE2C700F52}" destId="{7357C696-7FE7-4366-8888-72933848C899}" srcOrd="0" destOrd="0" parTransId="{22AEA3C7-EF3A-489A-A749-94310872323F}" sibTransId="{3CCAE86E-0128-4601-ABC5-F51A9D1EB196}"/>
    <dgm:cxn modelId="{C5C29337-FFC2-4175-9AB4-D36232220E07}" type="presOf" srcId="{3E698FA5-4C68-429E-A64E-5CE1E0E3E974}" destId="{13534F38-CED4-4DDA-A8A0-03D26CF84ACC}" srcOrd="0" destOrd="0" presId="urn:microsoft.com/office/officeart/2016/7/layout/VerticalSolidActionList"/>
    <dgm:cxn modelId="{560E9F46-A988-4FC2-904B-47BE512859FD}" type="presOf" srcId="{B4DD224B-98F5-46EA-B6B6-57BE2C700F52}" destId="{FEC78F12-0B1C-4E2B-9867-6A5A069E4A44}" srcOrd="0" destOrd="0" presId="urn:microsoft.com/office/officeart/2016/7/layout/VerticalSolidActionList"/>
    <dgm:cxn modelId="{4B6A1E4A-566D-4082-8E62-6D4583D7C7CE}" type="presOf" srcId="{7357C696-7FE7-4366-8888-72933848C899}" destId="{B103C81B-EF0D-4BA1-9F2A-85BB4506B540}" srcOrd="0" destOrd="0" presId="urn:microsoft.com/office/officeart/2016/7/layout/VerticalSolidActionList"/>
    <dgm:cxn modelId="{00337C75-A16D-47AC-BBB0-92B97436F04F}" srcId="{4EBCE587-7B56-4812-8E66-EFCDE6E8326D}" destId="{B4DD224B-98F5-46EA-B6B6-57BE2C700F52}" srcOrd="2" destOrd="0" parTransId="{A61DE34C-36AE-4B2D-9D3A-18802522F8BE}" sibTransId="{5AB0075F-EE20-4986-B5DC-117B8D8D7311}"/>
    <dgm:cxn modelId="{777292A2-0843-4B88-A3CF-E50DCCA25A5F}" srcId="{7CC610B2-B10A-499C-92C1-42C6CDCDCFEE}" destId="{04C7B945-1F33-424C-9193-14477B7ACB4E}" srcOrd="0" destOrd="0" parTransId="{035AF785-D321-4ABC-8644-0BBF2F22050C}" sibTransId="{40FB5776-4CA7-4EAD-A3BB-C8C6C1C3DBA4}"/>
    <dgm:cxn modelId="{5F0553AA-CDE0-4F75-87FB-25EBA5A1B3C7}" type="presOf" srcId="{4EBCE587-7B56-4812-8E66-EFCDE6E8326D}" destId="{4B989D3C-A242-4FBB-8E91-A7EB7B113013}" srcOrd="0" destOrd="0" presId="urn:microsoft.com/office/officeart/2016/7/layout/VerticalSolidActionList"/>
    <dgm:cxn modelId="{47EFB0AE-86AA-4413-A219-1F1282D911D6}" srcId="{4EBCE587-7B56-4812-8E66-EFCDE6E8326D}" destId="{985108C4-1A69-45A7-884C-C4CE2C3B4D35}" srcOrd="0" destOrd="0" parTransId="{D846D5F8-98FC-495E-9D6C-A02FC54E39CB}" sibTransId="{11B28F2F-C5AD-41CF-A40F-40D7738B4201}"/>
    <dgm:cxn modelId="{153E26CE-4548-4BF2-8B51-C9246BB5393F}" type="presOf" srcId="{985108C4-1A69-45A7-884C-C4CE2C3B4D35}" destId="{ED2549E6-2C02-4AD1-8DBD-B8C1D7AD19CD}" srcOrd="0" destOrd="0" presId="urn:microsoft.com/office/officeart/2016/7/layout/VerticalSolidActionList"/>
    <dgm:cxn modelId="{51646FE5-6A72-43A3-8E2F-B7CF5675F585}" srcId="{985108C4-1A69-45A7-884C-C4CE2C3B4D35}" destId="{3E698FA5-4C68-429E-A64E-5CE1E0E3E974}" srcOrd="0" destOrd="0" parTransId="{875982F9-6C03-4468-AFC2-8F94230201AB}" sibTransId="{130A033C-5D7C-4567-A92C-849B48EAAA93}"/>
    <dgm:cxn modelId="{478A13B2-3060-4568-9329-0B8108B774D9}" type="presParOf" srcId="{4B989D3C-A242-4FBB-8E91-A7EB7B113013}" destId="{31D80A7A-4AF7-48BE-9C88-BABFEF4DE0DD}" srcOrd="0" destOrd="0" presId="urn:microsoft.com/office/officeart/2016/7/layout/VerticalSolidActionList"/>
    <dgm:cxn modelId="{0E17C905-4072-49E4-A8EB-B20929373AF9}" type="presParOf" srcId="{31D80A7A-4AF7-48BE-9C88-BABFEF4DE0DD}" destId="{ED2549E6-2C02-4AD1-8DBD-B8C1D7AD19CD}" srcOrd="0" destOrd="0" presId="urn:microsoft.com/office/officeart/2016/7/layout/VerticalSolidActionList"/>
    <dgm:cxn modelId="{7F96673A-250A-46B6-A97D-B26D04FCE4B8}" type="presParOf" srcId="{31D80A7A-4AF7-48BE-9C88-BABFEF4DE0DD}" destId="{13534F38-CED4-4DDA-A8A0-03D26CF84ACC}" srcOrd="1" destOrd="0" presId="urn:microsoft.com/office/officeart/2016/7/layout/VerticalSolidActionList"/>
    <dgm:cxn modelId="{9EC44EB2-E477-44EA-9B81-4C38A2C753E4}" type="presParOf" srcId="{4B989D3C-A242-4FBB-8E91-A7EB7B113013}" destId="{B2F5B9DB-3F9E-4A2A-B35B-AA03ADFF8EE9}" srcOrd="1" destOrd="0" presId="urn:microsoft.com/office/officeart/2016/7/layout/VerticalSolidActionList"/>
    <dgm:cxn modelId="{5DB329E7-55F8-4095-BC8A-3BD755985B58}" type="presParOf" srcId="{4B989D3C-A242-4FBB-8E91-A7EB7B113013}" destId="{57398685-0947-4553-AC7C-79D06779D603}" srcOrd="2" destOrd="0" presId="urn:microsoft.com/office/officeart/2016/7/layout/VerticalSolidActionList"/>
    <dgm:cxn modelId="{A2012910-F360-48BD-9046-2DF758542CAF}" type="presParOf" srcId="{57398685-0947-4553-AC7C-79D06779D603}" destId="{5B6C1F45-335F-4C09-983B-B855DA085480}" srcOrd="0" destOrd="0" presId="urn:microsoft.com/office/officeart/2016/7/layout/VerticalSolidActionList"/>
    <dgm:cxn modelId="{BA4B1276-7159-424A-A921-D2F8067DE7A8}" type="presParOf" srcId="{57398685-0947-4553-AC7C-79D06779D603}" destId="{4420CDF6-F6D0-4BBB-A0A0-5DE54DCEFB8C}" srcOrd="1" destOrd="0" presId="urn:microsoft.com/office/officeart/2016/7/layout/VerticalSolidActionList"/>
    <dgm:cxn modelId="{9CCE3964-760F-4767-B52E-135D1F2AC593}" type="presParOf" srcId="{4B989D3C-A242-4FBB-8E91-A7EB7B113013}" destId="{103BC9C6-238D-41D2-AD5C-B87BFC73D897}" srcOrd="3" destOrd="0" presId="urn:microsoft.com/office/officeart/2016/7/layout/VerticalSolidActionList"/>
    <dgm:cxn modelId="{1EEA7541-FE76-4EEB-A93B-FB91327C7F79}" type="presParOf" srcId="{4B989D3C-A242-4FBB-8E91-A7EB7B113013}" destId="{C99CDBBD-C836-43FB-BCA5-8B5EB486B277}" srcOrd="4" destOrd="0" presId="urn:microsoft.com/office/officeart/2016/7/layout/VerticalSolidActionList"/>
    <dgm:cxn modelId="{C0014AF5-B828-462E-BD78-D1AED2F357AF}" type="presParOf" srcId="{C99CDBBD-C836-43FB-BCA5-8B5EB486B277}" destId="{FEC78F12-0B1C-4E2B-9867-6A5A069E4A44}" srcOrd="0" destOrd="0" presId="urn:microsoft.com/office/officeart/2016/7/layout/VerticalSolidActionList"/>
    <dgm:cxn modelId="{27134C22-C992-409B-88FC-C50F6F5EF0C0}" type="presParOf" srcId="{C99CDBBD-C836-43FB-BCA5-8B5EB486B277}" destId="{B103C81B-EF0D-4BA1-9F2A-85BB4506B540}"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5341AB4-C57D-45F1-94F8-2CE7AEDD7A6D}"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678588FD-FDD7-4760-A5C1-96FBB9501C1B}">
      <dgm:prSet custT="1"/>
      <dgm:spPr/>
      <dgm:t>
        <a:bodyPr/>
        <a:lstStyle/>
        <a:p>
          <a:pPr>
            <a:lnSpc>
              <a:spcPct val="100000"/>
            </a:lnSpc>
          </a:pPr>
          <a:r>
            <a:rPr lang="en-US" sz="3200" b="0"/>
            <a:t>Carefully</a:t>
          </a:r>
          <a:r>
            <a:rPr lang="en-US" sz="3200" b="1"/>
            <a:t> document </a:t>
          </a:r>
          <a:r>
            <a:rPr lang="en-US" sz="3200" b="0"/>
            <a:t>consent of each participant</a:t>
          </a:r>
          <a:endParaRPr lang="en-US" sz="3200"/>
        </a:p>
      </dgm:t>
    </dgm:pt>
    <dgm:pt modelId="{083F6275-DE24-4A6F-92C1-3EE039B5D744}" type="parTrans" cxnId="{2E3DF77F-F8B6-4C3D-86C3-FED6769DADC9}">
      <dgm:prSet/>
      <dgm:spPr/>
      <dgm:t>
        <a:bodyPr/>
        <a:lstStyle/>
        <a:p>
          <a:endParaRPr lang="en-US" sz="2800"/>
        </a:p>
      </dgm:t>
    </dgm:pt>
    <dgm:pt modelId="{7078FF67-1A92-4E7C-9B4B-4E3ADA5E8DD0}" type="sibTrans" cxnId="{2E3DF77F-F8B6-4C3D-86C3-FED6769DADC9}">
      <dgm:prSet/>
      <dgm:spPr/>
      <dgm:t>
        <a:bodyPr/>
        <a:lstStyle/>
        <a:p>
          <a:endParaRPr lang="en-US" sz="2800"/>
        </a:p>
      </dgm:t>
    </dgm:pt>
    <dgm:pt modelId="{1E88AEF7-8753-4919-AD3E-8119078272B4}">
      <dgm:prSet custT="1"/>
      <dgm:spPr/>
      <dgm:t>
        <a:bodyPr/>
        <a:lstStyle/>
        <a:p>
          <a:pPr>
            <a:lnSpc>
              <a:spcPct val="100000"/>
            </a:lnSpc>
          </a:pPr>
          <a:r>
            <a:rPr lang="en-US" sz="3200" b="0"/>
            <a:t>Maintain your training</a:t>
          </a:r>
          <a:endParaRPr lang="en-US" sz="3200"/>
        </a:p>
      </dgm:t>
    </dgm:pt>
    <dgm:pt modelId="{37649EAE-6B2B-4B19-B849-BDBCDE36BEB5}" type="parTrans" cxnId="{ADB621EF-D39D-48F5-B877-198BBE3B0EA8}">
      <dgm:prSet/>
      <dgm:spPr/>
      <dgm:t>
        <a:bodyPr/>
        <a:lstStyle/>
        <a:p>
          <a:endParaRPr lang="en-US" sz="2800"/>
        </a:p>
      </dgm:t>
    </dgm:pt>
    <dgm:pt modelId="{35BE7291-91C4-42E2-811C-1DBBFD4E4D58}" type="sibTrans" cxnId="{ADB621EF-D39D-48F5-B877-198BBE3B0EA8}">
      <dgm:prSet/>
      <dgm:spPr/>
      <dgm:t>
        <a:bodyPr/>
        <a:lstStyle/>
        <a:p>
          <a:endParaRPr lang="en-US" sz="2800"/>
        </a:p>
      </dgm:t>
    </dgm:pt>
    <dgm:pt modelId="{E51E8ED5-EF5C-478E-A0D4-645CC5F206CE}">
      <dgm:prSet custT="1"/>
      <dgm:spPr/>
      <dgm:t>
        <a:bodyPr/>
        <a:lstStyle/>
        <a:p>
          <a:pPr>
            <a:lnSpc>
              <a:spcPct val="100000"/>
            </a:lnSpc>
          </a:pPr>
          <a:r>
            <a:rPr lang="en-US" sz="3200" b="0"/>
            <a:t>If you have any changes to the participant facing materials (ie consent script, recruitment flyer, recruitment email, survey instrument, data collection elements), please submit an amendment to your protocol in Kuali </a:t>
          </a:r>
          <a:r>
            <a:rPr lang="en-US" sz="3200" b="1"/>
            <a:t>prior</a:t>
          </a:r>
          <a:r>
            <a:rPr lang="en-US" sz="3200" b="0"/>
            <a:t> to implementing any of the changes. </a:t>
          </a:r>
          <a:endParaRPr lang="en-US" sz="3200"/>
        </a:p>
      </dgm:t>
    </dgm:pt>
    <dgm:pt modelId="{99ED84FB-4DED-4919-BE32-02B5C847DF4D}" type="parTrans" cxnId="{B96E6694-0AEF-40A5-AF8F-9957BF702795}">
      <dgm:prSet/>
      <dgm:spPr/>
      <dgm:t>
        <a:bodyPr/>
        <a:lstStyle/>
        <a:p>
          <a:endParaRPr lang="en-US" sz="2800"/>
        </a:p>
      </dgm:t>
    </dgm:pt>
    <dgm:pt modelId="{03BF0999-3B50-4E21-91F3-38C5BB8CA305}" type="sibTrans" cxnId="{B96E6694-0AEF-40A5-AF8F-9957BF702795}">
      <dgm:prSet/>
      <dgm:spPr/>
      <dgm:t>
        <a:bodyPr/>
        <a:lstStyle/>
        <a:p>
          <a:endParaRPr lang="en-US" sz="2800"/>
        </a:p>
      </dgm:t>
    </dgm:pt>
    <dgm:pt modelId="{78E7D062-0DD4-4EAF-AD9E-E6D0C907EE6F}">
      <dgm:prSet custT="1"/>
      <dgm:spPr/>
      <dgm:t>
        <a:bodyPr/>
        <a:lstStyle/>
        <a:p>
          <a:pPr>
            <a:lnSpc>
              <a:spcPct val="100000"/>
            </a:lnSpc>
          </a:pPr>
          <a:r>
            <a:rPr lang="en-US" sz="3200" b="0"/>
            <a:t>If you receive a participant complaint about the research, send it into the IRB office. </a:t>
          </a:r>
          <a:endParaRPr lang="en-US" sz="3200"/>
        </a:p>
      </dgm:t>
    </dgm:pt>
    <dgm:pt modelId="{0CA4F6DB-24FF-40D5-961D-FE5092CEC42C}" type="parTrans" cxnId="{02F051E4-4FC9-4229-A043-81053E1F10E2}">
      <dgm:prSet/>
      <dgm:spPr/>
      <dgm:t>
        <a:bodyPr/>
        <a:lstStyle/>
        <a:p>
          <a:endParaRPr lang="en-US" sz="2800"/>
        </a:p>
      </dgm:t>
    </dgm:pt>
    <dgm:pt modelId="{216BBB8F-2EE0-4D38-A7FA-0258A4C12A40}" type="sibTrans" cxnId="{02F051E4-4FC9-4229-A043-81053E1F10E2}">
      <dgm:prSet/>
      <dgm:spPr/>
      <dgm:t>
        <a:bodyPr/>
        <a:lstStyle/>
        <a:p>
          <a:endParaRPr lang="en-US" sz="2800"/>
        </a:p>
      </dgm:t>
    </dgm:pt>
    <dgm:pt modelId="{45765953-A293-4550-B3AB-31FAF944E65D}" type="pres">
      <dgm:prSet presAssocID="{D5341AB4-C57D-45F1-94F8-2CE7AEDD7A6D}" presName="root" presStyleCnt="0">
        <dgm:presLayoutVars>
          <dgm:dir/>
          <dgm:resizeHandles val="exact"/>
        </dgm:presLayoutVars>
      </dgm:prSet>
      <dgm:spPr/>
    </dgm:pt>
    <dgm:pt modelId="{120066EF-0F0B-4DF4-98CB-AC3A1EB96662}" type="pres">
      <dgm:prSet presAssocID="{678588FD-FDD7-4760-A5C1-96FBB9501C1B}" presName="compNode" presStyleCnt="0"/>
      <dgm:spPr/>
    </dgm:pt>
    <dgm:pt modelId="{DFE27213-4480-46E7-A1B9-95E7313FA8D1}" type="pres">
      <dgm:prSet presAssocID="{678588FD-FDD7-4760-A5C1-96FBB9501C1B}" presName="bgRect" presStyleLbl="bgShp" presStyleIdx="0" presStyleCnt="4"/>
      <dgm:spPr/>
    </dgm:pt>
    <dgm:pt modelId="{F3C709C5-7C69-491B-8762-CAD6488B98E2}" type="pres">
      <dgm:prSet presAssocID="{678588FD-FDD7-4760-A5C1-96FBB9501C1B}"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ntract"/>
        </a:ext>
      </dgm:extLst>
    </dgm:pt>
    <dgm:pt modelId="{C4CD1E0F-AB21-4A11-BCCF-567DDE0E570A}" type="pres">
      <dgm:prSet presAssocID="{678588FD-FDD7-4760-A5C1-96FBB9501C1B}" presName="spaceRect" presStyleCnt="0"/>
      <dgm:spPr/>
    </dgm:pt>
    <dgm:pt modelId="{440DA557-408E-4D2D-9B34-35BC877B0B75}" type="pres">
      <dgm:prSet presAssocID="{678588FD-FDD7-4760-A5C1-96FBB9501C1B}" presName="parTx" presStyleLbl="revTx" presStyleIdx="0" presStyleCnt="4">
        <dgm:presLayoutVars>
          <dgm:chMax val="0"/>
          <dgm:chPref val="0"/>
        </dgm:presLayoutVars>
      </dgm:prSet>
      <dgm:spPr/>
    </dgm:pt>
    <dgm:pt modelId="{596DA8D0-1B95-4740-92FF-2B43C9F08246}" type="pres">
      <dgm:prSet presAssocID="{7078FF67-1A92-4E7C-9B4B-4E3ADA5E8DD0}" presName="sibTrans" presStyleCnt="0"/>
      <dgm:spPr/>
    </dgm:pt>
    <dgm:pt modelId="{F2EEE9A9-9EAA-49EE-9373-6D4B1888ADBB}" type="pres">
      <dgm:prSet presAssocID="{1E88AEF7-8753-4919-AD3E-8119078272B4}" presName="compNode" presStyleCnt="0"/>
      <dgm:spPr/>
    </dgm:pt>
    <dgm:pt modelId="{857F0886-57E4-428A-9944-9292D744F4F8}" type="pres">
      <dgm:prSet presAssocID="{1E88AEF7-8753-4919-AD3E-8119078272B4}" presName="bgRect" presStyleLbl="bgShp" presStyleIdx="1" presStyleCnt="4"/>
      <dgm:spPr/>
    </dgm:pt>
    <dgm:pt modelId="{FED70B0F-A960-493D-B14D-E2F928972863}" type="pres">
      <dgm:prSet presAssocID="{1E88AEF7-8753-4919-AD3E-8119078272B4}"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eacher"/>
        </a:ext>
      </dgm:extLst>
    </dgm:pt>
    <dgm:pt modelId="{18E43436-9CAC-4A36-A2D1-17A0CE25D53B}" type="pres">
      <dgm:prSet presAssocID="{1E88AEF7-8753-4919-AD3E-8119078272B4}" presName="spaceRect" presStyleCnt="0"/>
      <dgm:spPr/>
    </dgm:pt>
    <dgm:pt modelId="{6F802888-2058-45B5-A251-8059E8720E96}" type="pres">
      <dgm:prSet presAssocID="{1E88AEF7-8753-4919-AD3E-8119078272B4}" presName="parTx" presStyleLbl="revTx" presStyleIdx="1" presStyleCnt="4">
        <dgm:presLayoutVars>
          <dgm:chMax val="0"/>
          <dgm:chPref val="0"/>
        </dgm:presLayoutVars>
      </dgm:prSet>
      <dgm:spPr/>
    </dgm:pt>
    <dgm:pt modelId="{F333564D-997C-4E51-AA75-166934CC2DF9}" type="pres">
      <dgm:prSet presAssocID="{35BE7291-91C4-42E2-811C-1DBBFD4E4D58}" presName="sibTrans" presStyleCnt="0"/>
      <dgm:spPr/>
    </dgm:pt>
    <dgm:pt modelId="{1DB32186-5776-4F4F-8232-278B5D92F1D0}" type="pres">
      <dgm:prSet presAssocID="{E51E8ED5-EF5C-478E-A0D4-645CC5F206CE}" presName="compNode" presStyleCnt="0"/>
      <dgm:spPr/>
    </dgm:pt>
    <dgm:pt modelId="{8E43626A-F8D0-43EC-A7E9-9AD117D563F9}" type="pres">
      <dgm:prSet presAssocID="{E51E8ED5-EF5C-478E-A0D4-645CC5F206CE}" presName="bgRect" presStyleLbl="bgShp" presStyleIdx="2" presStyleCnt="4" custLinFactNeighborY="11476"/>
      <dgm:spPr/>
    </dgm:pt>
    <dgm:pt modelId="{520146FA-DC56-4BEA-9173-32D287A08ECC}" type="pres">
      <dgm:prSet presAssocID="{E51E8ED5-EF5C-478E-A0D4-645CC5F206CE}"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arketing"/>
        </a:ext>
      </dgm:extLst>
    </dgm:pt>
    <dgm:pt modelId="{87625F05-0442-4BB6-91E3-C6A72333B728}" type="pres">
      <dgm:prSet presAssocID="{E51E8ED5-EF5C-478E-A0D4-645CC5F206CE}" presName="spaceRect" presStyleCnt="0"/>
      <dgm:spPr/>
    </dgm:pt>
    <dgm:pt modelId="{72EA024D-2A0A-493D-86BB-F3FF27FDCB8C}" type="pres">
      <dgm:prSet presAssocID="{E51E8ED5-EF5C-478E-A0D4-645CC5F206CE}" presName="parTx" presStyleLbl="revTx" presStyleIdx="2" presStyleCnt="4">
        <dgm:presLayoutVars>
          <dgm:chMax val="0"/>
          <dgm:chPref val="0"/>
        </dgm:presLayoutVars>
      </dgm:prSet>
      <dgm:spPr/>
    </dgm:pt>
    <dgm:pt modelId="{03C94C4B-FA7E-4373-8E63-28A3D5138912}" type="pres">
      <dgm:prSet presAssocID="{03BF0999-3B50-4E21-91F3-38C5BB8CA305}" presName="sibTrans" presStyleCnt="0"/>
      <dgm:spPr/>
    </dgm:pt>
    <dgm:pt modelId="{CE2069CF-06A8-4BE2-BFAD-AD82BD32D76E}" type="pres">
      <dgm:prSet presAssocID="{78E7D062-0DD4-4EAF-AD9E-E6D0C907EE6F}" presName="compNode" presStyleCnt="0"/>
      <dgm:spPr/>
    </dgm:pt>
    <dgm:pt modelId="{BB971721-580C-434E-9A1E-2664C26DC701}" type="pres">
      <dgm:prSet presAssocID="{78E7D062-0DD4-4EAF-AD9E-E6D0C907EE6F}" presName="bgRect" presStyleLbl="bgShp" presStyleIdx="3" presStyleCnt="4"/>
      <dgm:spPr/>
    </dgm:pt>
    <dgm:pt modelId="{10B68D02-6294-4E9F-B063-96A38C51D861}" type="pres">
      <dgm:prSet presAssocID="{78E7D062-0DD4-4EAF-AD9E-E6D0C907EE6F}"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No sign"/>
        </a:ext>
      </dgm:extLst>
    </dgm:pt>
    <dgm:pt modelId="{C3160346-CF47-4D86-882D-8A9A2DF6640D}" type="pres">
      <dgm:prSet presAssocID="{78E7D062-0DD4-4EAF-AD9E-E6D0C907EE6F}" presName="spaceRect" presStyleCnt="0"/>
      <dgm:spPr/>
    </dgm:pt>
    <dgm:pt modelId="{8B07DCC8-E980-42F2-BC98-D6F404D64E18}" type="pres">
      <dgm:prSet presAssocID="{78E7D062-0DD4-4EAF-AD9E-E6D0C907EE6F}" presName="parTx" presStyleLbl="revTx" presStyleIdx="3" presStyleCnt="4">
        <dgm:presLayoutVars>
          <dgm:chMax val="0"/>
          <dgm:chPref val="0"/>
        </dgm:presLayoutVars>
      </dgm:prSet>
      <dgm:spPr/>
    </dgm:pt>
  </dgm:ptLst>
  <dgm:cxnLst>
    <dgm:cxn modelId="{235B3C1A-C7D7-401B-8EFE-3ABD08A560DE}" type="presOf" srcId="{1E88AEF7-8753-4919-AD3E-8119078272B4}" destId="{6F802888-2058-45B5-A251-8059E8720E96}" srcOrd="0" destOrd="0" presId="urn:microsoft.com/office/officeart/2018/2/layout/IconVerticalSolidList"/>
    <dgm:cxn modelId="{15E99A34-22C4-4B24-AC75-0FCAD13224FC}" type="presOf" srcId="{78E7D062-0DD4-4EAF-AD9E-E6D0C907EE6F}" destId="{8B07DCC8-E980-42F2-BC98-D6F404D64E18}" srcOrd="0" destOrd="0" presId="urn:microsoft.com/office/officeart/2018/2/layout/IconVerticalSolidList"/>
    <dgm:cxn modelId="{F7B15A36-C206-4865-AB14-4407D8CCBD93}" type="presOf" srcId="{D5341AB4-C57D-45F1-94F8-2CE7AEDD7A6D}" destId="{45765953-A293-4550-B3AB-31FAF944E65D}" srcOrd="0" destOrd="0" presId="urn:microsoft.com/office/officeart/2018/2/layout/IconVerticalSolidList"/>
    <dgm:cxn modelId="{08D4D046-43BF-44AA-BAC0-712D246C19D4}" type="presOf" srcId="{678588FD-FDD7-4760-A5C1-96FBB9501C1B}" destId="{440DA557-408E-4D2D-9B34-35BC877B0B75}" srcOrd="0" destOrd="0" presId="urn:microsoft.com/office/officeart/2018/2/layout/IconVerticalSolidList"/>
    <dgm:cxn modelId="{2E3DF77F-F8B6-4C3D-86C3-FED6769DADC9}" srcId="{D5341AB4-C57D-45F1-94F8-2CE7AEDD7A6D}" destId="{678588FD-FDD7-4760-A5C1-96FBB9501C1B}" srcOrd="0" destOrd="0" parTransId="{083F6275-DE24-4A6F-92C1-3EE039B5D744}" sibTransId="{7078FF67-1A92-4E7C-9B4B-4E3ADA5E8DD0}"/>
    <dgm:cxn modelId="{B96E6694-0AEF-40A5-AF8F-9957BF702795}" srcId="{D5341AB4-C57D-45F1-94F8-2CE7AEDD7A6D}" destId="{E51E8ED5-EF5C-478E-A0D4-645CC5F206CE}" srcOrd="2" destOrd="0" parTransId="{99ED84FB-4DED-4919-BE32-02B5C847DF4D}" sibTransId="{03BF0999-3B50-4E21-91F3-38C5BB8CA305}"/>
    <dgm:cxn modelId="{2485C2DD-717B-4A04-AC0D-824374696736}" type="presOf" srcId="{E51E8ED5-EF5C-478E-A0D4-645CC5F206CE}" destId="{72EA024D-2A0A-493D-86BB-F3FF27FDCB8C}" srcOrd="0" destOrd="0" presId="urn:microsoft.com/office/officeart/2018/2/layout/IconVerticalSolidList"/>
    <dgm:cxn modelId="{02F051E4-4FC9-4229-A043-81053E1F10E2}" srcId="{D5341AB4-C57D-45F1-94F8-2CE7AEDD7A6D}" destId="{78E7D062-0DD4-4EAF-AD9E-E6D0C907EE6F}" srcOrd="3" destOrd="0" parTransId="{0CA4F6DB-24FF-40D5-961D-FE5092CEC42C}" sibTransId="{216BBB8F-2EE0-4D38-A7FA-0258A4C12A40}"/>
    <dgm:cxn modelId="{ADB621EF-D39D-48F5-B877-198BBE3B0EA8}" srcId="{D5341AB4-C57D-45F1-94F8-2CE7AEDD7A6D}" destId="{1E88AEF7-8753-4919-AD3E-8119078272B4}" srcOrd="1" destOrd="0" parTransId="{37649EAE-6B2B-4B19-B849-BDBCDE36BEB5}" sibTransId="{35BE7291-91C4-42E2-811C-1DBBFD4E4D58}"/>
    <dgm:cxn modelId="{5AE7B602-A296-4147-BC8B-5F00FEC5FD7D}" type="presParOf" srcId="{45765953-A293-4550-B3AB-31FAF944E65D}" destId="{120066EF-0F0B-4DF4-98CB-AC3A1EB96662}" srcOrd="0" destOrd="0" presId="urn:microsoft.com/office/officeart/2018/2/layout/IconVerticalSolidList"/>
    <dgm:cxn modelId="{FB3960D0-C5E4-46AE-911B-AFA87C9F09CD}" type="presParOf" srcId="{120066EF-0F0B-4DF4-98CB-AC3A1EB96662}" destId="{DFE27213-4480-46E7-A1B9-95E7313FA8D1}" srcOrd="0" destOrd="0" presId="urn:microsoft.com/office/officeart/2018/2/layout/IconVerticalSolidList"/>
    <dgm:cxn modelId="{99CF4A2E-EFBD-44D9-8A18-6D00AB4F725A}" type="presParOf" srcId="{120066EF-0F0B-4DF4-98CB-AC3A1EB96662}" destId="{F3C709C5-7C69-491B-8762-CAD6488B98E2}" srcOrd="1" destOrd="0" presId="urn:microsoft.com/office/officeart/2018/2/layout/IconVerticalSolidList"/>
    <dgm:cxn modelId="{448F7E60-7CD9-467D-B6F7-DD014232F349}" type="presParOf" srcId="{120066EF-0F0B-4DF4-98CB-AC3A1EB96662}" destId="{C4CD1E0F-AB21-4A11-BCCF-567DDE0E570A}" srcOrd="2" destOrd="0" presId="urn:microsoft.com/office/officeart/2018/2/layout/IconVerticalSolidList"/>
    <dgm:cxn modelId="{61F3BBB4-C56F-439A-8694-1FAA97428926}" type="presParOf" srcId="{120066EF-0F0B-4DF4-98CB-AC3A1EB96662}" destId="{440DA557-408E-4D2D-9B34-35BC877B0B75}" srcOrd="3" destOrd="0" presId="urn:microsoft.com/office/officeart/2018/2/layout/IconVerticalSolidList"/>
    <dgm:cxn modelId="{8A2A088A-B5CD-4FA7-A068-C0580574C673}" type="presParOf" srcId="{45765953-A293-4550-B3AB-31FAF944E65D}" destId="{596DA8D0-1B95-4740-92FF-2B43C9F08246}" srcOrd="1" destOrd="0" presId="urn:microsoft.com/office/officeart/2018/2/layout/IconVerticalSolidList"/>
    <dgm:cxn modelId="{3C8196AE-DBCA-4A9C-BE2C-E15104C09673}" type="presParOf" srcId="{45765953-A293-4550-B3AB-31FAF944E65D}" destId="{F2EEE9A9-9EAA-49EE-9373-6D4B1888ADBB}" srcOrd="2" destOrd="0" presId="urn:microsoft.com/office/officeart/2018/2/layout/IconVerticalSolidList"/>
    <dgm:cxn modelId="{4125EB9D-7A56-4F6F-8ADA-61024F998C58}" type="presParOf" srcId="{F2EEE9A9-9EAA-49EE-9373-6D4B1888ADBB}" destId="{857F0886-57E4-428A-9944-9292D744F4F8}" srcOrd="0" destOrd="0" presId="urn:microsoft.com/office/officeart/2018/2/layout/IconVerticalSolidList"/>
    <dgm:cxn modelId="{1B41B410-D26C-4B87-A66C-32B8C9B6B18B}" type="presParOf" srcId="{F2EEE9A9-9EAA-49EE-9373-6D4B1888ADBB}" destId="{FED70B0F-A960-493D-B14D-E2F928972863}" srcOrd="1" destOrd="0" presId="urn:microsoft.com/office/officeart/2018/2/layout/IconVerticalSolidList"/>
    <dgm:cxn modelId="{3DC6A5EF-F4B3-446D-90EE-38ED59AA65B3}" type="presParOf" srcId="{F2EEE9A9-9EAA-49EE-9373-6D4B1888ADBB}" destId="{18E43436-9CAC-4A36-A2D1-17A0CE25D53B}" srcOrd="2" destOrd="0" presId="urn:microsoft.com/office/officeart/2018/2/layout/IconVerticalSolidList"/>
    <dgm:cxn modelId="{E1D9C27A-9A3E-458B-8FE0-AA5AF2A2516F}" type="presParOf" srcId="{F2EEE9A9-9EAA-49EE-9373-6D4B1888ADBB}" destId="{6F802888-2058-45B5-A251-8059E8720E96}" srcOrd="3" destOrd="0" presId="urn:microsoft.com/office/officeart/2018/2/layout/IconVerticalSolidList"/>
    <dgm:cxn modelId="{F80DA3C4-5E2F-460F-800D-8C7E600AF0B6}" type="presParOf" srcId="{45765953-A293-4550-B3AB-31FAF944E65D}" destId="{F333564D-997C-4E51-AA75-166934CC2DF9}" srcOrd="3" destOrd="0" presId="urn:microsoft.com/office/officeart/2018/2/layout/IconVerticalSolidList"/>
    <dgm:cxn modelId="{5DFAABFB-62DF-4BB8-BFE8-9293019384D5}" type="presParOf" srcId="{45765953-A293-4550-B3AB-31FAF944E65D}" destId="{1DB32186-5776-4F4F-8232-278B5D92F1D0}" srcOrd="4" destOrd="0" presId="urn:microsoft.com/office/officeart/2018/2/layout/IconVerticalSolidList"/>
    <dgm:cxn modelId="{7696FB52-1C01-49FF-B90A-D4C4E3743E30}" type="presParOf" srcId="{1DB32186-5776-4F4F-8232-278B5D92F1D0}" destId="{8E43626A-F8D0-43EC-A7E9-9AD117D563F9}" srcOrd="0" destOrd="0" presId="urn:microsoft.com/office/officeart/2018/2/layout/IconVerticalSolidList"/>
    <dgm:cxn modelId="{7BC342B1-77E9-43BC-AF62-77F2F948D757}" type="presParOf" srcId="{1DB32186-5776-4F4F-8232-278B5D92F1D0}" destId="{520146FA-DC56-4BEA-9173-32D287A08ECC}" srcOrd="1" destOrd="0" presId="urn:microsoft.com/office/officeart/2018/2/layout/IconVerticalSolidList"/>
    <dgm:cxn modelId="{C4B569C1-6041-4959-B6C7-0C3411458F29}" type="presParOf" srcId="{1DB32186-5776-4F4F-8232-278B5D92F1D0}" destId="{87625F05-0442-4BB6-91E3-C6A72333B728}" srcOrd="2" destOrd="0" presId="urn:microsoft.com/office/officeart/2018/2/layout/IconVerticalSolidList"/>
    <dgm:cxn modelId="{68CB83A0-13B2-4204-AD08-F6F40ED48DF1}" type="presParOf" srcId="{1DB32186-5776-4F4F-8232-278B5D92F1D0}" destId="{72EA024D-2A0A-493D-86BB-F3FF27FDCB8C}" srcOrd="3" destOrd="0" presId="urn:microsoft.com/office/officeart/2018/2/layout/IconVerticalSolidList"/>
    <dgm:cxn modelId="{EF62D5FD-63AB-4EFA-9FCB-6A142E80B8C0}" type="presParOf" srcId="{45765953-A293-4550-B3AB-31FAF944E65D}" destId="{03C94C4B-FA7E-4373-8E63-28A3D5138912}" srcOrd="5" destOrd="0" presId="urn:microsoft.com/office/officeart/2018/2/layout/IconVerticalSolidList"/>
    <dgm:cxn modelId="{2AF12B41-883B-4E3E-BAD3-2D951F440D9E}" type="presParOf" srcId="{45765953-A293-4550-B3AB-31FAF944E65D}" destId="{CE2069CF-06A8-4BE2-BFAD-AD82BD32D76E}" srcOrd="6" destOrd="0" presId="urn:microsoft.com/office/officeart/2018/2/layout/IconVerticalSolidList"/>
    <dgm:cxn modelId="{55FE4AEE-13EE-42E4-A21E-22D6C54AFE4F}" type="presParOf" srcId="{CE2069CF-06A8-4BE2-BFAD-AD82BD32D76E}" destId="{BB971721-580C-434E-9A1E-2664C26DC701}" srcOrd="0" destOrd="0" presId="urn:microsoft.com/office/officeart/2018/2/layout/IconVerticalSolidList"/>
    <dgm:cxn modelId="{9CC69D69-222F-4A01-B9ED-AD2294D0E1C8}" type="presParOf" srcId="{CE2069CF-06A8-4BE2-BFAD-AD82BD32D76E}" destId="{10B68D02-6294-4E9F-B063-96A38C51D861}" srcOrd="1" destOrd="0" presId="urn:microsoft.com/office/officeart/2018/2/layout/IconVerticalSolidList"/>
    <dgm:cxn modelId="{663D7F78-6806-4A94-A69F-2EE518777305}" type="presParOf" srcId="{CE2069CF-06A8-4BE2-BFAD-AD82BD32D76E}" destId="{C3160346-CF47-4D86-882D-8A9A2DF6640D}" srcOrd="2" destOrd="0" presId="urn:microsoft.com/office/officeart/2018/2/layout/IconVerticalSolidList"/>
    <dgm:cxn modelId="{BAF1B15E-B4CE-4ABF-B9E7-736BC525CEA3}" type="presParOf" srcId="{CE2069CF-06A8-4BE2-BFAD-AD82BD32D76E}" destId="{8B07DCC8-E980-42F2-BC98-D6F404D64E1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76A20D-4718-4E2A-AE11-30735210710A}">
      <dsp:nvSpPr>
        <dsp:cNvPr id="0" name=""/>
        <dsp:cNvSpPr/>
      </dsp:nvSpPr>
      <dsp:spPr>
        <a:xfrm>
          <a:off x="2167664" y="2284082"/>
          <a:ext cx="2734378" cy="273437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0D765D2-C88D-48F9-99E5-36A4A26E0C92}">
      <dsp:nvSpPr>
        <dsp:cNvPr id="0" name=""/>
        <dsp:cNvSpPr/>
      </dsp:nvSpPr>
      <dsp:spPr>
        <a:xfrm>
          <a:off x="496656" y="5628472"/>
          <a:ext cx="607639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pPr>
          <a:r>
            <a:rPr lang="en-US" sz="2400" kern="1200"/>
            <a:t>Faculty and Students</a:t>
          </a:r>
        </a:p>
      </dsp:txBody>
      <dsp:txXfrm>
        <a:off x="496656" y="5628472"/>
        <a:ext cx="6076395" cy="720000"/>
      </dsp:txXfrm>
    </dsp:sp>
    <dsp:sp modelId="{DAE0F463-8F64-4DD7-8C6E-984EB246B724}">
      <dsp:nvSpPr>
        <dsp:cNvPr id="0" name=""/>
        <dsp:cNvSpPr/>
      </dsp:nvSpPr>
      <dsp:spPr>
        <a:xfrm>
          <a:off x="9307429" y="2284082"/>
          <a:ext cx="2734378" cy="273437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5B821D5-11FB-4138-BE22-F4C8964AB69F}">
      <dsp:nvSpPr>
        <dsp:cNvPr id="0" name=""/>
        <dsp:cNvSpPr/>
      </dsp:nvSpPr>
      <dsp:spPr>
        <a:xfrm>
          <a:off x="7636421" y="5628472"/>
          <a:ext cx="607639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pPr>
          <a:r>
            <a:rPr lang="en-US" sz="2400" kern="1200"/>
            <a:t>Employees</a:t>
          </a:r>
        </a:p>
      </dsp:txBody>
      <dsp:txXfrm>
        <a:off x="7636421" y="5628472"/>
        <a:ext cx="6076395" cy="720000"/>
      </dsp:txXfrm>
    </dsp:sp>
    <dsp:sp modelId="{FA68A70F-32AE-48FA-9DDD-D8A834EB03F3}">
      <dsp:nvSpPr>
        <dsp:cNvPr id="0" name=""/>
        <dsp:cNvSpPr/>
      </dsp:nvSpPr>
      <dsp:spPr>
        <a:xfrm>
          <a:off x="16447195" y="2284082"/>
          <a:ext cx="2734378" cy="273437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73AB26B-F2D2-4AB6-9032-F5818BB68A2B}">
      <dsp:nvSpPr>
        <dsp:cNvPr id="0" name=""/>
        <dsp:cNvSpPr/>
      </dsp:nvSpPr>
      <dsp:spPr>
        <a:xfrm>
          <a:off x="14776186" y="5628472"/>
          <a:ext cx="607639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pPr>
          <a:r>
            <a:rPr lang="en-US" sz="2400" kern="1200"/>
            <a:t>Any living individual with whom you interact with in the context of conducting research. </a:t>
          </a:r>
        </a:p>
      </dsp:txBody>
      <dsp:txXfrm>
        <a:off x="14776186" y="5628472"/>
        <a:ext cx="6076395"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C1320C-3732-4F0A-BB99-F30699680462}">
      <dsp:nvSpPr>
        <dsp:cNvPr id="0" name=""/>
        <dsp:cNvSpPr/>
      </dsp:nvSpPr>
      <dsp:spPr>
        <a:xfrm>
          <a:off x="0" y="3132"/>
          <a:ext cx="21977350" cy="158785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9F02B6-ECED-4721-8BBF-BCE38BB8A605}">
      <dsp:nvSpPr>
        <dsp:cNvPr id="0" name=""/>
        <dsp:cNvSpPr/>
      </dsp:nvSpPr>
      <dsp:spPr>
        <a:xfrm>
          <a:off x="480325" y="360399"/>
          <a:ext cx="873318" cy="87331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1371CC9-59D2-4453-B5C8-A829A2DEF763}">
      <dsp:nvSpPr>
        <dsp:cNvPr id="0" name=""/>
        <dsp:cNvSpPr/>
      </dsp:nvSpPr>
      <dsp:spPr>
        <a:xfrm>
          <a:off x="1833968" y="3132"/>
          <a:ext cx="20143381" cy="15878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048" tIns="168048" rIns="168048" bIns="168048" numCol="1" spcCol="1270" anchor="ctr" anchorCtr="0">
          <a:noAutofit/>
        </a:bodyPr>
        <a:lstStyle/>
        <a:p>
          <a:pPr marL="0" lvl="0" indent="0" algn="l" defTabSz="977900">
            <a:lnSpc>
              <a:spcPct val="90000"/>
            </a:lnSpc>
            <a:spcBef>
              <a:spcPct val="0"/>
            </a:spcBef>
            <a:spcAft>
              <a:spcPct val="35000"/>
            </a:spcAft>
            <a:buNone/>
          </a:pPr>
          <a:r>
            <a:rPr lang="en-US" sz="2200" b="0" kern="1200"/>
            <a:t>Gather all the required documents/attachments prior to working in Kuali. </a:t>
          </a:r>
          <a:endParaRPr lang="en-US" sz="2200" kern="1200"/>
        </a:p>
      </dsp:txBody>
      <dsp:txXfrm>
        <a:off x="1833968" y="3132"/>
        <a:ext cx="20143381" cy="1587851"/>
      </dsp:txXfrm>
    </dsp:sp>
    <dsp:sp modelId="{8AE133BA-44F7-4030-B639-BEEB6A23C52C}">
      <dsp:nvSpPr>
        <dsp:cNvPr id="0" name=""/>
        <dsp:cNvSpPr/>
      </dsp:nvSpPr>
      <dsp:spPr>
        <a:xfrm>
          <a:off x="0" y="1987947"/>
          <a:ext cx="21977350" cy="158785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BEC51E-000D-4B16-A65D-FD914F83F805}">
      <dsp:nvSpPr>
        <dsp:cNvPr id="0" name=""/>
        <dsp:cNvSpPr/>
      </dsp:nvSpPr>
      <dsp:spPr>
        <a:xfrm>
          <a:off x="480325" y="2345214"/>
          <a:ext cx="873318" cy="87331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BEB9253-4322-469A-9843-652E075C18D8}">
      <dsp:nvSpPr>
        <dsp:cNvPr id="0" name=""/>
        <dsp:cNvSpPr/>
      </dsp:nvSpPr>
      <dsp:spPr>
        <a:xfrm>
          <a:off x="1833968" y="1987947"/>
          <a:ext cx="20143381" cy="15878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048" tIns="168048" rIns="168048" bIns="168048" numCol="1" spcCol="1270" anchor="ctr" anchorCtr="0">
          <a:noAutofit/>
        </a:bodyPr>
        <a:lstStyle/>
        <a:p>
          <a:pPr marL="0" lvl="0" indent="0" algn="l" defTabSz="977900">
            <a:lnSpc>
              <a:spcPct val="90000"/>
            </a:lnSpc>
            <a:spcBef>
              <a:spcPct val="0"/>
            </a:spcBef>
            <a:spcAft>
              <a:spcPct val="35000"/>
            </a:spcAft>
            <a:buNone/>
          </a:pPr>
          <a:r>
            <a:rPr lang="en-US" sz="2200" b="0" kern="1200"/>
            <a:t>Make sure that everyone you list on the protocol has the required training complete. </a:t>
          </a:r>
          <a:endParaRPr lang="en-US" sz="2200" kern="1200"/>
        </a:p>
      </dsp:txBody>
      <dsp:txXfrm>
        <a:off x="1833968" y="1987947"/>
        <a:ext cx="20143381" cy="1587851"/>
      </dsp:txXfrm>
    </dsp:sp>
    <dsp:sp modelId="{97D5CFEE-299B-4E6B-9020-2D89182D990F}">
      <dsp:nvSpPr>
        <dsp:cNvPr id="0" name=""/>
        <dsp:cNvSpPr/>
      </dsp:nvSpPr>
      <dsp:spPr>
        <a:xfrm>
          <a:off x="0" y="3972762"/>
          <a:ext cx="21977350" cy="158785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22219D-7111-409B-82A1-03538E8748B2}">
      <dsp:nvSpPr>
        <dsp:cNvPr id="0" name=""/>
        <dsp:cNvSpPr/>
      </dsp:nvSpPr>
      <dsp:spPr>
        <a:xfrm>
          <a:off x="480325" y="4330029"/>
          <a:ext cx="873318" cy="87331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280FB6B-B53D-4D7D-ACD6-366873A57B73}">
      <dsp:nvSpPr>
        <dsp:cNvPr id="0" name=""/>
        <dsp:cNvSpPr/>
      </dsp:nvSpPr>
      <dsp:spPr>
        <a:xfrm>
          <a:off x="1833968" y="3972762"/>
          <a:ext cx="20143381" cy="15878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048" tIns="168048" rIns="168048" bIns="168048" numCol="1" spcCol="1270" anchor="ctr" anchorCtr="0">
          <a:noAutofit/>
        </a:bodyPr>
        <a:lstStyle/>
        <a:p>
          <a:pPr marL="0" lvl="0" indent="0" algn="l" defTabSz="977900">
            <a:lnSpc>
              <a:spcPct val="90000"/>
            </a:lnSpc>
            <a:spcBef>
              <a:spcPct val="0"/>
            </a:spcBef>
            <a:spcAft>
              <a:spcPct val="35000"/>
            </a:spcAft>
            <a:buNone/>
          </a:pPr>
          <a:r>
            <a:rPr lang="en-US" sz="2200" b="0" kern="1200"/>
            <a:t>Undergraduate/Graduate Students are not allowed to be listed as the Principal Investigator with the IRB, therefor you must list an advisor or a faculty member who is willing to review your submission prior to our office reviewing it. </a:t>
          </a:r>
          <a:endParaRPr lang="en-US" sz="2200" kern="1200"/>
        </a:p>
      </dsp:txBody>
      <dsp:txXfrm>
        <a:off x="1833968" y="3972762"/>
        <a:ext cx="20143381" cy="1587851"/>
      </dsp:txXfrm>
    </dsp:sp>
    <dsp:sp modelId="{2A05299D-E7B4-4BCB-A984-69AEF239C284}">
      <dsp:nvSpPr>
        <dsp:cNvPr id="0" name=""/>
        <dsp:cNvSpPr/>
      </dsp:nvSpPr>
      <dsp:spPr>
        <a:xfrm>
          <a:off x="0" y="5957577"/>
          <a:ext cx="21977350" cy="158785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FEDAC4-66AA-473D-A936-101C671A353B}">
      <dsp:nvSpPr>
        <dsp:cNvPr id="0" name=""/>
        <dsp:cNvSpPr/>
      </dsp:nvSpPr>
      <dsp:spPr>
        <a:xfrm>
          <a:off x="480325" y="6314843"/>
          <a:ext cx="873318" cy="87331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9B2F380-94C1-45C2-B66D-09C74E2A0F4A}">
      <dsp:nvSpPr>
        <dsp:cNvPr id="0" name=""/>
        <dsp:cNvSpPr/>
      </dsp:nvSpPr>
      <dsp:spPr>
        <a:xfrm>
          <a:off x="1833968" y="5957577"/>
          <a:ext cx="20143381" cy="15878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048" tIns="168048" rIns="168048" bIns="168048" numCol="1" spcCol="1270" anchor="ctr" anchorCtr="0">
          <a:noAutofit/>
        </a:bodyPr>
        <a:lstStyle/>
        <a:p>
          <a:pPr marL="0" lvl="0" indent="0" algn="l" defTabSz="977900">
            <a:lnSpc>
              <a:spcPct val="90000"/>
            </a:lnSpc>
            <a:spcBef>
              <a:spcPct val="0"/>
            </a:spcBef>
            <a:spcAft>
              <a:spcPct val="35000"/>
            </a:spcAft>
            <a:buNone/>
          </a:pPr>
          <a:r>
            <a:rPr lang="en-US" sz="2200" b="0" kern="1200"/>
            <a:t>Most graduate student projects are eligible for an exemption determination (see exemption categories)</a:t>
          </a:r>
          <a:endParaRPr lang="en-US" sz="2200" kern="1200"/>
        </a:p>
      </dsp:txBody>
      <dsp:txXfrm>
        <a:off x="1833968" y="5957577"/>
        <a:ext cx="20143381" cy="158785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722BA0-20DB-40E3-9E7B-C8941B3B0539}">
      <dsp:nvSpPr>
        <dsp:cNvPr id="0" name=""/>
        <dsp:cNvSpPr/>
      </dsp:nvSpPr>
      <dsp:spPr>
        <a:xfrm>
          <a:off x="0" y="915"/>
          <a:ext cx="21877338" cy="214169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2450D2-A4FD-4D69-A0BD-7D3EC0511C34}">
      <dsp:nvSpPr>
        <dsp:cNvPr id="0" name=""/>
        <dsp:cNvSpPr/>
      </dsp:nvSpPr>
      <dsp:spPr>
        <a:xfrm>
          <a:off x="647862" y="482796"/>
          <a:ext cx="1177932" cy="117793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C7BDEC8-0466-459F-99FD-A94D646FDC82}">
      <dsp:nvSpPr>
        <dsp:cNvPr id="0" name=""/>
        <dsp:cNvSpPr/>
      </dsp:nvSpPr>
      <dsp:spPr>
        <a:xfrm>
          <a:off x="2473657" y="915"/>
          <a:ext cx="19403680" cy="21416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6663" tIns="226663" rIns="226663" bIns="226663" numCol="1" spcCol="1270" anchor="ctr" anchorCtr="0">
          <a:noAutofit/>
        </a:bodyPr>
        <a:lstStyle/>
        <a:p>
          <a:pPr marL="0" lvl="0" indent="0" algn="l" defTabSz="1111250">
            <a:lnSpc>
              <a:spcPct val="90000"/>
            </a:lnSpc>
            <a:spcBef>
              <a:spcPct val="0"/>
            </a:spcBef>
            <a:spcAft>
              <a:spcPct val="35000"/>
            </a:spcAft>
            <a:buNone/>
          </a:pPr>
          <a:r>
            <a:rPr lang="en-US" sz="2500" b="0" kern="1200"/>
            <a:t>Please write your application in a professional tone and carefully proofread prior to submitting. </a:t>
          </a:r>
          <a:endParaRPr lang="en-US" sz="2500" kern="1200"/>
        </a:p>
      </dsp:txBody>
      <dsp:txXfrm>
        <a:off x="2473657" y="915"/>
        <a:ext cx="19403680" cy="2141694"/>
      </dsp:txXfrm>
    </dsp:sp>
    <dsp:sp modelId="{EFF5E7CE-76F7-48B9-96CA-577338EF6384}">
      <dsp:nvSpPr>
        <dsp:cNvPr id="0" name=""/>
        <dsp:cNvSpPr/>
      </dsp:nvSpPr>
      <dsp:spPr>
        <a:xfrm>
          <a:off x="0" y="2678033"/>
          <a:ext cx="21877338" cy="214169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1A5F75-93AC-4A51-BFAB-C6CC413F6B82}">
      <dsp:nvSpPr>
        <dsp:cNvPr id="0" name=""/>
        <dsp:cNvSpPr/>
      </dsp:nvSpPr>
      <dsp:spPr>
        <a:xfrm>
          <a:off x="647862" y="3159914"/>
          <a:ext cx="1177932" cy="117793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543FADF-F6B9-4A82-8D9C-EE12A628B310}">
      <dsp:nvSpPr>
        <dsp:cNvPr id="0" name=""/>
        <dsp:cNvSpPr/>
      </dsp:nvSpPr>
      <dsp:spPr>
        <a:xfrm>
          <a:off x="2473657" y="2678033"/>
          <a:ext cx="19403680" cy="21416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6663" tIns="226663" rIns="226663" bIns="226663" numCol="1" spcCol="1270" anchor="ctr" anchorCtr="0">
          <a:noAutofit/>
        </a:bodyPr>
        <a:lstStyle/>
        <a:p>
          <a:pPr marL="0" lvl="0" indent="0" algn="l" defTabSz="1111250">
            <a:lnSpc>
              <a:spcPct val="90000"/>
            </a:lnSpc>
            <a:spcBef>
              <a:spcPct val="0"/>
            </a:spcBef>
            <a:spcAft>
              <a:spcPct val="35000"/>
            </a:spcAft>
            <a:buNone/>
          </a:pPr>
          <a:r>
            <a:rPr lang="en-US" sz="2500" b="0" kern="1200"/>
            <a:t>Please be sure that what you write in the application matches what you write in your consent document and any participant facing materials. </a:t>
          </a:r>
          <a:endParaRPr lang="en-US" sz="2500" kern="1200"/>
        </a:p>
      </dsp:txBody>
      <dsp:txXfrm>
        <a:off x="2473657" y="2678033"/>
        <a:ext cx="19403680" cy="2141694"/>
      </dsp:txXfrm>
    </dsp:sp>
    <dsp:sp modelId="{F0472346-DB32-46B2-9845-8EEB8D7B6F4E}">
      <dsp:nvSpPr>
        <dsp:cNvPr id="0" name=""/>
        <dsp:cNvSpPr/>
      </dsp:nvSpPr>
      <dsp:spPr>
        <a:xfrm>
          <a:off x="0" y="5355152"/>
          <a:ext cx="21877338" cy="214169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6B404B-15EE-4066-9307-85D3247DCD50}">
      <dsp:nvSpPr>
        <dsp:cNvPr id="0" name=""/>
        <dsp:cNvSpPr/>
      </dsp:nvSpPr>
      <dsp:spPr>
        <a:xfrm>
          <a:off x="647862" y="5837033"/>
          <a:ext cx="1177932" cy="117793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AA42E6F-0FBB-4244-A6D5-A09D8BF79013}">
      <dsp:nvSpPr>
        <dsp:cNvPr id="0" name=""/>
        <dsp:cNvSpPr/>
      </dsp:nvSpPr>
      <dsp:spPr>
        <a:xfrm>
          <a:off x="2473657" y="5355152"/>
          <a:ext cx="19403680" cy="21416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6663" tIns="226663" rIns="226663" bIns="226663" numCol="1" spcCol="1270" anchor="ctr" anchorCtr="0">
          <a:noAutofit/>
        </a:bodyPr>
        <a:lstStyle/>
        <a:p>
          <a:pPr marL="0" lvl="0" indent="0" algn="l" defTabSz="1111250">
            <a:lnSpc>
              <a:spcPct val="90000"/>
            </a:lnSpc>
            <a:spcBef>
              <a:spcPct val="0"/>
            </a:spcBef>
            <a:spcAft>
              <a:spcPct val="35000"/>
            </a:spcAft>
            <a:buNone/>
          </a:pPr>
          <a:r>
            <a:rPr lang="en-US" sz="2500" b="0" kern="1200"/>
            <a:t>Please allow our office sufficient time(average 10 business days) to review the submission and know that if we have questions, you will receive the package back with action items that will need to be fully addressed prior to our issuing a determination. </a:t>
          </a:r>
          <a:endParaRPr lang="en-US" sz="2500" kern="1200"/>
        </a:p>
      </dsp:txBody>
      <dsp:txXfrm>
        <a:off x="2473657" y="5355152"/>
        <a:ext cx="19403680" cy="214169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534F38-CED4-4DDA-A8A0-03D26CF84ACC}">
      <dsp:nvSpPr>
        <dsp:cNvPr id="0" name=""/>
        <dsp:cNvSpPr/>
      </dsp:nvSpPr>
      <dsp:spPr>
        <a:xfrm>
          <a:off x="4375467" y="1038"/>
          <a:ext cx="17501870" cy="1064282"/>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9585" tIns="270328" rIns="339585" bIns="270328" numCol="1" spcCol="1270" anchor="ctr" anchorCtr="0">
          <a:noAutofit/>
        </a:bodyPr>
        <a:lstStyle/>
        <a:p>
          <a:pPr marL="0" lvl="0" indent="0" algn="l" defTabSz="1066800">
            <a:lnSpc>
              <a:spcPct val="90000"/>
            </a:lnSpc>
            <a:spcBef>
              <a:spcPct val="0"/>
            </a:spcBef>
            <a:spcAft>
              <a:spcPct val="35000"/>
            </a:spcAft>
            <a:buNone/>
          </a:pPr>
          <a:r>
            <a:rPr lang="en-US" sz="2400" kern="1200" dirty="0"/>
            <a:t>- involving prisoners as subjects</a:t>
          </a:r>
        </a:p>
      </dsp:txBody>
      <dsp:txXfrm>
        <a:off x="4375467" y="1038"/>
        <a:ext cx="17501870" cy="1064282"/>
      </dsp:txXfrm>
    </dsp:sp>
    <dsp:sp modelId="{ED2549E6-2C02-4AD1-8DBD-B8C1D7AD19CD}">
      <dsp:nvSpPr>
        <dsp:cNvPr id="0" name=""/>
        <dsp:cNvSpPr/>
      </dsp:nvSpPr>
      <dsp:spPr>
        <a:xfrm>
          <a:off x="0" y="1038"/>
          <a:ext cx="4375467" cy="1064282"/>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231535" tIns="105127" rIns="231535" bIns="105127" numCol="1" spcCol="1270" anchor="ctr" anchorCtr="0">
          <a:noAutofit/>
        </a:bodyPr>
        <a:lstStyle/>
        <a:p>
          <a:pPr marL="0" lvl="0" indent="0" algn="ctr" defTabSz="1244600">
            <a:lnSpc>
              <a:spcPct val="90000"/>
            </a:lnSpc>
            <a:spcBef>
              <a:spcPct val="0"/>
            </a:spcBef>
            <a:spcAft>
              <a:spcPct val="35000"/>
            </a:spcAft>
            <a:buNone/>
          </a:pPr>
          <a:r>
            <a:rPr lang="en-US" sz="2800" kern="1200"/>
            <a:t>Research</a:t>
          </a:r>
        </a:p>
      </dsp:txBody>
      <dsp:txXfrm>
        <a:off x="0" y="1038"/>
        <a:ext cx="4375467" cy="1064282"/>
      </dsp:txXfrm>
    </dsp:sp>
    <dsp:sp modelId="{4420CDF6-F6D0-4BBB-A0A0-5DE54DCEFB8C}">
      <dsp:nvSpPr>
        <dsp:cNvPr id="0" name=""/>
        <dsp:cNvSpPr/>
      </dsp:nvSpPr>
      <dsp:spPr>
        <a:xfrm>
          <a:off x="4375467" y="1129177"/>
          <a:ext cx="17501870" cy="1064282"/>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9585" tIns="270328" rIns="339585" bIns="270328" numCol="1" spcCol="1270" anchor="ctr" anchorCtr="0">
          <a:noAutofit/>
        </a:bodyPr>
        <a:lstStyle/>
        <a:p>
          <a:pPr marL="0" lvl="0" indent="0" algn="l" defTabSz="1066800">
            <a:lnSpc>
              <a:spcPct val="90000"/>
            </a:lnSpc>
            <a:spcBef>
              <a:spcPct val="0"/>
            </a:spcBef>
            <a:spcAft>
              <a:spcPct val="35000"/>
            </a:spcAft>
            <a:buNone/>
          </a:pPr>
          <a:r>
            <a:rPr lang="en-US" sz="2400" kern="1200" dirty="0"/>
            <a:t>- involving children as subject (there are some exceptions to this with a limited review). </a:t>
          </a:r>
        </a:p>
      </dsp:txBody>
      <dsp:txXfrm>
        <a:off x="4375467" y="1129177"/>
        <a:ext cx="17501870" cy="1064282"/>
      </dsp:txXfrm>
    </dsp:sp>
    <dsp:sp modelId="{5B6C1F45-335F-4C09-983B-B855DA085480}">
      <dsp:nvSpPr>
        <dsp:cNvPr id="0" name=""/>
        <dsp:cNvSpPr/>
      </dsp:nvSpPr>
      <dsp:spPr>
        <a:xfrm>
          <a:off x="0" y="1129177"/>
          <a:ext cx="4375467" cy="1064282"/>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231535" tIns="105127" rIns="231535" bIns="105127" numCol="1" spcCol="1270" anchor="ctr" anchorCtr="0">
          <a:noAutofit/>
        </a:bodyPr>
        <a:lstStyle/>
        <a:p>
          <a:pPr marL="0" lvl="0" indent="0" algn="ctr" defTabSz="1244600">
            <a:lnSpc>
              <a:spcPct val="90000"/>
            </a:lnSpc>
            <a:spcBef>
              <a:spcPct val="0"/>
            </a:spcBef>
            <a:spcAft>
              <a:spcPct val="35000"/>
            </a:spcAft>
            <a:buNone/>
          </a:pPr>
          <a:r>
            <a:rPr lang="en-US" sz="2800" kern="1200"/>
            <a:t>Research</a:t>
          </a:r>
        </a:p>
      </dsp:txBody>
      <dsp:txXfrm>
        <a:off x="0" y="1129177"/>
        <a:ext cx="4375467" cy="1064282"/>
      </dsp:txXfrm>
    </dsp:sp>
    <dsp:sp modelId="{B103C81B-EF0D-4BA1-9F2A-85BB4506B540}">
      <dsp:nvSpPr>
        <dsp:cNvPr id="0" name=""/>
        <dsp:cNvSpPr/>
      </dsp:nvSpPr>
      <dsp:spPr>
        <a:xfrm>
          <a:off x="4375467" y="2257316"/>
          <a:ext cx="17501870" cy="1064282"/>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9585" tIns="270328" rIns="339585" bIns="270328" numCol="1" spcCol="1270" anchor="ctr" anchorCtr="0">
          <a:noAutofit/>
        </a:bodyPr>
        <a:lstStyle/>
        <a:p>
          <a:pPr marL="0" lvl="0" indent="0" algn="l" defTabSz="1066800">
            <a:lnSpc>
              <a:spcPct val="90000"/>
            </a:lnSpc>
            <a:spcBef>
              <a:spcPct val="0"/>
            </a:spcBef>
            <a:spcAft>
              <a:spcPct val="35000"/>
            </a:spcAft>
            <a:buNone/>
          </a:pPr>
          <a:r>
            <a:rPr lang="en-US" sz="2400" kern="1200" dirty="0"/>
            <a:t>- investigating an FDA regulated product. (think drugs and devices)</a:t>
          </a:r>
        </a:p>
      </dsp:txBody>
      <dsp:txXfrm>
        <a:off x="4375467" y="2257316"/>
        <a:ext cx="17501870" cy="1064282"/>
      </dsp:txXfrm>
    </dsp:sp>
    <dsp:sp modelId="{FEC78F12-0B1C-4E2B-9867-6A5A069E4A44}">
      <dsp:nvSpPr>
        <dsp:cNvPr id="0" name=""/>
        <dsp:cNvSpPr/>
      </dsp:nvSpPr>
      <dsp:spPr>
        <a:xfrm>
          <a:off x="0" y="2257316"/>
          <a:ext cx="4375467" cy="1064282"/>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231535" tIns="105127" rIns="231535" bIns="105127" numCol="1" spcCol="1270" anchor="ctr" anchorCtr="0">
          <a:noAutofit/>
        </a:bodyPr>
        <a:lstStyle/>
        <a:p>
          <a:pPr marL="0" lvl="0" indent="0" algn="ctr" defTabSz="1244600">
            <a:lnSpc>
              <a:spcPct val="90000"/>
            </a:lnSpc>
            <a:spcBef>
              <a:spcPct val="0"/>
            </a:spcBef>
            <a:spcAft>
              <a:spcPct val="35000"/>
            </a:spcAft>
            <a:buNone/>
          </a:pPr>
          <a:r>
            <a:rPr lang="en-US" sz="2800" kern="1200"/>
            <a:t>Research</a:t>
          </a:r>
        </a:p>
      </dsp:txBody>
      <dsp:txXfrm>
        <a:off x="0" y="2257316"/>
        <a:ext cx="4375467" cy="106428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E27213-4480-46E7-A1B9-95E7313FA8D1}">
      <dsp:nvSpPr>
        <dsp:cNvPr id="0" name=""/>
        <dsp:cNvSpPr/>
      </dsp:nvSpPr>
      <dsp:spPr>
        <a:xfrm>
          <a:off x="0" y="7416"/>
          <a:ext cx="23157650" cy="167390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C709C5-7C69-491B-8762-CAD6488B98E2}">
      <dsp:nvSpPr>
        <dsp:cNvPr id="0" name=""/>
        <dsp:cNvSpPr/>
      </dsp:nvSpPr>
      <dsp:spPr>
        <a:xfrm>
          <a:off x="506356" y="384045"/>
          <a:ext cx="921548" cy="92064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40DA557-408E-4D2D-9B34-35BC877B0B75}">
      <dsp:nvSpPr>
        <dsp:cNvPr id="0" name=""/>
        <dsp:cNvSpPr/>
      </dsp:nvSpPr>
      <dsp:spPr>
        <a:xfrm>
          <a:off x="1934261" y="7416"/>
          <a:ext cx="21193599" cy="17262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691" tIns="182691" rIns="182691" bIns="182691" numCol="1" spcCol="1270" anchor="ctr" anchorCtr="0">
          <a:noAutofit/>
        </a:bodyPr>
        <a:lstStyle/>
        <a:p>
          <a:pPr marL="0" lvl="0" indent="0" algn="l" defTabSz="1422400">
            <a:lnSpc>
              <a:spcPct val="100000"/>
            </a:lnSpc>
            <a:spcBef>
              <a:spcPct val="0"/>
            </a:spcBef>
            <a:spcAft>
              <a:spcPct val="35000"/>
            </a:spcAft>
            <a:buNone/>
          </a:pPr>
          <a:r>
            <a:rPr lang="en-US" sz="3200" b="0" kern="1200"/>
            <a:t>Carefully</a:t>
          </a:r>
          <a:r>
            <a:rPr lang="en-US" sz="3200" b="1" kern="1200"/>
            <a:t> document </a:t>
          </a:r>
          <a:r>
            <a:rPr lang="en-US" sz="3200" b="0" kern="1200"/>
            <a:t>consent of each participant</a:t>
          </a:r>
          <a:endParaRPr lang="en-US" sz="3200" kern="1200"/>
        </a:p>
      </dsp:txBody>
      <dsp:txXfrm>
        <a:off x="1934261" y="7416"/>
        <a:ext cx="21193599" cy="1726216"/>
      </dsp:txXfrm>
    </dsp:sp>
    <dsp:sp modelId="{857F0886-57E4-428A-9944-9292D744F4F8}">
      <dsp:nvSpPr>
        <dsp:cNvPr id="0" name=""/>
        <dsp:cNvSpPr/>
      </dsp:nvSpPr>
      <dsp:spPr>
        <a:xfrm>
          <a:off x="0" y="2165186"/>
          <a:ext cx="23157650" cy="167390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ED70B0F-A960-493D-B14D-E2F928972863}">
      <dsp:nvSpPr>
        <dsp:cNvPr id="0" name=""/>
        <dsp:cNvSpPr/>
      </dsp:nvSpPr>
      <dsp:spPr>
        <a:xfrm>
          <a:off x="506356" y="2541815"/>
          <a:ext cx="921548" cy="92064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F802888-2058-45B5-A251-8059E8720E96}">
      <dsp:nvSpPr>
        <dsp:cNvPr id="0" name=""/>
        <dsp:cNvSpPr/>
      </dsp:nvSpPr>
      <dsp:spPr>
        <a:xfrm>
          <a:off x="1934261" y="2165186"/>
          <a:ext cx="21193599" cy="17262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691" tIns="182691" rIns="182691" bIns="182691" numCol="1" spcCol="1270" anchor="ctr" anchorCtr="0">
          <a:noAutofit/>
        </a:bodyPr>
        <a:lstStyle/>
        <a:p>
          <a:pPr marL="0" lvl="0" indent="0" algn="l" defTabSz="1422400">
            <a:lnSpc>
              <a:spcPct val="100000"/>
            </a:lnSpc>
            <a:spcBef>
              <a:spcPct val="0"/>
            </a:spcBef>
            <a:spcAft>
              <a:spcPct val="35000"/>
            </a:spcAft>
            <a:buNone/>
          </a:pPr>
          <a:r>
            <a:rPr lang="en-US" sz="3200" b="0" kern="1200"/>
            <a:t>Maintain your training</a:t>
          </a:r>
          <a:endParaRPr lang="en-US" sz="3200" kern="1200"/>
        </a:p>
      </dsp:txBody>
      <dsp:txXfrm>
        <a:off x="1934261" y="2165186"/>
        <a:ext cx="21193599" cy="1726216"/>
      </dsp:txXfrm>
    </dsp:sp>
    <dsp:sp modelId="{8E43626A-F8D0-43EC-A7E9-9AD117D563F9}">
      <dsp:nvSpPr>
        <dsp:cNvPr id="0" name=""/>
        <dsp:cNvSpPr/>
      </dsp:nvSpPr>
      <dsp:spPr>
        <a:xfrm>
          <a:off x="0" y="4515054"/>
          <a:ext cx="23157650" cy="167390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0146FA-DC56-4BEA-9173-32D287A08ECC}">
      <dsp:nvSpPr>
        <dsp:cNvPr id="0" name=""/>
        <dsp:cNvSpPr/>
      </dsp:nvSpPr>
      <dsp:spPr>
        <a:xfrm>
          <a:off x="506356" y="4699585"/>
          <a:ext cx="921548" cy="92064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2EA024D-2A0A-493D-86BB-F3FF27FDCB8C}">
      <dsp:nvSpPr>
        <dsp:cNvPr id="0" name=""/>
        <dsp:cNvSpPr/>
      </dsp:nvSpPr>
      <dsp:spPr>
        <a:xfrm>
          <a:off x="1934261" y="4322957"/>
          <a:ext cx="21193599" cy="17262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691" tIns="182691" rIns="182691" bIns="182691" numCol="1" spcCol="1270" anchor="ctr" anchorCtr="0">
          <a:noAutofit/>
        </a:bodyPr>
        <a:lstStyle/>
        <a:p>
          <a:pPr marL="0" lvl="0" indent="0" algn="l" defTabSz="1422400">
            <a:lnSpc>
              <a:spcPct val="100000"/>
            </a:lnSpc>
            <a:spcBef>
              <a:spcPct val="0"/>
            </a:spcBef>
            <a:spcAft>
              <a:spcPct val="35000"/>
            </a:spcAft>
            <a:buNone/>
          </a:pPr>
          <a:r>
            <a:rPr lang="en-US" sz="3200" b="0" kern="1200"/>
            <a:t>If you have any changes to the participant facing materials (ie consent script, recruitment flyer, recruitment email, survey instrument, data collection elements), please submit an amendment to your protocol in Kuali </a:t>
          </a:r>
          <a:r>
            <a:rPr lang="en-US" sz="3200" b="1" kern="1200"/>
            <a:t>prior</a:t>
          </a:r>
          <a:r>
            <a:rPr lang="en-US" sz="3200" b="0" kern="1200"/>
            <a:t> to implementing any of the changes. </a:t>
          </a:r>
          <a:endParaRPr lang="en-US" sz="3200" kern="1200"/>
        </a:p>
      </dsp:txBody>
      <dsp:txXfrm>
        <a:off x="1934261" y="4322957"/>
        <a:ext cx="21193599" cy="1726216"/>
      </dsp:txXfrm>
    </dsp:sp>
    <dsp:sp modelId="{BB971721-580C-434E-9A1E-2664C26DC701}">
      <dsp:nvSpPr>
        <dsp:cNvPr id="0" name=""/>
        <dsp:cNvSpPr/>
      </dsp:nvSpPr>
      <dsp:spPr>
        <a:xfrm>
          <a:off x="0" y="6480727"/>
          <a:ext cx="23157650" cy="167390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B68D02-6294-4E9F-B063-96A38C51D861}">
      <dsp:nvSpPr>
        <dsp:cNvPr id="0" name=""/>
        <dsp:cNvSpPr/>
      </dsp:nvSpPr>
      <dsp:spPr>
        <a:xfrm>
          <a:off x="506356" y="6857356"/>
          <a:ext cx="921548" cy="92064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B07DCC8-E980-42F2-BC98-D6F404D64E18}">
      <dsp:nvSpPr>
        <dsp:cNvPr id="0" name=""/>
        <dsp:cNvSpPr/>
      </dsp:nvSpPr>
      <dsp:spPr>
        <a:xfrm>
          <a:off x="1934261" y="6480727"/>
          <a:ext cx="21193599" cy="17262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691" tIns="182691" rIns="182691" bIns="182691" numCol="1" spcCol="1270" anchor="ctr" anchorCtr="0">
          <a:noAutofit/>
        </a:bodyPr>
        <a:lstStyle/>
        <a:p>
          <a:pPr marL="0" lvl="0" indent="0" algn="l" defTabSz="1422400">
            <a:lnSpc>
              <a:spcPct val="100000"/>
            </a:lnSpc>
            <a:spcBef>
              <a:spcPct val="0"/>
            </a:spcBef>
            <a:spcAft>
              <a:spcPct val="35000"/>
            </a:spcAft>
            <a:buNone/>
          </a:pPr>
          <a:r>
            <a:rPr lang="en-US" sz="3200" b="0" kern="1200"/>
            <a:t>If you receive a participant complaint about the research, send it into the IRB office. </a:t>
          </a:r>
          <a:endParaRPr lang="en-US" sz="3200" kern="1200"/>
        </a:p>
      </dsp:txBody>
      <dsp:txXfrm>
        <a:off x="1934261" y="6480727"/>
        <a:ext cx="21193599" cy="1726216"/>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D7E51A5-B478-1E40-8CBB-0DAA8831E99D}" type="datetimeFigureOut">
              <a:rPr lang="en-US" smtClean="0"/>
              <a:t>12/5/2025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FAAD578-DED7-9640-8F31-2B6A02B2A2D3}" type="slidenum">
              <a:rPr lang="en-US" smtClean="0"/>
              <a:t>‹#›</a:t>
            </a:fld>
            <a:endParaRPr lang="en-US"/>
          </a:p>
        </p:txBody>
      </p:sp>
    </p:spTree>
    <p:extLst>
      <p:ext uri="{BB962C8B-B14F-4D97-AF65-F5344CB8AC3E}">
        <p14:creationId xmlns:p14="http://schemas.microsoft.com/office/powerpoint/2010/main" val="34757782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ED587F-861E-6740-9643-E3DDAE89B8D6}" type="datetimeFigureOut">
              <a:rPr lang="en-US" smtClean="0"/>
              <a:t>12/5/2025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032F50-0B60-B34B-8422-4E195A5AE2C1}" type="slidenum">
              <a:rPr lang="en-US" smtClean="0"/>
              <a:t>‹#›</a:t>
            </a:fld>
            <a:endParaRPr lang="en-US"/>
          </a:p>
        </p:txBody>
      </p:sp>
    </p:spTree>
    <p:extLst>
      <p:ext uri="{BB962C8B-B14F-4D97-AF65-F5344CB8AC3E}">
        <p14:creationId xmlns:p14="http://schemas.microsoft.com/office/powerpoint/2010/main" val="1568543287"/>
      </p:ext>
    </p:extLst>
  </p:cSld>
  <p:clrMap bg1="lt1" tx1="dk1" bg2="lt2" tx2="dk2" accent1="accent1" accent2="accent2" accent3="accent3" accent4="accent4" accent5="accent5" accent6="accent6" hlink="hlink" folHlink="folHlink"/>
  <p:notesStyle>
    <a:lvl1pPr marL="0" algn="l" defTabSz="1613733" rtl="0" eaLnBrk="1" latinLnBrk="0" hangingPunct="1">
      <a:defRPr sz="2118" kern="1200">
        <a:solidFill>
          <a:schemeClr val="tx1"/>
        </a:solidFill>
        <a:latin typeface="+mn-lt"/>
        <a:ea typeface="+mn-ea"/>
        <a:cs typeface="+mn-cs"/>
      </a:defRPr>
    </a:lvl1pPr>
    <a:lvl2pPr marL="806867" algn="l" defTabSz="1613733" rtl="0" eaLnBrk="1" latinLnBrk="0" hangingPunct="1">
      <a:defRPr sz="2118" kern="1200">
        <a:solidFill>
          <a:schemeClr val="tx1"/>
        </a:solidFill>
        <a:latin typeface="+mn-lt"/>
        <a:ea typeface="+mn-ea"/>
        <a:cs typeface="+mn-cs"/>
      </a:defRPr>
    </a:lvl2pPr>
    <a:lvl3pPr marL="1613733" algn="l" defTabSz="1613733" rtl="0" eaLnBrk="1" latinLnBrk="0" hangingPunct="1">
      <a:defRPr sz="2118" kern="1200">
        <a:solidFill>
          <a:schemeClr val="tx1"/>
        </a:solidFill>
        <a:latin typeface="+mn-lt"/>
        <a:ea typeface="+mn-ea"/>
        <a:cs typeface="+mn-cs"/>
      </a:defRPr>
    </a:lvl3pPr>
    <a:lvl4pPr marL="2420600" algn="l" defTabSz="1613733" rtl="0" eaLnBrk="1" latinLnBrk="0" hangingPunct="1">
      <a:defRPr sz="2118" kern="1200">
        <a:solidFill>
          <a:schemeClr val="tx1"/>
        </a:solidFill>
        <a:latin typeface="+mn-lt"/>
        <a:ea typeface="+mn-ea"/>
        <a:cs typeface="+mn-cs"/>
      </a:defRPr>
    </a:lvl4pPr>
    <a:lvl5pPr marL="3227466" algn="l" defTabSz="1613733" rtl="0" eaLnBrk="1" latinLnBrk="0" hangingPunct="1">
      <a:defRPr sz="2118" kern="1200">
        <a:solidFill>
          <a:schemeClr val="tx1"/>
        </a:solidFill>
        <a:latin typeface="+mn-lt"/>
        <a:ea typeface="+mn-ea"/>
        <a:cs typeface="+mn-cs"/>
      </a:defRPr>
    </a:lvl5pPr>
    <a:lvl6pPr marL="4034333" algn="l" defTabSz="1613733" rtl="0" eaLnBrk="1" latinLnBrk="0" hangingPunct="1">
      <a:defRPr sz="2118" kern="1200">
        <a:solidFill>
          <a:schemeClr val="tx1"/>
        </a:solidFill>
        <a:latin typeface="+mn-lt"/>
        <a:ea typeface="+mn-ea"/>
        <a:cs typeface="+mn-cs"/>
      </a:defRPr>
    </a:lvl6pPr>
    <a:lvl7pPr marL="4841199" algn="l" defTabSz="1613733" rtl="0" eaLnBrk="1" latinLnBrk="0" hangingPunct="1">
      <a:defRPr sz="2118" kern="1200">
        <a:solidFill>
          <a:schemeClr val="tx1"/>
        </a:solidFill>
        <a:latin typeface="+mn-lt"/>
        <a:ea typeface="+mn-ea"/>
        <a:cs typeface="+mn-cs"/>
      </a:defRPr>
    </a:lvl7pPr>
    <a:lvl8pPr marL="5648066" algn="l" defTabSz="1613733" rtl="0" eaLnBrk="1" latinLnBrk="0" hangingPunct="1">
      <a:defRPr sz="2118" kern="1200">
        <a:solidFill>
          <a:schemeClr val="tx1"/>
        </a:solidFill>
        <a:latin typeface="+mn-lt"/>
        <a:ea typeface="+mn-ea"/>
        <a:cs typeface="+mn-cs"/>
      </a:defRPr>
    </a:lvl8pPr>
    <a:lvl9pPr marL="6454932" algn="l" defTabSz="1613733" rtl="0" eaLnBrk="1" latinLnBrk="0" hangingPunct="1">
      <a:defRPr sz="211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898799" rtl="0" eaLnBrk="1" fontAlgn="auto" latinLnBrk="0" hangingPunct="1">
              <a:lnSpc>
                <a:spcPct val="100000"/>
              </a:lnSpc>
              <a:spcBef>
                <a:spcPts val="0"/>
              </a:spcBef>
              <a:spcAft>
                <a:spcPts val="0"/>
              </a:spcAft>
              <a:buClrTx/>
              <a:buSzTx/>
              <a:buFontTx/>
              <a:buNone/>
              <a:tabLst/>
              <a:defRPr/>
            </a:pPr>
            <a:fld id="{1A032F50-0B60-B34B-8422-4E195A5AE2C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98799"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615349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898799" rtl="0" eaLnBrk="1" fontAlgn="auto" latinLnBrk="0" hangingPunct="1">
              <a:lnSpc>
                <a:spcPct val="100000"/>
              </a:lnSpc>
              <a:spcBef>
                <a:spcPts val="0"/>
              </a:spcBef>
              <a:spcAft>
                <a:spcPts val="0"/>
              </a:spcAft>
              <a:buClrTx/>
              <a:buSzTx/>
              <a:buFontTx/>
              <a:buNone/>
              <a:tabLst/>
              <a:defRPr/>
            </a:pPr>
            <a:fld id="{1A032F50-0B60-B34B-8422-4E195A5AE2C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98799"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07303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the human research protection program at CSU, and how to know when their project requires interacting with the CSU IRB</a:t>
            </a:r>
          </a:p>
        </p:txBody>
      </p:sp>
      <p:sp>
        <p:nvSpPr>
          <p:cNvPr id="4" name="Slide Number Placeholder 3"/>
          <p:cNvSpPr>
            <a:spLocks noGrp="1"/>
          </p:cNvSpPr>
          <p:nvPr>
            <p:ph type="sldNum" sz="quarter" idx="5"/>
          </p:nvPr>
        </p:nvSpPr>
        <p:spPr/>
        <p:txBody>
          <a:bodyPr/>
          <a:lstStyle/>
          <a:p>
            <a:fld id="{7F63304A-6CC4-4ECD-AC37-4B820FE6E686}" type="slidenum">
              <a:rPr lang="en-US" smtClean="0"/>
              <a:t>4</a:t>
            </a:fld>
            <a:endParaRPr lang="en-US"/>
          </a:p>
        </p:txBody>
      </p:sp>
    </p:spTree>
    <p:extLst>
      <p:ext uri="{BB962C8B-B14F-4D97-AF65-F5344CB8AC3E}">
        <p14:creationId xmlns:p14="http://schemas.microsoft.com/office/powerpoint/2010/main" val="1485617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032F50-0B60-B34B-8422-4E195A5AE2C1}" type="slidenum">
              <a:rPr lang="en-US" smtClean="0"/>
              <a:t>11</a:t>
            </a:fld>
            <a:endParaRPr lang="en-US"/>
          </a:p>
        </p:txBody>
      </p:sp>
    </p:spTree>
    <p:extLst>
      <p:ext uri="{BB962C8B-B14F-4D97-AF65-F5344CB8AC3E}">
        <p14:creationId xmlns:p14="http://schemas.microsoft.com/office/powerpoint/2010/main" val="3294773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898799" rtl="0" eaLnBrk="1" fontAlgn="auto" latinLnBrk="0" hangingPunct="1">
              <a:lnSpc>
                <a:spcPct val="100000"/>
              </a:lnSpc>
              <a:spcBef>
                <a:spcPts val="0"/>
              </a:spcBef>
              <a:spcAft>
                <a:spcPts val="0"/>
              </a:spcAft>
              <a:buClrTx/>
              <a:buSzTx/>
              <a:buFontTx/>
              <a:buNone/>
              <a:tabLst/>
              <a:defRPr/>
            </a:pPr>
            <a:fld id="{1A032F50-0B60-B34B-8422-4E195A5AE2C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98799"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690495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jpg"/><Relationship Id="rId5" Type="http://schemas.openxmlformats.org/officeDocument/2006/relationships/image" Target="../media/image8.png"/><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jpg"/><Relationship Id="rId5" Type="http://schemas.openxmlformats.org/officeDocument/2006/relationships/image" Target="../media/image8.png"/><Relationship Id="rId4" Type="http://schemas.openxmlformats.org/officeDocument/2006/relationships/image" Target="../media/image7.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1.jpg"/><Relationship Id="rId4" Type="http://schemas.openxmlformats.org/officeDocument/2006/relationships/image" Target="../media/image10.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jpg"/><Relationship Id="rId5" Type="http://schemas.openxmlformats.org/officeDocument/2006/relationships/image" Target="../media/image8.pn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jp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Vertical Title-Photo">
    <p:bg>
      <p:bgRef idx="1001">
        <a:schemeClr val="bg1"/>
      </p:bgRef>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BB2362A8-B35C-6344-168F-975FC4D6023C}"/>
              </a:ext>
              <a:ext uri="{C183D7F6-B498-43B3-948B-1728B52AA6E4}">
                <adec:decorative xmlns:adec="http://schemas.microsoft.com/office/drawing/2017/decorative" val="1"/>
              </a:ext>
            </a:extLst>
          </p:cNvPr>
          <p:cNvPicPr>
            <a:picLocks noChangeAspect="1"/>
          </p:cNvPicPr>
          <p:nvPr userDrawn="1"/>
        </p:nvPicPr>
        <p:blipFill rotWithShape="1">
          <a:blip r:embed="rId2"/>
          <a:srcRect r="1383"/>
          <a:stretch/>
        </p:blipFill>
        <p:spPr>
          <a:xfrm>
            <a:off x="0" y="0"/>
            <a:ext cx="1916219" cy="8547100"/>
          </a:xfrm>
          <a:prstGeom prst="rect">
            <a:avLst/>
          </a:prstGeom>
        </p:spPr>
      </p:pic>
      <p:sp>
        <p:nvSpPr>
          <p:cNvPr id="19" name="Rectangle 18">
            <a:extLst>
              <a:ext uri="{FF2B5EF4-FFF2-40B4-BE49-F238E27FC236}">
                <a16:creationId xmlns:a16="http://schemas.microsoft.com/office/drawing/2014/main" id="{CA12CD24-74CA-0905-D07A-23DF9DF44B5E}"/>
              </a:ext>
              <a:ext uri="{C183D7F6-B498-43B3-948B-1728B52AA6E4}">
                <adec:decorative xmlns:adec="http://schemas.microsoft.com/office/drawing/2017/decorative" val="1"/>
              </a:ext>
            </a:extLst>
          </p:cNvPr>
          <p:cNvSpPr/>
          <p:nvPr userDrawn="1"/>
        </p:nvSpPr>
        <p:spPr>
          <a:xfrm>
            <a:off x="0" y="8542867"/>
            <a:ext cx="1916247" cy="517313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91B3B6BF-2B16-86A0-06F6-306E154F9442}"/>
              </a:ext>
              <a:ext uri="{C183D7F6-B498-43B3-948B-1728B52AA6E4}">
                <adec:decorative xmlns:adec="http://schemas.microsoft.com/office/drawing/2017/decorative" val="1"/>
              </a:ext>
            </a:extLst>
          </p:cNvPr>
          <p:cNvSpPr/>
          <p:nvPr userDrawn="1"/>
        </p:nvSpPr>
        <p:spPr>
          <a:xfrm flipH="1">
            <a:off x="1916247" y="0"/>
            <a:ext cx="350193" cy="1371599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6" name="Picture 35" descr="An aerial shot of Colorado State University campus">
            <a:extLst>
              <a:ext uri="{FF2B5EF4-FFF2-40B4-BE49-F238E27FC236}">
                <a16:creationId xmlns:a16="http://schemas.microsoft.com/office/drawing/2014/main" id="{D30282C0-5A37-362D-B1DC-BFE43AC19EDD}"/>
              </a:ext>
            </a:extLst>
          </p:cNvPr>
          <p:cNvPicPr>
            <a:picLocks noChangeAspect="1"/>
          </p:cNvPicPr>
          <p:nvPr userDrawn="1"/>
        </p:nvPicPr>
        <p:blipFill>
          <a:blip r:embed="rId3"/>
          <a:stretch>
            <a:fillRect/>
          </a:stretch>
        </p:blipFill>
        <p:spPr>
          <a:xfrm>
            <a:off x="2266439" y="-1"/>
            <a:ext cx="20578871" cy="13736203"/>
          </a:xfrm>
          <a:prstGeom prst="rect">
            <a:avLst/>
          </a:prstGeom>
        </p:spPr>
      </p:pic>
      <p:pic>
        <p:nvPicPr>
          <p:cNvPr id="39" name="Picture 38" descr="Colorado State University logo">
            <a:extLst>
              <a:ext uri="{FF2B5EF4-FFF2-40B4-BE49-F238E27FC236}">
                <a16:creationId xmlns:a16="http://schemas.microsoft.com/office/drawing/2014/main" id="{05598EE9-D485-D86F-A9DF-63BBA2F49AAF}"/>
              </a:ext>
            </a:extLst>
          </p:cNvPr>
          <p:cNvPicPr>
            <a:picLocks noChangeAspect="1"/>
          </p:cNvPicPr>
          <p:nvPr userDrawn="1"/>
        </p:nvPicPr>
        <p:blipFill>
          <a:blip r:embed="rId4"/>
          <a:stretch>
            <a:fillRect/>
          </a:stretch>
        </p:blipFill>
        <p:spPr>
          <a:xfrm>
            <a:off x="2942680" y="695055"/>
            <a:ext cx="5296465" cy="3465588"/>
          </a:xfrm>
          <a:prstGeom prst="rect">
            <a:avLst/>
          </a:prstGeom>
        </p:spPr>
      </p:pic>
      <p:sp>
        <p:nvSpPr>
          <p:cNvPr id="5" name="Title 1">
            <a:extLst>
              <a:ext uri="{FF2B5EF4-FFF2-40B4-BE49-F238E27FC236}">
                <a16:creationId xmlns:a16="http://schemas.microsoft.com/office/drawing/2014/main" id="{10EED9DF-CA52-CD7D-5F2A-469D8A2F8FF9}"/>
              </a:ext>
            </a:extLst>
          </p:cNvPr>
          <p:cNvSpPr>
            <a:spLocks noGrp="1"/>
          </p:cNvSpPr>
          <p:nvPr>
            <p:ph type="title" hasCustomPrompt="1"/>
          </p:nvPr>
        </p:nvSpPr>
        <p:spPr>
          <a:xfrm>
            <a:off x="9995338" y="3524880"/>
            <a:ext cx="11950262" cy="5078313"/>
          </a:xfrm>
        </p:spPr>
        <p:txBody>
          <a:bodyPr/>
          <a:lstStyle>
            <a:lvl1pPr>
              <a:defRPr sz="10600"/>
            </a:lvl1pPr>
          </a:lstStyle>
          <a:p>
            <a:r>
              <a:rPr lang="en-US" dirty="0"/>
              <a:t>Three-line</a:t>
            </a:r>
            <a:br>
              <a:rPr lang="en-US" dirty="0"/>
            </a:br>
            <a:r>
              <a:rPr lang="en-US" dirty="0"/>
              <a:t>Presentation</a:t>
            </a:r>
            <a:br>
              <a:rPr lang="en-US" dirty="0"/>
            </a:br>
            <a:r>
              <a:rPr lang="en-US" dirty="0"/>
              <a:t>Title</a:t>
            </a:r>
          </a:p>
        </p:txBody>
      </p:sp>
      <p:cxnSp>
        <p:nvCxnSpPr>
          <p:cNvPr id="3" name="Straight Connector 2">
            <a:extLst>
              <a:ext uri="{C183D7F6-B498-43B3-948B-1728B52AA6E4}">
                <adec:decorative xmlns:adec="http://schemas.microsoft.com/office/drawing/2017/decorative" val="1"/>
              </a:ext>
            </a:extLst>
          </p:cNvPr>
          <p:cNvCxnSpPr/>
          <p:nvPr userDrawn="1"/>
        </p:nvCxnSpPr>
        <p:spPr>
          <a:xfrm>
            <a:off x="9995338" y="9039224"/>
            <a:ext cx="1608206" cy="0"/>
          </a:xfrm>
          <a:prstGeom prst="line">
            <a:avLst/>
          </a:prstGeom>
          <a:ln w="28575">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10" name="Text Placeholder 10"/>
          <p:cNvSpPr>
            <a:spLocks noGrp="1"/>
          </p:cNvSpPr>
          <p:nvPr>
            <p:ph type="body" sz="quarter" idx="12" hasCustomPrompt="1"/>
          </p:nvPr>
        </p:nvSpPr>
        <p:spPr>
          <a:xfrm>
            <a:off x="9995339" y="9475255"/>
            <a:ext cx="11950262" cy="721288"/>
          </a:xfrm>
        </p:spPr>
        <p:txBody>
          <a:bodyPr wrap="square">
            <a:spAutoFit/>
          </a:bodyPr>
          <a:lstStyle>
            <a:lvl1pPr marL="0" indent="0">
              <a:buNone/>
              <a:defRPr sz="3200">
                <a:solidFill>
                  <a:schemeClr val="tx2"/>
                </a:solidFill>
              </a:defRPr>
            </a:lvl1pPr>
            <a:lvl2pPr marL="1234609" indent="0">
              <a:buNone/>
              <a:defRPr/>
            </a:lvl2pPr>
            <a:lvl3pPr marL="2469226" indent="0">
              <a:buNone/>
              <a:defRPr/>
            </a:lvl3pPr>
            <a:lvl4pPr marL="3703835" indent="0">
              <a:buNone/>
              <a:defRPr/>
            </a:lvl4pPr>
            <a:lvl5pPr marL="4938451" indent="0">
              <a:buNone/>
              <a:defRPr/>
            </a:lvl5pPr>
          </a:lstStyle>
          <a:p>
            <a:pPr lvl="0"/>
            <a:r>
              <a:rPr lang="en-US" dirty="0" err="1"/>
              <a:t>Subheadline</a:t>
            </a:r>
            <a:r>
              <a:rPr lang="en-US" dirty="0"/>
              <a:t>, name, or date</a:t>
            </a:r>
          </a:p>
        </p:txBody>
      </p:sp>
      <p:sp>
        <p:nvSpPr>
          <p:cNvPr id="17" name="Rectangle 16">
            <a:extLst>
              <a:ext uri="{FF2B5EF4-FFF2-40B4-BE49-F238E27FC236}">
                <a16:creationId xmlns:a16="http://schemas.microsoft.com/office/drawing/2014/main" id="{93E58544-6EFC-4319-575F-41CF6786511F}"/>
              </a:ext>
              <a:ext uri="{C183D7F6-B498-43B3-948B-1728B52AA6E4}">
                <adec:decorative xmlns:adec="http://schemas.microsoft.com/office/drawing/2017/decorative" val="1"/>
              </a:ext>
            </a:extLst>
          </p:cNvPr>
          <p:cNvSpPr/>
          <p:nvPr userDrawn="1"/>
        </p:nvSpPr>
        <p:spPr>
          <a:xfrm flipH="1">
            <a:off x="22845326" y="0"/>
            <a:ext cx="350193" cy="13716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30" name="Group 29">
            <a:extLst>
              <a:ext uri="{FF2B5EF4-FFF2-40B4-BE49-F238E27FC236}">
                <a16:creationId xmlns:a16="http://schemas.microsoft.com/office/drawing/2014/main" id="{251DD589-66DA-2560-7B34-287747EB1223}"/>
              </a:ext>
              <a:ext uri="{C183D7F6-B498-43B3-948B-1728B52AA6E4}">
                <adec:decorative xmlns:adec="http://schemas.microsoft.com/office/drawing/2017/decorative" val="1"/>
              </a:ext>
            </a:extLst>
          </p:cNvPr>
          <p:cNvGrpSpPr/>
          <p:nvPr userDrawn="1"/>
        </p:nvGrpSpPr>
        <p:grpSpPr>
          <a:xfrm>
            <a:off x="23195530" y="1"/>
            <a:ext cx="1191645" cy="3962400"/>
            <a:chOff x="23195532" y="179377"/>
            <a:chExt cx="1191645" cy="3952951"/>
          </a:xfrm>
        </p:grpSpPr>
        <p:sp>
          <p:nvSpPr>
            <p:cNvPr id="8" name="Rectangle 7">
              <a:extLst>
                <a:ext uri="{FF2B5EF4-FFF2-40B4-BE49-F238E27FC236}">
                  <a16:creationId xmlns:a16="http://schemas.microsoft.com/office/drawing/2014/main" id="{326362F0-052A-E80B-360A-0F46D76C684C}"/>
                </a:ext>
              </a:extLst>
            </p:cNvPr>
            <p:cNvSpPr/>
            <p:nvPr userDrawn="1"/>
          </p:nvSpPr>
          <p:spPr>
            <a:xfrm>
              <a:off x="23195532" y="179377"/>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D0BF2DAB-1C7F-87EA-DF8A-701A4C25A3EB}"/>
                </a:ext>
              </a:extLst>
            </p:cNvPr>
            <p:cNvSpPr/>
            <p:nvPr userDrawn="1"/>
          </p:nvSpPr>
          <p:spPr>
            <a:xfrm>
              <a:off x="23195534" y="743665"/>
              <a:ext cx="1191643" cy="5672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CF244137-7879-AF2B-2E0D-AAEA8C7DDE72}"/>
                </a:ext>
              </a:extLst>
            </p:cNvPr>
            <p:cNvSpPr/>
            <p:nvPr userDrawn="1"/>
          </p:nvSpPr>
          <p:spPr>
            <a:xfrm>
              <a:off x="23195533" y="1307953"/>
              <a:ext cx="1191643" cy="5672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477791B-4C41-7E9E-6085-EFCADA0331E2}"/>
                </a:ext>
              </a:extLst>
            </p:cNvPr>
            <p:cNvSpPr/>
            <p:nvPr userDrawn="1"/>
          </p:nvSpPr>
          <p:spPr>
            <a:xfrm>
              <a:off x="23195532" y="1872241"/>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FFC980BD-F417-0023-DD45-CB642CEB103B}"/>
                </a:ext>
              </a:extLst>
            </p:cNvPr>
            <p:cNvSpPr/>
            <p:nvPr userDrawn="1"/>
          </p:nvSpPr>
          <p:spPr>
            <a:xfrm>
              <a:off x="23195532" y="2436529"/>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175C76B-5CBC-4C1C-E590-DACB014C0D3B}"/>
                </a:ext>
              </a:extLst>
            </p:cNvPr>
            <p:cNvSpPr/>
            <p:nvPr userDrawn="1"/>
          </p:nvSpPr>
          <p:spPr>
            <a:xfrm>
              <a:off x="23195532" y="3000817"/>
              <a:ext cx="1191643" cy="5672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43D121C1-3A58-31AE-ADD8-DD8863B68FE4}"/>
                </a:ext>
              </a:extLst>
            </p:cNvPr>
            <p:cNvSpPr/>
            <p:nvPr userDrawn="1"/>
          </p:nvSpPr>
          <p:spPr>
            <a:xfrm>
              <a:off x="23195532" y="3565107"/>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29" name="Picture 28">
            <a:extLst>
              <a:ext uri="{FF2B5EF4-FFF2-40B4-BE49-F238E27FC236}">
                <a16:creationId xmlns:a16="http://schemas.microsoft.com/office/drawing/2014/main" id="{2C9B660E-DADE-3297-F523-480C5756709A}"/>
              </a:ext>
              <a:ext uri="{C183D7F6-B498-43B3-948B-1728B52AA6E4}">
                <adec:decorative xmlns:adec="http://schemas.microsoft.com/office/drawing/2017/decorative" val="1"/>
              </a:ext>
            </a:extLst>
          </p:cNvPr>
          <p:cNvPicPr>
            <a:picLocks noChangeAspect="1"/>
          </p:cNvPicPr>
          <p:nvPr userDrawn="1"/>
        </p:nvPicPr>
        <p:blipFill rotWithShape="1">
          <a:blip r:embed="rId5"/>
          <a:srcRect l="1" r="39071"/>
          <a:stretch/>
        </p:blipFill>
        <p:spPr>
          <a:xfrm>
            <a:off x="23195519" y="3962400"/>
            <a:ext cx="1191643" cy="9753600"/>
          </a:xfrm>
          <a:prstGeom prst="rect">
            <a:avLst/>
          </a:prstGeom>
        </p:spPr>
      </p:pic>
    </p:spTree>
    <p:extLst>
      <p:ext uri="{BB962C8B-B14F-4D97-AF65-F5344CB8AC3E}">
        <p14:creationId xmlns:p14="http://schemas.microsoft.com/office/powerpoint/2010/main" val="12255301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Green-Photo">
    <p:bg>
      <p:bgRef idx="1001">
        <a:schemeClr val="bg2"/>
      </p:bgRef>
    </p:bg>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D0A87B4F-7A57-E116-2C45-32B14FC88C6A}"/>
              </a:ext>
              <a:ext uri="{C183D7F6-B498-43B3-948B-1728B52AA6E4}">
                <adec:decorative xmlns:adec="http://schemas.microsoft.com/office/drawing/2017/decorative" val="1"/>
              </a:ext>
            </a:extLst>
          </p:cNvPr>
          <p:cNvGrpSpPr/>
          <p:nvPr userDrawn="1"/>
        </p:nvGrpSpPr>
        <p:grpSpPr>
          <a:xfrm>
            <a:off x="0" y="1448"/>
            <a:ext cx="7384308" cy="1066798"/>
            <a:chOff x="0" y="568749"/>
            <a:chExt cx="7384308" cy="1191643"/>
          </a:xfrm>
        </p:grpSpPr>
        <p:sp>
          <p:nvSpPr>
            <p:cNvPr id="46" name="Rectangle 45">
              <a:extLst>
                <a:ext uri="{FF2B5EF4-FFF2-40B4-BE49-F238E27FC236}">
                  <a16:creationId xmlns:a16="http://schemas.microsoft.com/office/drawing/2014/main" id="{AD57C644-FEBF-9113-5927-9768D8D0FA88}"/>
                </a:ext>
              </a:extLst>
            </p:cNvPr>
            <p:cNvSpPr/>
            <p:nvPr userDrawn="1"/>
          </p:nvSpPr>
          <p:spPr>
            <a:xfrm rot="16200000">
              <a:off x="-312211"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D07479E8-DC92-2C2F-2918-38A097E19379}"/>
                </a:ext>
              </a:extLst>
            </p:cNvPr>
            <p:cNvSpPr/>
            <p:nvPr userDrawn="1"/>
          </p:nvSpPr>
          <p:spPr>
            <a:xfrm rot="16200000">
              <a:off x="255880"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C05C1430-9968-6D88-677F-2485BB14AA2D}"/>
                </a:ext>
              </a:extLst>
            </p:cNvPr>
            <p:cNvSpPr/>
            <p:nvPr userDrawn="1"/>
          </p:nvSpPr>
          <p:spPr>
            <a:xfrm rot="16200000">
              <a:off x="823971"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C16FD7B1-416E-CA00-31A7-5492FEF65339}"/>
                </a:ext>
              </a:extLst>
            </p:cNvPr>
            <p:cNvSpPr/>
            <p:nvPr userDrawn="1"/>
          </p:nvSpPr>
          <p:spPr>
            <a:xfrm rot="16200000">
              <a:off x="1392062"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87F717F7-BA67-3DBB-2C1E-93DE9423B187}"/>
                </a:ext>
              </a:extLst>
            </p:cNvPr>
            <p:cNvSpPr/>
            <p:nvPr userDrawn="1"/>
          </p:nvSpPr>
          <p:spPr>
            <a:xfrm rot="16200000">
              <a:off x="1960153" y="880960"/>
              <a:ext cx="1191643" cy="56722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EC25C91A-E7D6-143F-8CBA-49C86F081711}"/>
                </a:ext>
              </a:extLst>
            </p:cNvPr>
            <p:cNvSpPr/>
            <p:nvPr userDrawn="1"/>
          </p:nvSpPr>
          <p:spPr>
            <a:xfrm rot="16200000">
              <a:off x="2528244"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C8BDCF05-9FAA-BE45-A86B-D65536E2DC65}"/>
                </a:ext>
              </a:extLst>
            </p:cNvPr>
            <p:cNvSpPr/>
            <p:nvPr userDrawn="1"/>
          </p:nvSpPr>
          <p:spPr>
            <a:xfrm rot="16200000">
              <a:off x="3096335" y="880960"/>
              <a:ext cx="1191643" cy="5672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BD27DD14-79B6-BFA6-0DE1-4745077AD6EB}"/>
                </a:ext>
              </a:extLst>
            </p:cNvPr>
            <p:cNvSpPr/>
            <p:nvPr userDrawn="1"/>
          </p:nvSpPr>
          <p:spPr>
            <a:xfrm rot="16200000">
              <a:off x="3664426" y="880960"/>
              <a:ext cx="1191643" cy="56722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1A1E6A46-72DD-4620-11AD-B24A46E2CD4F}"/>
                </a:ext>
              </a:extLst>
            </p:cNvPr>
            <p:cNvSpPr/>
            <p:nvPr userDrawn="1"/>
          </p:nvSpPr>
          <p:spPr>
            <a:xfrm rot="16200000">
              <a:off x="4232517"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C24740B9-0AFE-2A72-BAB4-CD9179B4E7B8}"/>
                </a:ext>
              </a:extLst>
            </p:cNvPr>
            <p:cNvSpPr/>
            <p:nvPr userDrawn="1"/>
          </p:nvSpPr>
          <p:spPr>
            <a:xfrm rot="16200000">
              <a:off x="4800608"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B3ADCE63-3A13-C0C7-34A8-AF40FE52F293}"/>
                </a:ext>
              </a:extLst>
            </p:cNvPr>
            <p:cNvSpPr/>
            <p:nvPr userDrawn="1"/>
          </p:nvSpPr>
          <p:spPr>
            <a:xfrm rot="16200000">
              <a:off x="5368699"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63163F3F-7C4F-CC6B-99BC-F04D03D6ECD0}"/>
                </a:ext>
              </a:extLst>
            </p:cNvPr>
            <p:cNvSpPr/>
            <p:nvPr userDrawn="1"/>
          </p:nvSpPr>
          <p:spPr>
            <a:xfrm rot="16200000">
              <a:off x="5936790"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16F35307-AB69-FFBC-107C-F809DFE913FA}"/>
                </a:ext>
              </a:extLst>
            </p:cNvPr>
            <p:cNvSpPr/>
            <p:nvPr userDrawn="1"/>
          </p:nvSpPr>
          <p:spPr>
            <a:xfrm rot="16200000">
              <a:off x="6504876" y="880960"/>
              <a:ext cx="1191643" cy="56722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7" name="Picture 66">
            <a:extLst>
              <a:ext uri="{FF2B5EF4-FFF2-40B4-BE49-F238E27FC236}">
                <a16:creationId xmlns:a16="http://schemas.microsoft.com/office/drawing/2014/main" id="{92802A39-2259-D3B0-4A1A-54A6CD7C5BFA}"/>
              </a:ext>
              <a:ext uri="{C183D7F6-B498-43B3-948B-1728B52AA6E4}">
                <adec:decorative xmlns:adec="http://schemas.microsoft.com/office/drawing/2017/decorative" val="1"/>
              </a:ext>
            </a:extLst>
          </p:cNvPr>
          <p:cNvPicPr>
            <a:picLocks noChangeAspect="1"/>
          </p:cNvPicPr>
          <p:nvPr userDrawn="1"/>
        </p:nvPicPr>
        <p:blipFill rotWithShape="1">
          <a:blip r:embed="rId2"/>
          <a:srcRect l="3233" b="2225"/>
          <a:stretch/>
        </p:blipFill>
        <p:spPr>
          <a:xfrm>
            <a:off x="7384309" y="0"/>
            <a:ext cx="17002867" cy="1064129"/>
          </a:xfrm>
          <a:prstGeom prst="rect">
            <a:avLst/>
          </a:prstGeom>
        </p:spPr>
      </p:pic>
      <p:sp>
        <p:nvSpPr>
          <p:cNvPr id="59" name="Rectangle 58">
            <a:extLst>
              <a:ext uri="{FF2B5EF4-FFF2-40B4-BE49-F238E27FC236}">
                <a16:creationId xmlns:a16="http://schemas.microsoft.com/office/drawing/2014/main" id="{150F919F-2672-E7CF-2330-1BB4B37DD714}"/>
              </a:ext>
              <a:ext uri="{C183D7F6-B498-43B3-948B-1728B52AA6E4}">
                <adec:decorative xmlns:adec="http://schemas.microsoft.com/office/drawing/2017/decorative" val="1"/>
              </a:ext>
            </a:extLst>
          </p:cNvPr>
          <p:cNvSpPr/>
          <p:nvPr userDrawn="1"/>
        </p:nvSpPr>
        <p:spPr>
          <a:xfrm>
            <a:off x="-4332" y="1066799"/>
            <a:ext cx="567222" cy="1022408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Placeholder 1">
            <a:extLst>
              <a:ext uri="{FF2B5EF4-FFF2-40B4-BE49-F238E27FC236}">
                <a16:creationId xmlns:a16="http://schemas.microsoft.com/office/drawing/2014/main" id="{433AA952-0C7C-D384-ECA1-9F6FD4F558E1}"/>
              </a:ext>
            </a:extLst>
          </p:cNvPr>
          <p:cNvSpPr>
            <a:spLocks noGrp="1"/>
          </p:cNvSpPr>
          <p:nvPr>
            <p:ph type="title" hasCustomPrompt="1"/>
          </p:nvPr>
        </p:nvSpPr>
        <p:spPr>
          <a:xfrm>
            <a:off x="1703404" y="3984445"/>
            <a:ext cx="12781375" cy="3139321"/>
          </a:xfrm>
          <a:prstGeom prst="rect">
            <a:avLst/>
          </a:prstGeom>
        </p:spPr>
        <p:txBody>
          <a:bodyPr vert="horz" wrap="square" lIns="91440" tIns="91440" rIns="91440" bIns="91440" rtlCol="0" anchor="b" anchorCtr="0">
            <a:spAutoFit/>
          </a:bodyPr>
          <a:lstStyle>
            <a:lvl1pPr>
              <a:defRPr>
                <a:solidFill>
                  <a:schemeClr val="tx1"/>
                </a:solidFill>
              </a:defRPr>
            </a:lvl1pPr>
          </a:lstStyle>
          <a:p>
            <a:r>
              <a:rPr lang="en-US" dirty="0"/>
              <a:t>Two-line</a:t>
            </a:r>
            <a:br>
              <a:rPr lang="en-US" dirty="0"/>
            </a:br>
            <a:r>
              <a:rPr lang="en-US" dirty="0"/>
              <a:t>Section headline</a:t>
            </a:r>
          </a:p>
        </p:txBody>
      </p:sp>
      <p:sp>
        <p:nvSpPr>
          <p:cNvPr id="5" name="Text Placeholder 24">
            <a:extLst>
              <a:ext uri="{FF2B5EF4-FFF2-40B4-BE49-F238E27FC236}">
                <a16:creationId xmlns:a16="http://schemas.microsoft.com/office/drawing/2014/main" id="{60B6D903-D6D9-E95F-7AEF-BBE59B0BFF86}"/>
              </a:ext>
            </a:extLst>
          </p:cNvPr>
          <p:cNvSpPr>
            <a:spLocks noGrp="1"/>
          </p:cNvSpPr>
          <p:nvPr>
            <p:ph type="body" sz="quarter" idx="10" hasCustomPrompt="1"/>
          </p:nvPr>
        </p:nvSpPr>
        <p:spPr>
          <a:xfrm>
            <a:off x="1703404" y="7615747"/>
            <a:ext cx="12781375" cy="721288"/>
          </a:xfrm>
        </p:spPr>
        <p:txBody>
          <a:bodyPr wrap="square">
            <a:spAutoFit/>
          </a:bodyPr>
          <a:lstStyle>
            <a:lvl1pPr marL="0" indent="0">
              <a:buNone/>
              <a:defRPr sz="3200" baseline="0">
                <a:solidFill>
                  <a:schemeClr val="accent2"/>
                </a:solidFill>
              </a:defRPr>
            </a:lvl1pPr>
          </a:lstStyle>
          <a:p>
            <a:pPr lvl="0"/>
            <a:r>
              <a:rPr lang="en-US" dirty="0"/>
              <a:t>Section </a:t>
            </a:r>
            <a:r>
              <a:rPr lang="en-US" dirty="0" err="1"/>
              <a:t>subheadline</a:t>
            </a:r>
            <a:endParaRPr lang="en-US" dirty="0"/>
          </a:p>
        </p:txBody>
      </p:sp>
      <p:sp>
        <p:nvSpPr>
          <p:cNvPr id="44" name="Rectangle 43">
            <a:extLst>
              <a:ext uri="{FF2B5EF4-FFF2-40B4-BE49-F238E27FC236}">
                <a16:creationId xmlns:a16="http://schemas.microsoft.com/office/drawing/2014/main" id="{36D72AE4-7D75-438A-159A-A31D41A684C6}"/>
              </a:ext>
              <a:ext uri="{C183D7F6-B498-43B3-948B-1728B52AA6E4}">
                <adec:decorative xmlns:adec="http://schemas.microsoft.com/office/drawing/2017/decorative" val="1"/>
              </a:ext>
            </a:extLst>
          </p:cNvPr>
          <p:cNvSpPr/>
          <p:nvPr userDrawn="1"/>
        </p:nvSpPr>
        <p:spPr>
          <a:xfrm>
            <a:off x="18266726" y="1065027"/>
            <a:ext cx="616688" cy="1022363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2" name="Picture 61">
            <a:extLst>
              <a:ext uri="{FF2B5EF4-FFF2-40B4-BE49-F238E27FC236}">
                <a16:creationId xmlns:a16="http://schemas.microsoft.com/office/drawing/2014/main" id="{F03F0980-7265-5C47-BE68-98BD261ED4F7}"/>
              </a:ext>
              <a:ext uri="{C183D7F6-B498-43B3-948B-1728B52AA6E4}">
                <adec:decorative xmlns:adec="http://schemas.microsoft.com/office/drawing/2017/decorative" val="1"/>
              </a:ext>
            </a:extLst>
          </p:cNvPr>
          <p:cNvPicPr>
            <a:picLocks noChangeAspect="1"/>
          </p:cNvPicPr>
          <p:nvPr userDrawn="1"/>
        </p:nvPicPr>
        <p:blipFill rotWithShape="1">
          <a:blip r:embed="rId3"/>
          <a:srcRect l="2279"/>
          <a:stretch/>
        </p:blipFill>
        <p:spPr>
          <a:xfrm>
            <a:off x="18883423" y="1065902"/>
            <a:ext cx="5503752" cy="10224080"/>
          </a:xfrm>
          <a:prstGeom prst="rect">
            <a:avLst/>
          </a:prstGeom>
        </p:spPr>
      </p:pic>
      <p:pic>
        <p:nvPicPr>
          <p:cNvPr id="2" name="Picture 1" descr="Colorado State University symbol">
            <a:extLst>
              <a:ext uri="{FF2B5EF4-FFF2-40B4-BE49-F238E27FC236}">
                <a16:creationId xmlns:a16="http://schemas.microsoft.com/office/drawing/2014/main" id="{5B9E5C18-1C92-7803-DDA7-77DDBC2095B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095518" y="4680740"/>
            <a:ext cx="3077304" cy="3077304"/>
          </a:xfrm>
          <a:prstGeom prst="rect">
            <a:avLst/>
          </a:prstGeom>
        </p:spPr>
      </p:pic>
      <p:pic>
        <p:nvPicPr>
          <p:cNvPr id="65" name="Picture 64">
            <a:extLst>
              <a:ext uri="{FF2B5EF4-FFF2-40B4-BE49-F238E27FC236}">
                <a16:creationId xmlns:a16="http://schemas.microsoft.com/office/drawing/2014/main" id="{674329DB-9EDD-8725-56C0-72C326694088}"/>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 y="11279231"/>
            <a:ext cx="11866555" cy="2436768"/>
          </a:xfrm>
          <a:prstGeom prst="rect">
            <a:avLst/>
          </a:prstGeom>
        </p:spPr>
      </p:pic>
      <p:pic>
        <p:nvPicPr>
          <p:cNvPr id="75" name="Picture 74" descr="A landscape with trees and mountains in the background&#10;&#10;Description automatically generated">
            <a:extLst>
              <a:ext uri="{FF2B5EF4-FFF2-40B4-BE49-F238E27FC236}">
                <a16:creationId xmlns:a16="http://schemas.microsoft.com/office/drawing/2014/main" id="{30E7D063-4617-D2BD-9DE7-7C737655E094}"/>
              </a:ext>
            </a:extLst>
          </p:cNvPr>
          <p:cNvPicPr>
            <a:picLocks noChangeAspect="1"/>
          </p:cNvPicPr>
          <p:nvPr userDrawn="1"/>
        </p:nvPicPr>
        <p:blipFill rotWithShape="1">
          <a:blip r:embed="rId6"/>
          <a:srcRect t="-1" b="156"/>
          <a:stretch/>
        </p:blipFill>
        <p:spPr>
          <a:xfrm>
            <a:off x="11866554" y="11279231"/>
            <a:ext cx="12520621" cy="2436768"/>
          </a:xfrm>
          <a:prstGeom prst="rect">
            <a:avLst/>
          </a:prstGeom>
        </p:spPr>
      </p:pic>
      <p:sp>
        <p:nvSpPr>
          <p:cNvPr id="6" name="Slide Number Placeholder 3">
            <a:extLst>
              <a:ext uri="{FF2B5EF4-FFF2-40B4-BE49-F238E27FC236}">
                <a16:creationId xmlns:a16="http://schemas.microsoft.com/office/drawing/2014/main" id="{88FFE2DF-4195-F5AF-C13C-36CE7BF15695}"/>
              </a:ext>
            </a:extLst>
          </p:cNvPr>
          <p:cNvSpPr>
            <a:spLocks noGrp="1"/>
          </p:cNvSpPr>
          <p:nvPr>
            <p:ph type="sldNum" sz="quarter" idx="4"/>
          </p:nvPr>
        </p:nvSpPr>
        <p:spPr>
          <a:xfrm>
            <a:off x="247140" y="13024017"/>
            <a:ext cx="924316" cy="444843"/>
          </a:xfrm>
          <a:prstGeom prst="rect">
            <a:avLst/>
          </a:prstGeom>
        </p:spPr>
        <p:txBody>
          <a:bodyPr vert="horz" lIns="91440" tIns="45720" rIns="91440" bIns="45720" rtlCol="0" anchor="ctr"/>
          <a:lstStyle>
            <a:lvl1pPr algn="l">
              <a:defRPr sz="2800">
                <a:solidFill>
                  <a:schemeClr val="tx1">
                    <a:tint val="75000"/>
                  </a:schemeClr>
                </a:solidFill>
              </a:defRPr>
            </a:lvl1pPr>
          </a:lstStyle>
          <a:p>
            <a:fld id="{5D421B75-32F1-3341-9ED0-64265A793BE3}" type="slidenum">
              <a:rPr lang="en-US" smtClean="0"/>
              <a:pPr/>
              <a:t>‹#›</a:t>
            </a:fld>
            <a:endParaRPr lang="en-US" dirty="0"/>
          </a:p>
        </p:txBody>
      </p:sp>
    </p:spTree>
    <p:extLst>
      <p:ext uri="{BB962C8B-B14F-4D97-AF65-F5344CB8AC3E}">
        <p14:creationId xmlns:p14="http://schemas.microsoft.com/office/powerpoint/2010/main" val="15410845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Green">
    <p:bg>
      <p:bgPr>
        <a:solidFill>
          <a:schemeClr val="tx2"/>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84C5DCFD-8E50-0E34-6511-17C6AF3AF62D}"/>
              </a:ext>
              <a:ext uri="{C183D7F6-B498-43B3-948B-1728B52AA6E4}">
                <adec:decorative xmlns:adec="http://schemas.microsoft.com/office/drawing/2017/decorative" val="1"/>
              </a:ext>
            </a:extLst>
          </p:cNvPr>
          <p:cNvGrpSpPr/>
          <p:nvPr userDrawn="1"/>
        </p:nvGrpSpPr>
        <p:grpSpPr>
          <a:xfrm>
            <a:off x="0" y="1448"/>
            <a:ext cx="7384308" cy="1066798"/>
            <a:chOff x="0" y="568749"/>
            <a:chExt cx="7384308" cy="1191643"/>
          </a:xfrm>
        </p:grpSpPr>
        <p:sp>
          <p:nvSpPr>
            <p:cNvPr id="39" name="Rectangle 38">
              <a:extLst>
                <a:ext uri="{FF2B5EF4-FFF2-40B4-BE49-F238E27FC236}">
                  <a16:creationId xmlns:a16="http://schemas.microsoft.com/office/drawing/2014/main" id="{2C93CB56-B18F-AC2B-07FA-E327477319F1}"/>
                </a:ext>
              </a:extLst>
            </p:cNvPr>
            <p:cNvSpPr/>
            <p:nvPr userDrawn="1"/>
          </p:nvSpPr>
          <p:spPr>
            <a:xfrm rot="16200000">
              <a:off x="-312211"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A7EA4EAD-14FD-0B28-80CE-E58319CD5295}"/>
                </a:ext>
              </a:extLst>
            </p:cNvPr>
            <p:cNvSpPr/>
            <p:nvPr userDrawn="1"/>
          </p:nvSpPr>
          <p:spPr>
            <a:xfrm rot="16200000">
              <a:off x="255880"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45D85398-5510-C23C-4599-548EAB3C0372}"/>
                </a:ext>
              </a:extLst>
            </p:cNvPr>
            <p:cNvSpPr/>
            <p:nvPr userDrawn="1"/>
          </p:nvSpPr>
          <p:spPr>
            <a:xfrm rot="16200000">
              <a:off x="823971"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2A023E23-4CF0-2687-7015-75045B5BC79E}"/>
                </a:ext>
              </a:extLst>
            </p:cNvPr>
            <p:cNvSpPr/>
            <p:nvPr userDrawn="1"/>
          </p:nvSpPr>
          <p:spPr>
            <a:xfrm rot="16200000">
              <a:off x="1392062"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BACFA773-B3D3-CA22-E73B-2E187CE9110A}"/>
                </a:ext>
              </a:extLst>
            </p:cNvPr>
            <p:cNvSpPr/>
            <p:nvPr userDrawn="1"/>
          </p:nvSpPr>
          <p:spPr>
            <a:xfrm rot="16200000">
              <a:off x="1960153" y="880960"/>
              <a:ext cx="1191643" cy="5672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76563EC6-526A-898E-1767-530D884EAC64}"/>
                </a:ext>
              </a:extLst>
            </p:cNvPr>
            <p:cNvSpPr/>
            <p:nvPr userDrawn="1"/>
          </p:nvSpPr>
          <p:spPr>
            <a:xfrm rot="16200000">
              <a:off x="2528244"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2C1FAB3A-AEC6-1661-22DC-1A08925AC506}"/>
                </a:ext>
              </a:extLst>
            </p:cNvPr>
            <p:cNvSpPr/>
            <p:nvPr userDrawn="1"/>
          </p:nvSpPr>
          <p:spPr>
            <a:xfrm rot="16200000">
              <a:off x="3096335" y="880960"/>
              <a:ext cx="1191643" cy="5672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9DCA74DA-15F1-3C92-AC34-90D525C3E823}"/>
                </a:ext>
              </a:extLst>
            </p:cNvPr>
            <p:cNvSpPr/>
            <p:nvPr userDrawn="1"/>
          </p:nvSpPr>
          <p:spPr>
            <a:xfrm rot="16200000">
              <a:off x="3664426" y="880960"/>
              <a:ext cx="1191643" cy="5672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F6D78D92-995C-D6A8-FF27-DF556469F0B9}"/>
                </a:ext>
              </a:extLst>
            </p:cNvPr>
            <p:cNvSpPr/>
            <p:nvPr userDrawn="1"/>
          </p:nvSpPr>
          <p:spPr>
            <a:xfrm rot="16200000">
              <a:off x="4232517"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7ED26EE1-6D1D-C765-2643-A5B8D2CF1065}"/>
                </a:ext>
              </a:extLst>
            </p:cNvPr>
            <p:cNvSpPr/>
            <p:nvPr userDrawn="1"/>
          </p:nvSpPr>
          <p:spPr>
            <a:xfrm rot="16200000">
              <a:off x="4800608"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D56B6B76-27D4-A7B5-C6F2-231D80228249}"/>
                </a:ext>
              </a:extLst>
            </p:cNvPr>
            <p:cNvSpPr/>
            <p:nvPr userDrawn="1"/>
          </p:nvSpPr>
          <p:spPr>
            <a:xfrm rot="16200000">
              <a:off x="5368699"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913B34D3-83D6-C0FE-B940-F2777F520BE3}"/>
                </a:ext>
              </a:extLst>
            </p:cNvPr>
            <p:cNvSpPr/>
            <p:nvPr userDrawn="1"/>
          </p:nvSpPr>
          <p:spPr>
            <a:xfrm rot="16200000">
              <a:off x="5936790"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719A497C-BE2A-8D40-9B83-F6EB98B5FDF9}"/>
                </a:ext>
              </a:extLst>
            </p:cNvPr>
            <p:cNvSpPr/>
            <p:nvPr userDrawn="1"/>
          </p:nvSpPr>
          <p:spPr>
            <a:xfrm rot="16200000">
              <a:off x="6504876" y="880960"/>
              <a:ext cx="1191643" cy="5672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8" name="Picture 7">
            <a:extLst>
              <a:ext uri="{FF2B5EF4-FFF2-40B4-BE49-F238E27FC236}">
                <a16:creationId xmlns:a16="http://schemas.microsoft.com/office/drawing/2014/main" id="{A1A19627-FAD9-25D7-76F5-FEC1CE8C3F3F}"/>
              </a:ext>
              <a:ext uri="{C183D7F6-B498-43B3-948B-1728B52AA6E4}">
                <adec:decorative xmlns:adec="http://schemas.microsoft.com/office/drawing/2017/decorative" val="1"/>
              </a:ext>
            </a:extLst>
          </p:cNvPr>
          <p:cNvPicPr>
            <a:picLocks noChangeAspect="1"/>
          </p:cNvPicPr>
          <p:nvPr userDrawn="1"/>
        </p:nvPicPr>
        <p:blipFill rotWithShape="1">
          <a:blip r:embed="rId2"/>
          <a:srcRect l="3233" b="2225"/>
          <a:stretch/>
        </p:blipFill>
        <p:spPr>
          <a:xfrm>
            <a:off x="7384309" y="0"/>
            <a:ext cx="17002867" cy="1064129"/>
          </a:xfrm>
          <a:prstGeom prst="rect">
            <a:avLst/>
          </a:prstGeom>
        </p:spPr>
      </p:pic>
      <p:sp>
        <p:nvSpPr>
          <p:cNvPr id="32" name="Rectangle 31">
            <a:extLst>
              <a:ext uri="{FF2B5EF4-FFF2-40B4-BE49-F238E27FC236}">
                <a16:creationId xmlns:a16="http://schemas.microsoft.com/office/drawing/2014/main" id="{AB4C97F1-160B-3523-A33A-03C80EC7CBD5}"/>
              </a:ext>
              <a:ext uri="{C183D7F6-B498-43B3-948B-1728B52AA6E4}">
                <adec:decorative xmlns:adec="http://schemas.microsoft.com/office/drawing/2017/decorative" val="1"/>
              </a:ext>
            </a:extLst>
          </p:cNvPr>
          <p:cNvSpPr/>
          <p:nvPr userDrawn="1"/>
        </p:nvSpPr>
        <p:spPr>
          <a:xfrm>
            <a:off x="-4332" y="1066799"/>
            <a:ext cx="567222" cy="1022408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Placeholder 1">
            <a:extLst>
              <a:ext uri="{FF2B5EF4-FFF2-40B4-BE49-F238E27FC236}">
                <a16:creationId xmlns:a16="http://schemas.microsoft.com/office/drawing/2014/main" id="{AA77D9F0-19AB-8C54-BB91-2A8C7E3977D3}"/>
              </a:ext>
            </a:extLst>
          </p:cNvPr>
          <p:cNvSpPr>
            <a:spLocks noGrp="1"/>
          </p:cNvSpPr>
          <p:nvPr>
            <p:ph type="title" hasCustomPrompt="1"/>
          </p:nvPr>
        </p:nvSpPr>
        <p:spPr>
          <a:xfrm>
            <a:off x="1703404" y="3986954"/>
            <a:ext cx="12781375" cy="3139321"/>
          </a:xfrm>
          <a:prstGeom prst="rect">
            <a:avLst/>
          </a:prstGeom>
        </p:spPr>
        <p:txBody>
          <a:bodyPr vert="horz" wrap="square" lIns="91440" tIns="91440" rIns="91440" bIns="91440" rtlCol="0" anchor="b" anchorCtr="0">
            <a:spAutoFit/>
          </a:bodyPr>
          <a:lstStyle>
            <a:lvl1pPr>
              <a:defRPr>
                <a:solidFill>
                  <a:schemeClr val="bg1"/>
                </a:solidFill>
              </a:defRPr>
            </a:lvl1pPr>
          </a:lstStyle>
          <a:p>
            <a:r>
              <a:rPr lang="en-US" dirty="0"/>
              <a:t>Two-line</a:t>
            </a:r>
            <a:br>
              <a:rPr lang="en-US" dirty="0"/>
            </a:br>
            <a:r>
              <a:rPr lang="en-US" dirty="0"/>
              <a:t>Section Headline</a:t>
            </a:r>
          </a:p>
        </p:txBody>
      </p:sp>
      <p:sp>
        <p:nvSpPr>
          <p:cNvPr id="5" name="Text Placeholder 24">
            <a:extLst>
              <a:ext uri="{FF2B5EF4-FFF2-40B4-BE49-F238E27FC236}">
                <a16:creationId xmlns:a16="http://schemas.microsoft.com/office/drawing/2014/main" id="{1EE2248E-7F37-648B-CC77-345582D19915}"/>
              </a:ext>
            </a:extLst>
          </p:cNvPr>
          <p:cNvSpPr>
            <a:spLocks noGrp="1"/>
          </p:cNvSpPr>
          <p:nvPr>
            <p:ph type="body" sz="quarter" idx="10" hasCustomPrompt="1"/>
          </p:nvPr>
        </p:nvSpPr>
        <p:spPr>
          <a:xfrm>
            <a:off x="1703404" y="7618256"/>
            <a:ext cx="12781375" cy="721288"/>
          </a:xfrm>
        </p:spPr>
        <p:txBody>
          <a:bodyPr wrap="square">
            <a:spAutoFit/>
          </a:bodyPr>
          <a:lstStyle>
            <a:lvl1pPr marL="0" indent="0">
              <a:buNone/>
              <a:defRPr sz="3200" baseline="0">
                <a:solidFill>
                  <a:schemeClr val="accent2"/>
                </a:solidFill>
              </a:defRPr>
            </a:lvl1pPr>
          </a:lstStyle>
          <a:p>
            <a:pPr lvl="0"/>
            <a:r>
              <a:rPr lang="en-US" dirty="0"/>
              <a:t>Section </a:t>
            </a:r>
            <a:r>
              <a:rPr lang="en-US" dirty="0" err="1"/>
              <a:t>subheadline</a:t>
            </a:r>
            <a:endParaRPr lang="en-US" dirty="0"/>
          </a:p>
        </p:txBody>
      </p:sp>
      <p:sp>
        <p:nvSpPr>
          <p:cNvPr id="17" name="Rectangle 16">
            <a:extLst>
              <a:ext uri="{FF2B5EF4-FFF2-40B4-BE49-F238E27FC236}">
                <a16:creationId xmlns:a16="http://schemas.microsoft.com/office/drawing/2014/main" id="{FD0B0AE0-E249-ED95-8E45-9A6ECFA106CC}"/>
              </a:ext>
              <a:ext uri="{C183D7F6-B498-43B3-948B-1728B52AA6E4}">
                <adec:decorative xmlns:adec="http://schemas.microsoft.com/office/drawing/2017/decorative" val="1"/>
              </a:ext>
            </a:extLst>
          </p:cNvPr>
          <p:cNvSpPr/>
          <p:nvPr userDrawn="1"/>
        </p:nvSpPr>
        <p:spPr>
          <a:xfrm>
            <a:off x="18266726" y="1065027"/>
            <a:ext cx="616688" cy="1022363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D9353248-0DFE-5786-3EB4-38ECB7019074}"/>
              </a:ext>
              <a:ext uri="{C183D7F6-B498-43B3-948B-1728B52AA6E4}">
                <adec:decorative xmlns:adec="http://schemas.microsoft.com/office/drawing/2017/decorative" val="1"/>
              </a:ext>
            </a:extLst>
          </p:cNvPr>
          <p:cNvPicPr>
            <a:picLocks noChangeAspect="1"/>
          </p:cNvPicPr>
          <p:nvPr userDrawn="1"/>
        </p:nvPicPr>
        <p:blipFill rotWithShape="1">
          <a:blip r:embed="rId3"/>
          <a:srcRect l="2279"/>
          <a:stretch/>
        </p:blipFill>
        <p:spPr>
          <a:xfrm>
            <a:off x="18883423" y="1065902"/>
            <a:ext cx="5503752" cy="10224080"/>
          </a:xfrm>
          <a:prstGeom prst="rect">
            <a:avLst/>
          </a:prstGeom>
        </p:spPr>
      </p:pic>
      <p:pic>
        <p:nvPicPr>
          <p:cNvPr id="2" name="Picture 1" descr="Colorado State University symbol">
            <a:extLst>
              <a:ext uri="{FF2B5EF4-FFF2-40B4-BE49-F238E27FC236}">
                <a16:creationId xmlns:a16="http://schemas.microsoft.com/office/drawing/2014/main" id="{43ECF808-D3BE-4641-8561-5991299CBEF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095518" y="4680740"/>
            <a:ext cx="3077304" cy="3077304"/>
          </a:xfrm>
          <a:prstGeom prst="rect">
            <a:avLst/>
          </a:prstGeom>
        </p:spPr>
      </p:pic>
      <p:pic>
        <p:nvPicPr>
          <p:cNvPr id="36" name="Picture 35">
            <a:extLst>
              <a:ext uri="{FF2B5EF4-FFF2-40B4-BE49-F238E27FC236}">
                <a16:creationId xmlns:a16="http://schemas.microsoft.com/office/drawing/2014/main" id="{4491971E-EC47-BAB2-F1BB-CF91536EC1B8}"/>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 y="11279232"/>
            <a:ext cx="11866555" cy="2436768"/>
          </a:xfrm>
          <a:prstGeom prst="rect">
            <a:avLst/>
          </a:prstGeom>
        </p:spPr>
      </p:pic>
      <p:sp>
        <p:nvSpPr>
          <p:cNvPr id="52" name="Picture Placeholder 9">
            <a:extLst>
              <a:ext uri="{FF2B5EF4-FFF2-40B4-BE49-F238E27FC236}">
                <a16:creationId xmlns:a16="http://schemas.microsoft.com/office/drawing/2014/main" id="{BFE76D5A-50D9-62AB-C9BD-7DCEA851529D}"/>
              </a:ext>
            </a:extLst>
          </p:cNvPr>
          <p:cNvSpPr>
            <a:spLocks noGrp="1"/>
          </p:cNvSpPr>
          <p:nvPr>
            <p:ph type="pic" sz="quarter" idx="17" hasCustomPrompt="1"/>
          </p:nvPr>
        </p:nvSpPr>
        <p:spPr>
          <a:xfrm>
            <a:off x="11866554" y="11279232"/>
            <a:ext cx="12486238" cy="2436768"/>
          </a:xfrm>
        </p:spPr>
        <p:txBody>
          <a:bodyPr anchor="ctr" anchorCtr="0">
            <a:noAutofit/>
          </a:bodyPr>
          <a:lstStyle>
            <a:lvl1pPr marL="0" indent="0" algn="ctr">
              <a:buNone/>
              <a:defRPr>
                <a:solidFill>
                  <a:schemeClr val="bg1"/>
                </a:solidFill>
              </a:defRPr>
            </a:lvl1pPr>
          </a:lstStyle>
          <a:p>
            <a:r>
              <a:rPr lang="en-US"/>
              <a:t>Click to insert photo</a:t>
            </a:r>
          </a:p>
        </p:txBody>
      </p:sp>
      <p:sp>
        <p:nvSpPr>
          <p:cNvPr id="6" name="Slide Number Placeholder 3">
            <a:extLst>
              <a:ext uri="{FF2B5EF4-FFF2-40B4-BE49-F238E27FC236}">
                <a16:creationId xmlns:a16="http://schemas.microsoft.com/office/drawing/2014/main" id="{3CD1A3F4-56E6-44A2-F6BA-77EC11C8529F}"/>
              </a:ext>
            </a:extLst>
          </p:cNvPr>
          <p:cNvSpPr>
            <a:spLocks noGrp="1"/>
          </p:cNvSpPr>
          <p:nvPr>
            <p:ph type="sldNum" sz="quarter" idx="4"/>
          </p:nvPr>
        </p:nvSpPr>
        <p:spPr>
          <a:xfrm>
            <a:off x="247140" y="13024017"/>
            <a:ext cx="924316" cy="444843"/>
          </a:xfrm>
          <a:prstGeom prst="rect">
            <a:avLst/>
          </a:prstGeom>
        </p:spPr>
        <p:txBody>
          <a:bodyPr vert="horz" lIns="91440" tIns="45720" rIns="91440" bIns="45720" rtlCol="0" anchor="ctr"/>
          <a:lstStyle>
            <a:lvl1pPr algn="l">
              <a:defRPr sz="2800">
                <a:solidFill>
                  <a:schemeClr val="bg1"/>
                </a:solidFill>
              </a:defRPr>
            </a:lvl1pPr>
          </a:lstStyle>
          <a:p>
            <a:fld id="{5D421B75-32F1-3341-9ED0-64265A793BE3}" type="slidenum">
              <a:rPr lang="en-US" smtClean="0"/>
              <a:pPr/>
              <a:t>‹#›</a:t>
            </a:fld>
            <a:endParaRPr lang="en-US" dirty="0"/>
          </a:p>
        </p:txBody>
      </p:sp>
    </p:spTree>
    <p:extLst>
      <p:ext uri="{BB962C8B-B14F-4D97-AF65-F5344CB8AC3E}">
        <p14:creationId xmlns:p14="http://schemas.microsoft.com/office/powerpoint/2010/main" val="188615437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idebar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4CA485E-0E8B-9F15-5F04-03D336D7F488}"/>
              </a:ext>
              <a:ext uri="{C183D7F6-B498-43B3-948B-1728B52AA6E4}">
                <adec:decorative xmlns:adec="http://schemas.microsoft.com/office/drawing/2017/decorative" val="1"/>
              </a:ext>
            </a:extLst>
          </p:cNvPr>
          <p:cNvPicPr>
            <a:picLocks noChangeAspect="1"/>
          </p:cNvPicPr>
          <p:nvPr userDrawn="1"/>
        </p:nvPicPr>
        <p:blipFill rotWithShape="1">
          <a:blip r:embed="rId2"/>
          <a:srcRect r="84048"/>
          <a:stretch/>
        </p:blipFill>
        <p:spPr>
          <a:xfrm>
            <a:off x="1587" y="0"/>
            <a:ext cx="3889929" cy="13716893"/>
          </a:xfrm>
          <a:prstGeom prst="rect">
            <a:avLst/>
          </a:prstGeom>
        </p:spPr>
      </p:pic>
      <p:sp>
        <p:nvSpPr>
          <p:cNvPr id="14" name="Rectangle 13">
            <a:extLst>
              <a:ext uri="{FF2B5EF4-FFF2-40B4-BE49-F238E27FC236}">
                <a16:creationId xmlns:a16="http://schemas.microsoft.com/office/drawing/2014/main" id="{4AED3097-84AA-5862-F8D0-BC7207A1C562}"/>
              </a:ext>
              <a:ext uri="{C183D7F6-B498-43B3-948B-1728B52AA6E4}">
                <adec:decorative xmlns:adec="http://schemas.microsoft.com/office/drawing/2017/decorative" val="1"/>
              </a:ext>
            </a:extLst>
          </p:cNvPr>
          <p:cNvSpPr/>
          <p:nvPr userDrawn="1"/>
        </p:nvSpPr>
        <p:spPr>
          <a:xfrm>
            <a:off x="3849950" y="0"/>
            <a:ext cx="467841" cy="13716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Colorado State University symbol">
            <a:extLst>
              <a:ext uri="{FF2B5EF4-FFF2-40B4-BE49-F238E27FC236}">
                <a16:creationId xmlns:a16="http://schemas.microsoft.com/office/drawing/2014/main" id="{F146F9C0-7E8C-BFF4-F322-1B9DE073D60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60856" y="11592396"/>
            <a:ext cx="1446028" cy="1446028"/>
          </a:xfrm>
          <a:prstGeom prst="rect">
            <a:avLst/>
          </a:prstGeom>
        </p:spPr>
      </p:pic>
      <p:pic>
        <p:nvPicPr>
          <p:cNvPr id="10" name="Picture 9">
            <a:extLst>
              <a:ext uri="{FF2B5EF4-FFF2-40B4-BE49-F238E27FC236}">
                <a16:creationId xmlns:a16="http://schemas.microsoft.com/office/drawing/2014/main" id="{54A24BEA-BB70-0A76-015A-8BFD7EB868D7}"/>
              </a:ext>
              <a:ext uri="{C183D7F6-B498-43B3-948B-1728B52AA6E4}">
                <adec:decorative xmlns:adec="http://schemas.microsoft.com/office/drawing/2017/decorative" val="1"/>
              </a:ext>
            </a:extLst>
          </p:cNvPr>
          <p:cNvPicPr>
            <a:picLocks noChangeAspect="1"/>
          </p:cNvPicPr>
          <p:nvPr userDrawn="1"/>
        </p:nvPicPr>
        <p:blipFill rotWithShape="1">
          <a:blip r:embed="rId2"/>
          <a:srcRect l="15952" b="89458"/>
          <a:stretch/>
        </p:blipFill>
        <p:spPr>
          <a:xfrm>
            <a:off x="3891515" y="1"/>
            <a:ext cx="20495659" cy="1446028"/>
          </a:xfrm>
          <a:prstGeom prst="rect">
            <a:avLst/>
          </a:prstGeom>
        </p:spPr>
      </p:pic>
      <p:sp>
        <p:nvSpPr>
          <p:cNvPr id="16" name="Title 1">
            <a:extLst>
              <a:ext uri="{FF2B5EF4-FFF2-40B4-BE49-F238E27FC236}">
                <a16:creationId xmlns:a16="http://schemas.microsoft.com/office/drawing/2014/main" id="{38E4A518-5FA6-422E-78D3-21ABCD78F9AA}"/>
              </a:ext>
            </a:extLst>
          </p:cNvPr>
          <p:cNvSpPr>
            <a:spLocks noGrp="1"/>
          </p:cNvSpPr>
          <p:nvPr>
            <p:ph type="title" hasCustomPrompt="1"/>
          </p:nvPr>
        </p:nvSpPr>
        <p:spPr>
          <a:xfrm>
            <a:off x="5396340" y="2077755"/>
            <a:ext cx="17921045" cy="1651093"/>
          </a:xfrm>
        </p:spPr>
        <p:txBody>
          <a:bodyPr anchor="t" anchorCtr="0"/>
          <a:lstStyle>
            <a:lvl1pPr>
              <a:defRPr>
                <a:solidFill>
                  <a:schemeClr val="tx2"/>
                </a:solidFill>
              </a:defRPr>
            </a:lvl1pPr>
          </a:lstStyle>
          <a:p>
            <a:r>
              <a:rPr lang="en-US" dirty="0"/>
              <a:t>Headline</a:t>
            </a:r>
          </a:p>
        </p:txBody>
      </p:sp>
      <p:sp>
        <p:nvSpPr>
          <p:cNvPr id="17" name="Content Placeholder 2">
            <a:extLst>
              <a:ext uri="{FF2B5EF4-FFF2-40B4-BE49-F238E27FC236}">
                <a16:creationId xmlns:a16="http://schemas.microsoft.com/office/drawing/2014/main" id="{1BEA90C6-8F52-877D-2151-41D9FA2F2EC9}"/>
              </a:ext>
            </a:extLst>
          </p:cNvPr>
          <p:cNvSpPr>
            <a:spLocks noGrp="1"/>
          </p:cNvSpPr>
          <p:nvPr>
            <p:ph idx="1" hasCustomPrompt="1"/>
          </p:nvPr>
        </p:nvSpPr>
        <p:spPr>
          <a:xfrm>
            <a:off x="5396339" y="4010336"/>
            <a:ext cx="17921045" cy="332296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Copy</a:t>
            </a:r>
          </a:p>
          <a:p>
            <a:pPr lvl="0"/>
            <a:r>
              <a:rPr lang="en-US" dirty="0"/>
              <a:t>Copy</a:t>
            </a:r>
          </a:p>
          <a:p>
            <a:pPr lvl="0"/>
            <a:r>
              <a:rPr lang="en-US" dirty="0"/>
              <a:t>Copy</a:t>
            </a:r>
          </a:p>
          <a:p>
            <a:pPr lvl="0"/>
            <a:r>
              <a:rPr lang="en-US" dirty="0"/>
              <a:t>Copy</a:t>
            </a:r>
          </a:p>
        </p:txBody>
      </p:sp>
      <p:sp>
        <p:nvSpPr>
          <p:cNvPr id="2" name="Slide Number Placeholder 3">
            <a:extLst>
              <a:ext uri="{FF2B5EF4-FFF2-40B4-BE49-F238E27FC236}">
                <a16:creationId xmlns:a16="http://schemas.microsoft.com/office/drawing/2014/main" id="{2F596587-5715-BFF7-0FFD-2D41193E6F8C}"/>
              </a:ext>
            </a:extLst>
          </p:cNvPr>
          <p:cNvSpPr>
            <a:spLocks noGrp="1"/>
          </p:cNvSpPr>
          <p:nvPr>
            <p:ph type="sldNum" sz="quarter" idx="4"/>
          </p:nvPr>
        </p:nvSpPr>
        <p:spPr>
          <a:xfrm>
            <a:off x="23214133" y="13024017"/>
            <a:ext cx="924316" cy="444843"/>
          </a:xfrm>
          <a:prstGeom prst="rect">
            <a:avLst/>
          </a:prstGeom>
        </p:spPr>
        <p:txBody>
          <a:bodyPr vert="horz" lIns="91440" tIns="45720" rIns="91440" bIns="45720" rtlCol="0" anchor="ctr"/>
          <a:lstStyle>
            <a:lvl1pPr algn="r">
              <a:defRPr sz="2800">
                <a:solidFill>
                  <a:schemeClr val="tx1">
                    <a:tint val="75000"/>
                  </a:schemeClr>
                </a:solidFill>
              </a:defRPr>
            </a:lvl1pPr>
          </a:lstStyle>
          <a:p>
            <a:fld id="{5D421B75-32F1-3341-9ED0-64265A793BE3}" type="slidenum">
              <a:rPr lang="en-US" smtClean="0"/>
              <a:pPr/>
              <a:t>‹#›</a:t>
            </a:fld>
            <a:endParaRPr lang="en-US" dirty="0"/>
          </a:p>
        </p:txBody>
      </p:sp>
    </p:spTree>
    <p:extLst>
      <p:ext uri="{BB962C8B-B14F-4D97-AF65-F5344CB8AC3E}">
        <p14:creationId xmlns:p14="http://schemas.microsoft.com/office/powerpoint/2010/main" val="93100478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op Bar and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3307C8-7062-4247-432A-F4259380A62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587" y="0"/>
            <a:ext cx="24385588" cy="13716893"/>
          </a:xfrm>
          <a:prstGeom prst="rect">
            <a:avLst/>
          </a:prstGeom>
        </p:spPr>
      </p:pic>
      <p:pic>
        <p:nvPicPr>
          <p:cNvPr id="8" name="Picture 7" descr="Colorado State University symbol">
            <a:extLst>
              <a:ext uri="{FF2B5EF4-FFF2-40B4-BE49-F238E27FC236}">
                <a16:creationId xmlns:a16="http://schemas.microsoft.com/office/drawing/2014/main" id="{D12D5377-6199-8F49-2CFD-D9431C0036B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518468" y="1348236"/>
            <a:ext cx="1446028" cy="1446028"/>
          </a:xfrm>
          <a:prstGeom prst="rect">
            <a:avLst/>
          </a:prstGeom>
        </p:spPr>
      </p:pic>
      <p:sp>
        <p:nvSpPr>
          <p:cNvPr id="5" name="Title 1">
            <a:extLst>
              <a:ext uri="{FF2B5EF4-FFF2-40B4-BE49-F238E27FC236}">
                <a16:creationId xmlns:a16="http://schemas.microsoft.com/office/drawing/2014/main" id="{6395FAC7-B012-3C90-E0FE-8D2DFAB15762}"/>
              </a:ext>
            </a:extLst>
          </p:cNvPr>
          <p:cNvSpPr>
            <a:spLocks noGrp="1"/>
          </p:cNvSpPr>
          <p:nvPr>
            <p:ph type="title" hasCustomPrompt="1"/>
          </p:nvPr>
        </p:nvSpPr>
        <p:spPr>
          <a:xfrm>
            <a:off x="1619470" y="3409600"/>
            <a:ext cx="21876635" cy="1651093"/>
          </a:xfrm>
        </p:spPr>
        <p:txBody>
          <a:bodyPr anchor="t" anchorCtr="0"/>
          <a:lstStyle>
            <a:lvl1pPr>
              <a:defRPr>
                <a:solidFill>
                  <a:schemeClr val="tx2"/>
                </a:solidFill>
              </a:defRPr>
            </a:lvl1pPr>
          </a:lstStyle>
          <a:p>
            <a:r>
              <a:rPr lang="en-US" dirty="0"/>
              <a:t>Headline</a:t>
            </a:r>
          </a:p>
        </p:txBody>
      </p:sp>
      <p:sp>
        <p:nvSpPr>
          <p:cNvPr id="6" name="Content Placeholder 2">
            <a:extLst>
              <a:ext uri="{FF2B5EF4-FFF2-40B4-BE49-F238E27FC236}">
                <a16:creationId xmlns:a16="http://schemas.microsoft.com/office/drawing/2014/main" id="{F42DC5F9-E376-15D2-E4CF-2350E427D737}"/>
              </a:ext>
            </a:extLst>
          </p:cNvPr>
          <p:cNvSpPr>
            <a:spLocks noGrp="1"/>
          </p:cNvSpPr>
          <p:nvPr>
            <p:ph idx="1" hasCustomPrompt="1"/>
          </p:nvPr>
        </p:nvSpPr>
        <p:spPr>
          <a:xfrm>
            <a:off x="1619469" y="5342182"/>
            <a:ext cx="21876635" cy="332296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Copy</a:t>
            </a:r>
          </a:p>
          <a:p>
            <a:pPr lvl="0"/>
            <a:r>
              <a:rPr lang="en-US" dirty="0"/>
              <a:t>Copy</a:t>
            </a:r>
          </a:p>
          <a:p>
            <a:pPr lvl="0"/>
            <a:r>
              <a:rPr lang="en-US" dirty="0"/>
              <a:t>Copy</a:t>
            </a:r>
          </a:p>
          <a:p>
            <a:pPr lvl="0"/>
            <a:r>
              <a:rPr lang="en-US" dirty="0"/>
              <a:t>Copy</a:t>
            </a:r>
          </a:p>
        </p:txBody>
      </p:sp>
      <p:sp>
        <p:nvSpPr>
          <p:cNvPr id="2" name="Slide Number Placeholder 3">
            <a:extLst>
              <a:ext uri="{FF2B5EF4-FFF2-40B4-BE49-F238E27FC236}">
                <a16:creationId xmlns:a16="http://schemas.microsoft.com/office/drawing/2014/main" id="{8397D50F-C7A3-D938-FD4B-49B55C368118}"/>
              </a:ext>
            </a:extLst>
          </p:cNvPr>
          <p:cNvSpPr>
            <a:spLocks noGrp="1"/>
          </p:cNvSpPr>
          <p:nvPr>
            <p:ph type="sldNum" sz="quarter" idx="4"/>
          </p:nvPr>
        </p:nvSpPr>
        <p:spPr>
          <a:xfrm>
            <a:off x="23214133" y="13024017"/>
            <a:ext cx="924316" cy="444843"/>
          </a:xfrm>
          <a:prstGeom prst="rect">
            <a:avLst/>
          </a:prstGeom>
        </p:spPr>
        <p:txBody>
          <a:bodyPr vert="horz" lIns="91440" tIns="45720" rIns="91440" bIns="45720" rtlCol="0" anchor="ctr"/>
          <a:lstStyle>
            <a:lvl1pPr algn="r">
              <a:defRPr sz="2800">
                <a:solidFill>
                  <a:schemeClr val="tx1">
                    <a:tint val="75000"/>
                  </a:schemeClr>
                </a:solidFill>
              </a:defRPr>
            </a:lvl1pPr>
          </a:lstStyle>
          <a:p>
            <a:fld id="{5D421B75-32F1-3341-9ED0-64265A793BE3}" type="slidenum">
              <a:rPr lang="en-US" smtClean="0"/>
              <a:pPr/>
              <a:t>‹#›</a:t>
            </a:fld>
            <a:endParaRPr lang="en-US" dirty="0"/>
          </a:p>
        </p:txBody>
      </p:sp>
    </p:spTree>
    <p:extLst>
      <p:ext uri="{BB962C8B-B14F-4D97-AF65-F5344CB8AC3E}">
        <p14:creationId xmlns:p14="http://schemas.microsoft.com/office/powerpoint/2010/main" val="290120167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rt and Content">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8CB91771-9A35-C216-664E-38CB67BC30F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587" y="0"/>
            <a:ext cx="24385588" cy="13716893"/>
          </a:xfrm>
          <a:prstGeom prst="rect">
            <a:avLst/>
          </a:prstGeom>
        </p:spPr>
      </p:pic>
      <p:sp>
        <p:nvSpPr>
          <p:cNvPr id="20" name="Title Placeholder 1"/>
          <p:cNvSpPr>
            <a:spLocks noGrp="1"/>
          </p:cNvSpPr>
          <p:nvPr>
            <p:ph type="title" hasCustomPrompt="1"/>
          </p:nvPr>
        </p:nvSpPr>
        <p:spPr>
          <a:xfrm>
            <a:off x="15333653" y="5501526"/>
            <a:ext cx="7129454" cy="2318844"/>
          </a:xfrm>
          <a:prstGeom prst="rect">
            <a:avLst/>
          </a:prstGeom>
        </p:spPr>
        <p:txBody>
          <a:bodyPr vert="horz" wrap="square" lIns="101858" tIns="50929" rIns="101858" bIns="50929" rtlCol="0" anchor="t" anchorCtr="0">
            <a:spAutoFit/>
          </a:bodyPr>
          <a:lstStyle>
            <a:lvl1pPr>
              <a:defRPr sz="7200"/>
            </a:lvl1pPr>
          </a:lstStyle>
          <a:p>
            <a:r>
              <a:rPr lang="en-US" dirty="0"/>
              <a:t>Two-line</a:t>
            </a:r>
            <a:br>
              <a:rPr lang="en-US" dirty="0"/>
            </a:br>
            <a:r>
              <a:rPr lang="en-US" dirty="0"/>
              <a:t>Headline</a:t>
            </a:r>
          </a:p>
        </p:txBody>
      </p:sp>
      <p:sp>
        <p:nvSpPr>
          <p:cNvPr id="4" name="Text Placeholder 3"/>
          <p:cNvSpPr>
            <a:spLocks noGrp="1"/>
          </p:cNvSpPr>
          <p:nvPr>
            <p:ph type="body" sz="quarter" idx="11" hasCustomPrompt="1"/>
          </p:nvPr>
        </p:nvSpPr>
        <p:spPr>
          <a:xfrm>
            <a:off x="15333653" y="8214474"/>
            <a:ext cx="7129454" cy="695255"/>
          </a:xfrm>
        </p:spPr>
        <p:txBody>
          <a:bodyPr wrap="square">
            <a:spAutoFit/>
          </a:bodyPr>
          <a:lstStyle>
            <a:lvl1pPr marL="0" indent="0" algn="l">
              <a:lnSpc>
                <a:spcPct val="114000"/>
              </a:lnSpc>
              <a:buNone/>
              <a:defRPr/>
            </a:lvl1pPr>
          </a:lstStyle>
          <a:p>
            <a:pPr lvl="0"/>
            <a:r>
              <a:rPr lang="en-US" dirty="0"/>
              <a:t>Copy</a:t>
            </a:r>
          </a:p>
        </p:txBody>
      </p:sp>
      <p:sp>
        <p:nvSpPr>
          <p:cNvPr id="3" name="Chart Placeholder 2"/>
          <p:cNvSpPr>
            <a:spLocks noGrp="1"/>
          </p:cNvSpPr>
          <p:nvPr>
            <p:ph type="chart" sz="quarter" idx="12" hasCustomPrompt="1"/>
          </p:nvPr>
        </p:nvSpPr>
        <p:spPr>
          <a:xfrm>
            <a:off x="2140721" y="2173027"/>
            <a:ext cx="12112761" cy="9714173"/>
          </a:xfrm>
        </p:spPr>
        <p:txBody>
          <a:bodyPr anchor="ctr" anchorCtr="0">
            <a:normAutofit/>
          </a:bodyPr>
          <a:lstStyle>
            <a:lvl1pPr marL="0" indent="0" algn="ctr">
              <a:buNone/>
              <a:defRPr/>
            </a:lvl1pPr>
          </a:lstStyle>
          <a:p>
            <a:r>
              <a:rPr lang="en-US"/>
              <a:t>Click to add chart</a:t>
            </a:r>
          </a:p>
        </p:txBody>
      </p:sp>
      <p:sp>
        <p:nvSpPr>
          <p:cNvPr id="2" name="Slide Number Placeholder 3">
            <a:extLst>
              <a:ext uri="{FF2B5EF4-FFF2-40B4-BE49-F238E27FC236}">
                <a16:creationId xmlns:a16="http://schemas.microsoft.com/office/drawing/2014/main" id="{00A5CD19-1082-1512-97C9-96B79AEE0DD7}"/>
              </a:ext>
            </a:extLst>
          </p:cNvPr>
          <p:cNvSpPr>
            <a:spLocks noGrp="1"/>
          </p:cNvSpPr>
          <p:nvPr>
            <p:ph type="sldNum" sz="quarter" idx="4"/>
          </p:nvPr>
        </p:nvSpPr>
        <p:spPr>
          <a:xfrm>
            <a:off x="23214133" y="13024017"/>
            <a:ext cx="924316" cy="444843"/>
          </a:xfrm>
          <a:prstGeom prst="rect">
            <a:avLst/>
          </a:prstGeom>
        </p:spPr>
        <p:txBody>
          <a:bodyPr vert="horz" lIns="91440" tIns="45720" rIns="91440" bIns="45720" rtlCol="0" anchor="ctr"/>
          <a:lstStyle>
            <a:lvl1pPr algn="r">
              <a:defRPr sz="2800">
                <a:solidFill>
                  <a:schemeClr val="tx1">
                    <a:tint val="75000"/>
                  </a:schemeClr>
                </a:solidFill>
              </a:defRPr>
            </a:lvl1pPr>
          </a:lstStyle>
          <a:p>
            <a:fld id="{5D421B75-32F1-3341-9ED0-64265A793BE3}" type="slidenum">
              <a:rPr lang="en-US" smtClean="0"/>
              <a:pPr/>
              <a:t>‹#›</a:t>
            </a:fld>
            <a:endParaRPr lang="en-US" dirty="0"/>
          </a:p>
        </p:txBody>
      </p:sp>
    </p:spTree>
    <p:extLst>
      <p:ext uri="{BB962C8B-B14F-4D97-AF65-F5344CB8AC3E}">
        <p14:creationId xmlns:p14="http://schemas.microsoft.com/office/powerpoint/2010/main" val="18702456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Sidebar-Mountains">
    <p:bg>
      <p:bgRef idx="1001">
        <a:schemeClr val="bg2"/>
      </p:bgRef>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0CC1413D-AA80-5916-E18A-87102AB436F5}"/>
              </a:ext>
              <a:ext uri="{C183D7F6-B498-43B3-948B-1728B52AA6E4}">
                <adec:decorative xmlns:adec="http://schemas.microsoft.com/office/drawing/2017/decorative" val="1"/>
              </a:ext>
            </a:extLst>
          </p:cNvPr>
          <p:cNvPicPr>
            <a:picLocks noChangeAspect="1"/>
          </p:cNvPicPr>
          <p:nvPr userDrawn="1"/>
        </p:nvPicPr>
        <p:blipFill rotWithShape="1">
          <a:blip r:embed="rId2"/>
          <a:srcRect l="-1" r="93100"/>
          <a:stretch/>
        </p:blipFill>
        <p:spPr>
          <a:xfrm>
            <a:off x="1587" y="0"/>
            <a:ext cx="1682772" cy="13716893"/>
          </a:xfrm>
          <a:prstGeom prst="rect">
            <a:avLst/>
          </a:prstGeom>
        </p:spPr>
      </p:pic>
      <p:pic>
        <p:nvPicPr>
          <p:cNvPr id="17" name="Picture 16">
            <a:extLst>
              <a:ext uri="{FF2B5EF4-FFF2-40B4-BE49-F238E27FC236}">
                <a16:creationId xmlns:a16="http://schemas.microsoft.com/office/drawing/2014/main" id="{264458B6-0897-B08E-BD63-D027D5128B57}"/>
              </a:ext>
              <a:ext uri="{C183D7F6-B498-43B3-948B-1728B52AA6E4}">
                <adec:decorative xmlns:adec="http://schemas.microsoft.com/office/drawing/2017/decorative" val="1"/>
              </a:ext>
            </a:extLst>
          </p:cNvPr>
          <p:cNvPicPr>
            <a:picLocks noChangeAspect="1"/>
          </p:cNvPicPr>
          <p:nvPr userDrawn="1"/>
        </p:nvPicPr>
        <p:blipFill rotWithShape="1">
          <a:blip r:embed="rId2"/>
          <a:srcRect l="6900" t="80305" r="5216"/>
          <a:stretch/>
        </p:blipFill>
        <p:spPr>
          <a:xfrm>
            <a:off x="1684359" y="11015330"/>
            <a:ext cx="21430822" cy="2701563"/>
          </a:xfrm>
          <a:prstGeom prst="rect">
            <a:avLst/>
          </a:prstGeom>
        </p:spPr>
      </p:pic>
      <p:sp>
        <p:nvSpPr>
          <p:cNvPr id="5" name="Rectangle 4">
            <a:extLst>
              <a:ext uri="{FF2B5EF4-FFF2-40B4-BE49-F238E27FC236}">
                <a16:creationId xmlns:a16="http://schemas.microsoft.com/office/drawing/2014/main" id="{27A9E552-529E-77F4-951A-D05187C6CCAC}"/>
              </a:ext>
              <a:ext uri="{C183D7F6-B498-43B3-948B-1728B52AA6E4}">
                <adec:decorative xmlns:adec="http://schemas.microsoft.com/office/drawing/2017/decorative" val="1"/>
              </a:ext>
            </a:extLst>
          </p:cNvPr>
          <p:cNvSpPr/>
          <p:nvPr userDrawn="1"/>
        </p:nvSpPr>
        <p:spPr>
          <a:xfrm>
            <a:off x="16698809" y="0"/>
            <a:ext cx="467841" cy="13716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A sun shining over a forest&#10;&#10;Description automatically generated">
            <a:extLst>
              <a:ext uri="{FF2B5EF4-FFF2-40B4-BE49-F238E27FC236}">
                <a16:creationId xmlns:a16="http://schemas.microsoft.com/office/drawing/2014/main" id="{14518560-1601-CEE2-6EE7-1F6CB75292A5}"/>
              </a:ext>
            </a:extLst>
          </p:cNvPr>
          <p:cNvPicPr>
            <a:picLocks noChangeAspect="1"/>
          </p:cNvPicPr>
          <p:nvPr userDrawn="1"/>
        </p:nvPicPr>
        <p:blipFill rotWithShape="1">
          <a:blip r:embed="rId3"/>
          <a:srcRect r="3022"/>
          <a:stretch/>
        </p:blipFill>
        <p:spPr>
          <a:xfrm>
            <a:off x="17182214" y="0"/>
            <a:ext cx="7204961" cy="13716000"/>
          </a:xfrm>
          <a:prstGeom prst="rect">
            <a:avLst/>
          </a:prstGeom>
        </p:spPr>
      </p:pic>
      <p:pic>
        <p:nvPicPr>
          <p:cNvPr id="2" name="Picture 1" descr="Colorado State University symbol">
            <a:extLst>
              <a:ext uri="{FF2B5EF4-FFF2-40B4-BE49-F238E27FC236}">
                <a16:creationId xmlns:a16="http://schemas.microsoft.com/office/drawing/2014/main" id="{BDCB5DD4-D483-68BD-4F84-B2C9099F76C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209715" y="11547405"/>
            <a:ext cx="1446028" cy="1446028"/>
          </a:xfrm>
          <a:prstGeom prst="rect">
            <a:avLst/>
          </a:prstGeom>
        </p:spPr>
      </p:pic>
      <p:sp>
        <p:nvSpPr>
          <p:cNvPr id="15" name="Title 1">
            <a:extLst>
              <a:ext uri="{FF2B5EF4-FFF2-40B4-BE49-F238E27FC236}">
                <a16:creationId xmlns:a16="http://schemas.microsoft.com/office/drawing/2014/main" id="{D85F4885-CC1E-1EF1-E274-97D422B3CB7E}"/>
              </a:ext>
            </a:extLst>
          </p:cNvPr>
          <p:cNvSpPr>
            <a:spLocks noGrp="1"/>
          </p:cNvSpPr>
          <p:nvPr>
            <p:ph type="title" hasCustomPrompt="1"/>
          </p:nvPr>
        </p:nvSpPr>
        <p:spPr>
          <a:xfrm>
            <a:off x="2199573" y="1041989"/>
            <a:ext cx="13515349" cy="3139321"/>
          </a:xfrm>
        </p:spPr>
        <p:txBody>
          <a:bodyPr anchor="t" anchorCtr="0"/>
          <a:lstStyle>
            <a:lvl1pPr>
              <a:defRPr>
                <a:solidFill>
                  <a:schemeClr val="tx2"/>
                </a:solidFill>
              </a:defRPr>
            </a:lvl1pPr>
          </a:lstStyle>
          <a:p>
            <a:r>
              <a:rPr lang="en-US" dirty="0"/>
              <a:t>Two-line</a:t>
            </a:r>
            <a:br>
              <a:rPr lang="en-US" dirty="0"/>
            </a:br>
            <a:r>
              <a:rPr lang="en-US" dirty="0"/>
              <a:t>Headline</a:t>
            </a:r>
          </a:p>
        </p:txBody>
      </p:sp>
      <p:sp>
        <p:nvSpPr>
          <p:cNvPr id="16" name="Content Placeholder 2">
            <a:extLst>
              <a:ext uri="{FF2B5EF4-FFF2-40B4-BE49-F238E27FC236}">
                <a16:creationId xmlns:a16="http://schemas.microsoft.com/office/drawing/2014/main" id="{2C52649C-B641-EC57-75DF-EF9D3DD7C85E}"/>
              </a:ext>
            </a:extLst>
          </p:cNvPr>
          <p:cNvSpPr>
            <a:spLocks noGrp="1"/>
          </p:cNvSpPr>
          <p:nvPr>
            <p:ph idx="1" hasCustomPrompt="1"/>
          </p:nvPr>
        </p:nvSpPr>
        <p:spPr>
          <a:xfrm>
            <a:off x="2199572" y="4642064"/>
            <a:ext cx="13515349" cy="332296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Copy</a:t>
            </a:r>
          </a:p>
          <a:p>
            <a:pPr lvl="0"/>
            <a:r>
              <a:rPr lang="en-US" dirty="0"/>
              <a:t>Copy</a:t>
            </a:r>
          </a:p>
          <a:p>
            <a:pPr lvl="0"/>
            <a:r>
              <a:rPr lang="en-US" dirty="0"/>
              <a:t>Copy</a:t>
            </a:r>
          </a:p>
          <a:p>
            <a:pPr lvl="0"/>
            <a:r>
              <a:rPr lang="en-US" dirty="0"/>
              <a:t>Copy</a:t>
            </a:r>
          </a:p>
        </p:txBody>
      </p:sp>
      <p:sp>
        <p:nvSpPr>
          <p:cNvPr id="4" name="Slide Number Placeholder 3">
            <a:extLst>
              <a:ext uri="{FF2B5EF4-FFF2-40B4-BE49-F238E27FC236}">
                <a16:creationId xmlns:a16="http://schemas.microsoft.com/office/drawing/2014/main" id="{F0265B62-AEED-B85E-3FF6-57ED771FE8C5}"/>
              </a:ext>
            </a:extLst>
          </p:cNvPr>
          <p:cNvSpPr>
            <a:spLocks noGrp="1"/>
          </p:cNvSpPr>
          <p:nvPr>
            <p:ph type="sldNum" sz="quarter" idx="4"/>
          </p:nvPr>
        </p:nvSpPr>
        <p:spPr>
          <a:xfrm>
            <a:off x="2206088" y="13024017"/>
            <a:ext cx="924316" cy="444843"/>
          </a:xfrm>
          <a:prstGeom prst="rect">
            <a:avLst/>
          </a:prstGeom>
        </p:spPr>
        <p:txBody>
          <a:bodyPr vert="horz" lIns="91440" tIns="45720" rIns="91440" bIns="45720" rtlCol="0" anchor="ctr"/>
          <a:lstStyle>
            <a:lvl1pPr algn="l">
              <a:defRPr sz="2800">
                <a:solidFill>
                  <a:schemeClr val="tx1">
                    <a:tint val="75000"/>
                  </a:schemeClr>
                </a:solidFill>
              </a:defRPr>
            </a:lvl1pPr>
          </a:lstStyle>
          <a:p>
            <a:fld id="{5D421B75-32F1-3341-9ED0-64265A793BE3}" type="slidenum">
              <a:rPr lang="en-US" smtClean="0"/>
              <a:pPr/>
              <a:t>‹#›</a:t>
            </a:fld>
            <a:endParaRPr lang="en-US" dirty="0"/>
          </a:p>
        </p:txBody>
      </p:sp>
    </p:spTree>
    <p:extLst>
      <p:ext uri="{BB962C8B-B14F-4D97-AF65-F5344CB8AC3E}">
        <p14:creationId xmlns:p14="http://schemas.microsoft.com/office/powerpoint/2010/main" val="15713213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and Sidebar-Oval">
    <p:bg>
      <p:bgRef idx="1001">
        <a:schemeClr val="bg2"/>
      </p:bgRef>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0CC1413D-AA80-5916-E18A-87102AB436F5}"/>
              </a:ext>
              <a:ext uri="{C183D7F6-B498-43B3-948B-1728B52AA6E4}">
                <adec:decorative xmlns:adec="http://schemas.microsoft.com/office/drawing/2017/decorative" val="1"/>
              </a:ext>
            </a:extLst>
          </p:cNvPr>
          <p:cNvPicPr>
            <a:picLocks noChangeAspect="1"/>
          </p:cNvPicPr>
          <p:nvPr userDrawn="1"/>
        </p:nvPicPr>
        <p:blipFill rotWithShape="1">
          <a:blip r:embed="rId2"/>
          <a:srcRect l="-1" r="93100"/>
          <a:stretch/>
        </p:blipFill>
        <p:spPr>
          <a:xfrm>
            <a:off x="1587" y="0"/>
            <a:ext cx="1682772" cy="13716893"/>
          </a:xfrm>
          <a:prstGeom prst="rect">
            <a:avLst/>
          </a:prstGeom>
        </p:spPr>
      </p:pic>
      <p:pic>
        <p:nvPicPr>
          <p:cNvPr id="17" name="Picture 16">
            <a:extLst>
              <a:ext uri="{FF2B5EF4-FFF2-40B4-BE49-F238E27FC236}">
                <a16:creationId xmlns:a16="http://schemas.microsoft.com/office/drawing/2014/main" id="{264458B6-0897-B08E-BD63-D027D5128B57}"/>
              </a:ext>
              <a:ext uri="{C183D7F6-B498-43B3-948B-1728B52AA6E4}">
                <adec:decorative xmlns:adec="http://schemas.microsoft.com/office/drawing/2017/decorative" val="1"/>
              </a:ext>
            </a:extLst>
          </p:cNvPr>
          <p:cNvPicPr>
            <a:picLocks noChangeAspect="1"/>
          </p:cNvPicPr>
          <p:nvPr userDrawn="1"/>
        </p:nvPicPr>
        <p:blipFill rotWithShape="1">
          <a:blip r:embed="rId2"/>
          <a:srcRect l="6900" t="80305" r="5216"/>
          <a:stretch/>
        </p:blipFill>
        <p:spPr>
          <a:xfrm>
            <a:off x="1684359" y="11015330"/>
            <a:ext cx="21430822" cy="2701563"/>
          </a:xfrm>
          <a:prstGeom prst="rect">
            <a:avLst/>
          </a:prstGeom>
        </p:spPr>
      </p:pic>
      <p:sp>
        <p:nvSpPr>
          <p:cNvPr id="6" name="Rectangle 5">
            <a:extLst>
              <a:ext uri="{FF2B5EF4-FFF2-40B4-BE49-F238E27FC236}">
                <a16:creationId xmlns:a16="http://schemas.microsoft.com/office/drawing/2014/main" id="{AE5EE25A-A459-3620-F240-4DFA54D6D844}"/>
              </a:ext>
              <a:ext uri="{C183D7F6-B498-43B3-948B-1728B52AA6E4}">
                <adec:decorative xmlns:adec="http://schemas.microsoft.com/office/drawing/2017/decorative" val="1"/>
              </a:ext>
            </a:extLst>
          </p:cNvPr>
          <p:cNvSpPr/>
          <p:nvPr userDrawn="1"/>
        </p:nvSpPr>
        <p:spPr>
          <a:xfrm>
            <a:off x="16698809" y="0"/>
            <a:ext cx="467841" cy="13716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A row of trees on a road&#10;&#10;Description automatically generated">
            <a:extLst>
              <a:ext uri="{FF2B5EF4-FFF2-40B4-BE49-F238E27FC236}">
                <a16:creationId xmlns:a16="http://schemas.microsoft.com/office/drawing/2014/main" id="{AC942C72-8EC5-C087-939D-9BC6B550B651}"/>
              </a:ext>
            </a:extLst>
          </p:cNvPr>
          <p:cNvPicPr>
            <a:picLocks noChangeAspect="1"/>
          </p:cNvPicPr>
          <p:nvPr userDrawn="1"/>
        </p:nvPicPr>
        <p:blipFill rotWithShape="1">
          <a:blip r:embed="rId3"/>
          <a:srcRect l="2834"/>
          <a:stretch/>
        </p:blipFill>
        <p:spPr>
          <a:xfrm>
            <a:off x="17166651" y="1"/>
            <a:ext cx="7218938" cy="13715999"/>
          </a:xfrm>
          <a:prstGeom prst="rect">
            <a:avLst/>
          </a:prstGeom>
        </p:spPr>
      </p:pic>
      <p:pic>
        <p:nvPicPr>
          <p:cNvPr id="8" name="Picture 7" descr="Colorado State University symbol">
            <a:extLst>
              <a:ext uri="{FF2B5EF4-FFF2-40B4-BE49-F238E27FC236}">
                <a16:creationId xmlns:a16="http://schemas.microsoft.com/office/drawing/2014/main" id="{34E038AC-1AE3-ED73-7036-C6CAB00FAF4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209715" y="11547405"/>
            <a:ext cx="1446028" cy="1446028"/>
          </a:xfrm>
          <a:prstGeom prst="rect">
            <a:avLst/>
          </a:prstGeom>
        </p:spPr>
      </p:pic>
      <p:sp>
        <p:nvSpPr>
          <p:cNvPr id="15" name="Title 1">
            <a:extLst>
              <a:ext uri="{FF2B5EF4-FFF2-40B4-BE49-F238E27FC236}">
                <a16:creationId xmlns:a16="http://schemas.microsoft.com/office/drawing/2014/main" id="{D85F4885-CC1E-1EF1-E274-97D422B3CB7E}"/>
              </a:ext>
            </a:extLst>
          </p:cNvPr>
          <p:cNvSpPr>
            <a:spLocks noGrp="1"/>
          </p:cNvSpPr>
          <p:nvPr>
            <p:ph type="title" hasCustomPrompt="1"/>
          </p:nvPr>
        </p:nvSpPr>
        <p:spPr>
          <a:xfrm>
            <a:off x="2199573" y="1041989"/>
            <a:ext cx="13515349" cy="3139321"/>
          </a:xfrm>
        </p:spPr>
        <p:txBody>
          <a:bodyPr anchor="t" anchorCtr="0"/>
          <a:lstStyle>
            <a:lvl1pPr>
              <a:defRPr>
                <a:solidFill>
                  <a:schemeClr val="tx2"/>
                </a:solidFill>
              </a:defRPr>
            </a:lvl1pPr>
          </a:lstStyle>
          <a:p>
            <a:r>
              <a:rPr lang="en-US" dirty="0"/>
              <a:t>Two-line</a:t>
            </a:r>
            <a:br>
              <a:rPr lang="en-US" dirty="0"/>
            </a:br>
            <a:r>
              <a:rPr lang="en-US" dirty="0"/>
              <a:t>Headline</a:t>
            </a:r>
          </a:p>
        </p:txBody>
      </p:sp>
      <p:sp>
        <p:nvSpPr>
          <p:cNvPr id="16" name="Content Placeholder 2">
            <a:extLst>
              <a:ext uri="{FF2B5EF4-FFF2-40B4-BE49-F238E27FC236}">
                <a16:creationId xmlns:a16="http://schemas.microsoft.com/office/drawing/2014/main" id="{2C52649C-B641-EC57-75DF-EF9D3DD7C85E}"/>
              </a:ext>
            </a:extLst>
          </p:cNvPr>
          <p:cNvSpPr>
            <a:spLocks noGrp="1"/>
          </p:cNvSpPr>
          <p:nvPr>
            <p:ph idx="1" hasCustomPrompt="1"/>
          </p:nvPr>
        </p:nvSpPr>
        <p:spPr>
          <a:xfrm>
            <a:off x="2199572" y="4642064"/>
            <a:ext cx="13515349" cy="332296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Copy</a:t>
            </a:r>
          </a:p>
          <a:p>
            <a:pPr lvl="0"/>
            <a:r>
              <a:rPr lang="en-US" dirty="0"/>
              <a:t>Copy</a:t>
            </a:r>
          </a:p>
          <a:p>
            <a:pPr lvl="0"/>
            <a:r>
              <a:rPr lang="en-US" dirty="0"/>
              <a:t>Copy</a:t>
            </a:r>
          </a:p>
          <a:p>
            <a:pPr lvl="0"/>
            <a:r>
              <a:rPr lang="en-US" dirty="0"/>
              <a:t>Copy</a:t>
            </a:r>
          </a:p>
        </p:txBody>
      </p:sp>
      <p:sp>
        <p:nvSpPr>
          <p:cNvPr id="2" name="Slide Number Placeholder 3">
            <a:extLst>
              <a:ext uri="{FF2B5EF4-FFF2-40B4-BE49-F238E27FC236}">
                <a16:creationId xmlns:a16="http://schemas.microsoft.com/office/drawing/2014/main" id="{F42F9FFF-7EB1-A7DB-B013-A716B683F643}"/>
              </a:ext>
            </a:extLst>
          </p:cNvPr>
          <p:cNvSpPr>
            <a:spLocks noGrp="1"/>
          </p:cNvSpPr>
          <p:nvPr>
            <p:ph type="sldNum" sz="quarter" idx="4"/>
          </p:nvPr>
        </p:nvSpPr>
        <p:spPr>
          <a:xfrm>
            <a:off x="2206088" y="13024017"/>
            <a:ext cx="924316" cy="444843"/>
          </a:xfrm>
          <a:prstGeom prst="rect">
            <a:avLst/>
          </a:prstGeom>
        </p:spPr>
        <p:txBody>
          <a:bodyPr vert="horz" lIns="91440" tIns="45720" rIns="91440" bIns="45720" rtlCol="0" anchor="ctr"/>
          <a:lstStyle>
            <a:lvl1pPr algn="l">
              <a:defRPr sz="2800">
                <a:solidFill>
                  <a:schemeClr val="tx1">
                    <a:tint val="75000"/>
                  </a:schemeClr>
                </a:solidFill>
              </a:defRPr>
            </a:lvl1pPr>
          </a:lstStyle>
          <a:p>
            <a:fld id="{5D421B75-32F1-3341-9ED0-64265A793BE3}" type="slidenum">
              <a:rPr lang="en-US" smtClean="0"/>
              <a:pPr/>
              <a:t>‹#›</a:t>
            </a:fld>
            <a:endParaRPr lang="en-US" dirty="0"/>
          </a:p>
        </p:txBody>
      </p:sp>
    </p:spTree>
    <p:extLst>
      <p:ext uri="{BB962C8B-B14F-4D97-AF65-F5344CB8AC3E}">
        <p14:creationId xmlns:p14="http://schemas.microsoft.com/office/powerpoint/2010/main" val="9173570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and Sidebar">
    <p:bg>
      <p:bgRef idx="1001">
        <a:schemeClr val="bg2"/>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C866178-CBCD-77EF-8FAB-1F3C49A75436}"/>
              </a:ext>
              <a:ext uri="{C183D7F6-B498-43B3-948B-1728B52AA6E4}">
                <adec:decorative xmlns:adec="http://schemas.microsoft.com/office/drawing/2017/decorative" val="1"/>
              </a:ext>
            </a:extLst>
          </p:cNvPr>
          <p:cNvPicPr>
            <a:picLocks noChangeAspect="1"/>
          </p:cNvPicPr>
          <p:nvPr userDrawn="1"/>
        </p:nvPicPr>
        <p:blipFill rotWithShape="1">
          <a:blip r:embed="rId2"/>
          <a:srcRect l="-1" r="93100"/>
          <a:stretch/>
        </p:blipFill>
        <p:spPr>
          <a:xfrm>
            <a:off x="1587" y="0"/>
            <a:ext cx="1682772" cy="13716893"/>
          </a:xfrm>
          <a:prstGeom prst="rect">
            <a:avLst/>
          </a:prstGeom>
        </p:spPr>
      </p:pic>
      <p:sp>
        <p:nvSpPr>
          <p:cNvPr id="2" name="Picture Placeholder 9">
            <a:extLst>
              <a:ext uri="{FF2B5EF4-FFF2-40B4-BE49-F238E27FC236}">
                <a16:creationId xmlns:a16="http://schemas.microsoft.com/office/drawing/2014/main" id="{B7A48FE2-579B-81DF-FD0F-99223BB771EF}"/>
              </a:ext>
            </a:extLst>
          </p:cNvPr>
          <p:cNvSpPr>
            <a:spLocks noGrp="1"/>
          </p:cNvSpPr>
          <p:nvPr>
            <p:ph type="pic" sz="quarter" idx="17" hasCustomPrompt="1"/>
          </p:nvPr>
        </p:nvSpPr>
        <p:spPr>
          <a:xfrm>
            <a:off x="17182214" y="0"/>
            <a:ext cx="7170578" cy="13716000"/>
          </a:xfrm>
        </p:spPr>
        <p:txBody>
          <a:bodyPr anchor="ctr" anchorCtr="0">
            <a:noAutofit/>
          </a:bodyPr>
          <a:lstStyle>
            <a:lvl1pPr marL="0" indent="0" algn="ctr">
              <a:buNone/>
              <a:defRPr>
                <a:solidFill>
                  <a:schemeClr val="tx1"/>
                </a:solidFill>
              </a:defRPr>
            </a:lvl1pPr>
          </a:lstStyle>
          <a:p>
            <a:r>
              <a:rPr lang="en-US"/>
              <a:t>Click to insert photo</a:t>
            </a:r>
          </a:p>
        </p:txBody>
      </p:sp>
      <p:pic>
        <p:nvPicPr>
          <p:cNvPr id="3" name="Picture 2">
            <a:extLst>
              <a:ext uri="{FF2B5EF4-FFF2-40B4-BE49-F238E27FC236}">
                <a16:creationId xmlns:a16="http://schemas.microsoft.com/office/drawing/2014/main" id="{E50CAAFB-2C9A-D0BB-FC1C-BBDD98ACFB0E}"/>
              </a:ext>
              <a:ext uri="{C183D7F6-B498-43B3-948B-1728B52AA6E4}">
                <adec:decorative xmlns:adec="http://schemas.microsoft.com/office/drawing/2017/decorative" val="1"/>
              </a:ext>
            </a:extLst>
          </p:cNvPr>
          <p:cNvPicPr>
            <a:picLocks noChangeAspect="1"/>
          </p:cNvPicPr>
          <p:nvPr userDrawn="1"/>
        </p:nvPicPr>
        <p:blipFill rotWithShape="1">
          <a:blip r:embed="rId2"/>
          <a:srcRect l="6900" t="80305" r="31528"/>
          <a:stretch/>
        </p:blipFill>
        <p:spPr>
          <a:xfrm>
            <a:off x="1684359" y="11015330"/>
            <a:ext cx="15014450" cy="2701563"/>
          </a:xfrm>
          <a:prstGeom prst="rect">
            <a:avLst/>
          </a:prstGeom>
        </p:spPr>
      </p:pic>
      <p:sp>
        <p:nvSpPr>
          <p:cNvPr id="8" name="Rectangle 7">
            <a:extLst>
              <a:ext uri="{FF2B5EF4-FFF2-40B4-BE49-F238E27FC236}">
                <a16:creationId xmlns:a16="http://schemas.microsoft.com/office/drawing/2014/main" id="{6282DB31-56E1-FB99-975F-6A13C48A2228}"/>
              </a:ext>
              <a:ext uri="{C183D7F6-B498-43B3-948B-1728B52AA6E4}">
                <adec:decorative xmlns:adec="http://schemas.microsoft.com/office/drawing/2017/decorative" val="1"/>
              </a:ext>
            </a:extLst>
          </p:cNvPr>
          <p:cNvSpPr/>
          <p:nvPr userDrawn="1"/>
        </p:nvSpPr>
        <p:spPr>
          <a:xfrm>
            <a:off x="16698809" y="0"/>
            <a:ext cx="467841" cy="13716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D85F4885-CC1E-1EF1-E274-97D422B3CB7E}"/>
              </a:ext>
            </a:extLst>
          </p:cNvPr>
          <p:cNvSpPr>
            <a:spLocks noGrp="1"/>
          </p:cNvSpPr>
          <p:nvPr>
            <p:ph type="title" hasCustomPrompt="1"/>
          </p:nvPr>
        </p:nvSpPr>
        <p:spPr>
          <a:xfrm>
            <a:off x="2199573" y="1041989"/>
            <a:ext cx="13515349" cy="3139321"/>
          </a:xfrm>
        </p:spPr>
        <p:txBody>
          <a:bodyPr anchor="t" anchorCtr="0"/>
          <a:lstStyle>
            <a:lvl1pPr>
              <a:defRPr>
                <a:solidFill>
                  <a:schemeClr val="tx2"/>
                </a:solidFill>
              </a:defRPr>
            </a:lvl1pPr>
          </a:lstStyle>
          <a:p>
            <a:r>
              <a:rPr lang="en-US" dirty="0"/>
              <a:t>Two-line</a:t>
            </a:r>
            <a:br>
              <a:rPr lang="en-US" dirty="0"/>
            </a:br>
            <a:r>
              <a:rPr lang="en-US" dirty="0"/>
              <a:t>Headline</a:t>
            </a:r>
          </a:p>
        </p:txBody>
      </p:sp>
      <p:sp>
        <p:nvSpPr>
          <p:cNvPr id="16" name="Content Placeholder 2">
            <a:extLst>
              <a:ext uri="{FF2B5EF4-FFF2-40B4-BE49-F238E27FC236}">
                <a16:creationId xmlns:a16="http://schemas.microsoft.com/office/drawing/2014/main" id="{2C52649C-B641-EC57-75DF-EF9D3DD7C85E}"/>
              </a:ext>
            </a:extLst>
          </p:cNvPr>
          <p:cNvSpPr>
            <a:spLocks noGrp="1"/>
          </p:cNvSpPr>
          <p:nvPr>
            <p:ph idx="1" hasCustomPrompt="1"/>
          </p:nvPr>
        </p:nvSpPr>
        <p:spPr>
          <a:xfrm>
            <a:off x="2199572" y="4642064"/>
            <a:ext cx="13515349" cy="332296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Copy</a:t>
            </a:r>
          </a:p>
          <a:p>
            <a:pPr lvl="0"/>
            <a:r>
              <a:rPr lang="en-US" dirty="0"/>
              <a:t>Copy</a:t>
            </a:r>
          </a:p>
          <a:p>
            <a:pPr lvl="0"/>
            <a:r>
              <a:rPr lang="en-US" dirty="0"/>
              <a:t>Copy</a:t>
            </a:r>
          </a:p>
          <a:p>
            <a:pPr lvl="0"/>
            <a:r>
              <a:rPr lang="en-US" dirty="0"/>
              <a:t>Copy</a:t>
            </a:r>
          </a:p>
        </p:txBody>
      </p:sp>
      <p:sp>
        <p:nvSpPr>
          <p:cNvPr id="4" name="Slide Number Placeholder 3">
            <a:extLst>
              <a:ext uri="{FF2B5EF4-FFF2-40B4-BE49-F238E27FC236}">
                <a16:creationId xmlns:a16="http://schemas.microsoft.com/office/drawing/2014/main" id="{30222878-7E9A-81E8-7BD4-EA17ADD9C683}"/>
              </a:ext>
            </a:extLst>
          </p:cNvPr>
          <p:cNvSpPr>
            <a:spLocks noGrp="1"/>
          </p:cNvSpPr>
          <p:nvPr>
            <p:ph type="sldNum" sz="quarter" idx="4"/>
          </p:nvPr>
        </p:nvSpPr>
        <p:spPr>
          <a:xfrm>
            <a:off x="2206088" y="13024017"/>
            <a:ext cx="924316" cy="444843"/>
          </a:xfrm>
          <a:prstGeom prst="rect">
            <a:avLst/>
          </a:prstGeom>
        </p:spPr>
        <p:txBody>
          <a:bodyPr vert="horz" lIns="91440" tIns="45720" rIns="91440" bIns="45720" rtlCol="0" anchor="ctr"/>
          <a:lstStyle>
            <a:lvl1pPr algn="l">
              <a:defRPr sz="2800">
                <a:solidFill>
                  <a:schemeClr val="tx1">
                    <a:tint val="75000"/>
                  </a:schemeClr>
                </a:solidFill>
              </a:defRPr>
            </a:lvl1pPr>
          </a:lstStyle>
          <a:p>
            <a:fld id="{5D421B75-32F1-3341-9ED0-64265A793BE3}" type="slidenum">
              <a:rPr lang="en-US" smtClean="0"/>
              <a:pPr/>
              <a:t>‹#›</a:t>
            </a:fld>
            <a:endParaRPr lang="en-US" dirty="0"/>
          </a:p>
        </p:txBody>
      </p:sp>
    </p:spTree>
    <p:extLst>
      <p:ext uri="{BB962C8B-B14F-4D97-AF65-F5344CB8AC3E}">
        <p14:creationId xmlns:p14="http://schemas.microsoft.com/office/powerpoint/2010/main" val="13961112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p:bg>
      <p:bgRef idx="1001">
        <a:schemeClr val="bg2"/>
      </p:bgRef>
    </p:bg>
    <p:spTree>
      <p:nvGrpSpPr>
        <p:cNvPr id="1" name=""/>
        <p:cNvGrpSpPr/>
        <p:nvPr/>
      </p:nvGrpSpPr>
      <p:grpSpPr>
        <a:xfrm>
          <a:off x="0" y="0"/>
          <a:ext cx="0" cy="0"/>
          <a:chOff x="0" y="0"/>
          <a:chExt cx="0" cy="0"/>
        </a:xfrm>
      </p:grpSpPr>
      <p:sp>
        <p:nvSpPr>
          <p:cNvPr id="20" name="Title Placeholder 1"/>
          <p:cNvSpPr>
            <a:spLocks noGrp="1"/>
          </p:cNvSpPr>
          <p:nvPr>
            <p:ph type="title" hasCustomPrompt="1"/>
          </p:nvPr>
        </p:nvSpPr>
        <p:spPr>
          <a:xfrm>
            <a:off x="3594647" y="5007189"/>
            <a:ext cx="17197884" cy="1651093"/>
          </a:xfrm>
          <a:prstGeom prst="rect">
            <a:avLst/>
          </a:prstGeom>
        </p:spPr>
        <p:txBody>
          <a:bodyPr vert="horz" wrap="square" lIns="91440" tIns="91440" rIns="91440" bIns="91440" rtlCol="0" anchor="ctr" anchorCtr="0">
            <a:spAutoFit/>
          </a:bodyPr>
          <a:lstStyle>
            <a:lvl1pPr algn="ctr">
              <a:defRPr>
                <a:solidFill>
                  <a:schemeClr val="tx1"/>
                </a:solidFill>
              </a:defRPr>
            </a:lvl1pPr>
          </a:lstStyle>
          <a:p>
            <a:r>
              <a:rPr lang="en-US" dirty="0"/>
              <a:t>“Quote”</a:t>
            </a:r>
          </a:p>
        </p:txBody>
      </p:sp>
      <p:grpSp>
        <p:nvGrpSpPr>
          <p:cNvPr id="4" name="Group 3">
            <a:extLst>
              <a:ext uri="{FF2B5EF4-FFF2-40B4-BE49-F238E27FC236}">
                <a16:creationId xmlns:a16="http://schemas.microsoft.com/office/drawing/2014/main" id="{922027ED-012B-7407-85EE-A5994FEE1EFB}"/>
              </a:ext>
              <a:ext uri="{C183D7F6-B498-43B3-948B-1728B52AA6E4}">
                <adec:decorative xmlns:adec="http://schemas.microsoft.com/office/drawing/2017/decorative" val="1"/>
              </a:ext>
            </a:extLst>
          </p:cNvPr>
          <p:cNvGrpSpPr/>
          <p:nvPr userDrawn="1"/>
        </p:nvGrpSpPr>
        <p:grpSpPr>
          <a:xfrm>
            <a:off x="0" y="12649202"/>
            <a:ext cx="7384308" cy="1066798"/>
            <a:chOff x="0" y="568749"/>
            <a:chExt cx="7384308" cy="1191643"/>
          </a:xfrm>
        </p:grpSpPr>
        <p:sp>
          <p:nvSpPr>
            <p:cNvPr id="5" name="Rectangle 4">
              <a:extLst>
                <a:ext uri="{FF2B5EF4-FFF2-40B4-BE49-F238E27FC236}">
                  <a16:creationId xmlns:a16="http://schemas.microsoft.com/office/drawing/2014/main" id="{AA6BD615-3100-6B0D-80AF-6148FF436E62}"/>
                </a:ext>
              </a:extLst>
            </p:cNvPr>
            <p:cNvSpPr/>
            <p:nvPr userDrawn="1"/>
          </p:nvSpPr>
          <p:spPr>
            <a:xfrm rot="16200000">
              <a:off x="-312211"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2AB864A-DFC1-8ACE-87E4-E92DA290916C}"/>
                </a:ext>
              </a:extLst>
            </p:cNvPr>
            <p:cNvSpPr/>
            <p:nvPr userDrawn="1"/>
          </p:nvSpPr>
          <p:spPr>
            <a:xfrm rot="16200000">
              <a:off x="255880"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3CAA52F-343B-3FE3-30E3-295C4517EB1E}"/>
                </a:ext>
              </a:extLst>
            </p:cNvPr>
            <p:cNvSpPr/>
            <p:nvPr userDrawn="1"/>
          </p:nvSpPr>
          <p:spPr>
            <a:xfrm rot="16200000">
              <a:off x="823971"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EDB2290-3E87-EBEE-B7C5-B036F1C77117}"/>
                </a:ext>
              </a:extLst>
            </p:cNvPr>
            <p:cNvSpPr/>
            <p:nvPr userDrawn="1"/>
          </p:nvSpPr>
          <p:spPr>
            <a:xfrm rot="16200000">
              <a:off x="1392062"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DFFB4E1-F274-B073-8E7E-CB2544A6D761}"/>
                </a:ext>
              </a:extLst>
            </p:cNvPr>
            <p:cNvSpPr/>
            <p:nvPr userDrawn="1"/>
          </p:nvSpPr>
          <p:spPr>
            <a:xfrm rot="16200000">
              <a:off x="1960153" y="880960"/>
              <a:ext cx="1191643" cy="56722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2F0147-429D-9A58-82F4-19D9B4664D4E}"/>
                </a:ext>
              </a:extLst>
            </p:cNvPr>
            <p:cNvSpPr/>
            <p:nvPr userDrawn="1"/>
          </p:nvSpPr>
          <p:spPr>
            <a:xfrm rot="16200000">
              <a:off x="2528244"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7891A34-14D2-ADB6-1169-740DA5910940}"/>
                </a:ext>
              </a:extLst>
            </p:cNvPr>
            <p:cNvSpPr/>
            <p:nvPr userDrawn="1"/>
          </p:nvSpPr>
          <p:spPr>
            <a:xfrm rot="16200000">
              <a:off x="3096335" y="880960"/>
              <a:ext cx="1191643" cy="5672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209C2B3-142D-5E44-1175-183720B6E55A}"/>
                </a:ext>
              </a:extLst>
            </p:cNvPr>
            <p:cNvSpPr/>
            <p:nvPr userDrawn="1"/>
          </p:nvSpPr>
          <p:spPr>
            <a:xfrm rot="16200000">
              <a:off x="3664426" y="880960"/>
              <a:ext cx="1191643" cy="56722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B945597-6F58-A8E5-A24B-B3C67DA5490A}"/>
                </a:ext>
              </a:extLst>
            </p:cNvPr>
            <p:cNvSpPr/>
            <p:nvPr userDrawn="1"/>
          </p:nvSpPr>
          <p:spPr>
            <a:xfrm rot="16200000">
              <a:off x="4232517"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6207D62-8D62-B822-1E45-17C921014CC7}"/>
                </a:ext>
              </a:extLst>
            </p:cNvPr>
            <p:cNvSpPr/>
            <p:nvPr userDrawn="1"/>
          </p:nvSpPr>
          <p:spPr>
            <a:xfrm rot="16200000">
              <a:off x="4800608"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2A9CCBA-B6CB-7D13-11F8-8B53466883D9}"/>
                </a:ext>
              </a:extLst>
            </p:cNvPr>
            <p:cNvSpPr/>
            <p:nvPr userDrawn="1"/>
          </p:nvSpPr>
          <p:spPr>
            <a:xfrm rot="16200000">
              <a:off x="5368699"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0D55400-2F92-5A7A-37B5-17CD27C2DC73}"/>
                </a:ext>
              </a:extLst>
            </p:cNvPr>
            <p:cNvSpPr/>
            <p:nvPr userDrawn="1"/>
          </p:nvSpPr>
          <p:spPr>
            <a:xfrm rot="16200000">
              <a:off x="5936790"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FE0A2EF-4B95-657F-0869-CC36FA292DB5}"/>
                </a:ext>
              </a:extLst>
            </p:cNvPr>
            <p:cNvSpPr/>
            <p:nvPr userDrawn="1"/>
          </p:nvSpPr>
          <p:spPr>
            <a:xfrm rot="16200000">
              <a:off x="6504876" y="880960"/>
              <a:ext cx="1191643" cy="56722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8B2A8B82-B1AD-9FF9-67E7-3FDE201E7BD8}"/>
              </a:ext>
              <a:ext uri="{C183D7F6-B498-43B3-948B-1728B52AA6E4}">
                <adec:decorative xmlns:adec="http://schemas.microsoft.com/office/drawing/2017/decorative" val="1"/>
              </a:ext>
            </a:extLst>
          </p:cNvPr>
          <p:cNvPicPr>
            <a:picLocks noChangeAspect="1"/>
          </p:cNvPicPr>
          <p:nvPr userDrawn="1"/>
        </p:nvPicPr>
        <p:blipFill rotWithShape="1">
          <a:blip r:embed="rId2"/>
          <a:srcRect l="3233" b="2225"/>
          <a:stretch/>
        </p:blipFill>
        <p:spPr>
          <a:xfrm>
            <a:off x="7384309" y="12647754"/>
            <a:ext cx="17002867" cy="1064129"/>
          </a:xfrm>
          <a:prstGeom prst="rect">
            <a:avLst/>
          </a:prstGeom>
        </p:spPr>
      </p:pic>
      <p:sp>
        <p:nvSpPr>
          <p:cNvPr id="2" name="Slide Number Placeholder 3">
            <a:extLst>
              <a:ext uri="{FF2B5EF4-FFF2-40B4-BE49-F238E27FC236}">
                <a16:creationId xmlns:a16="http://schemas.microsoft.com/office/drawing/2014/main" id="{7672AE2E-C5C4-44D6-2A12-46A2082FB2F2}"/>
              </a:ext>
            </a:extLst>
          </p:cNvPr>
          <p:cNvSpPr>
            <a:spLocks noGrp="1"/>
          </p:cNvSpPr>
          <p:nvPr>
            <p:ph type="sldNum" sz="quarter" idx="4"/>
          </p:nvPr>
        </p:nvSpPr>
        <p:spPr>
          <a:xfrm>
            <a:off x="23214133" y="13024017"/>
            <a:ext cx="924316" cy="444843"/>
          </a:xfrm>
          <a:prstGeom prst="rect">
            <a:avLst/>
          </a:prstGeom>
        </p:spPr>
        <p:txBody>
          <a:bodyPr vert="horz" lIns="91440" tIns="45720" rIns="91440" bIns="45720" rtlCol="0" anchor="ctr"/>
          <a:lstStyle>
            <a:lvl1pPr algn="r">
              <a:defRPr sz="2800">
                <a:solidFill>
                  <a:srgbClr val="000000"/>
                </a:solidFill>
              </a:defRPr>
            </a:lvl1pPr>
          </a:lstStyle>
          <a:p>
            <a:fld id="{5D421B75-32F1-3341-9ED0-64265A793BE3}" type="slidenum">
              <a:rPr lang="en-US" smtClean="0"/>
              <a:pPr/>
              <a:t>‹#›</a:t>
            </a:fld>
            <a:endParaRPr lang="en-US" dirty="0"/>
          </a:p>
        </p:txBody>
      </p:sp>
    </p:spTree>
    <p:extLst>
      <p:ext uri="{BB962C8B-B14F-4D97-AF65-F5344CB8AC3E}">
        <p14:creationId xmlns:p14="http://schemas.microsoft.com/office/powerpoint/2010/main" val="5274049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lumns-Color Bars">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2440F7-CED7-BA5A-F03A-60FEE65F999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587" y="0"/>
            <a:ext cx="24385588" cy="13716893"/>
          </a:xfrm>
          <a:prstGeom prst="rect">
            <a:avLst/>
          </a:prstGeom>
        </p:spPr>
      </p:pic>
      <p:sp>
        <p:nvSpPr>
          <p:cNvPr id="5" name="Title 4">
            <a:extLst>
              <a:ext uri="{FF2B5EF4-FFF2-40B4-BE49-F238E27FC236}">
                <a16:creationId xmlns:a16="http://schemas.microsoft.com/office/drawing/2014/main" id="{129CFA67-6F27-DC17-19C2-9CAB7BCE34B4}"/>
              </a:ext>
            </a:extLst>
          </p:cNvPr>
          <p:cNvSpPr>
            <a:spLocks noGrp="1"/>
          </p:cNvSpPr>
          <p:nvPr>
            <p:ph type="title" hasCustomPrompt="1"/>
          </p:nvPr>
        </p:nvSpPr>
        <p:spPr>
          <a:xfrm>
            <a:off x="2605448" y="1984097"/>
            <a:ext cx="20507810" cy="1651093"/>
          </a:xfrm>
        </p:spPr>
        <p:txBody>
          <a:bodyPr/>
          <a:lstStyle/>
          <a:p>
            <a:r>
              <a:rPr lang="en-US" dirty="0"/>
              <a:t>Headline</a:t>
            </a:r>
          </a:p>
        </p:txBody>
      </p:sp>
      <p:sp>
        <p:nvSpPr>
          <p:cNvPr id="12" name="Text Placeholder 24"/>
          <p:cNvSpPr>
            <a:spLocks noGrp="1"/>
          </p:cNvSpPr>
          <p:nvPr>
            <p:ph type="body" sz="quarter" idx="10" hasCustomPrompt="1"/>
          </p:nvPr>
        </p:nvSpPr>
        <p:spPr>
          <a:xfrm>
            <a:off x="2605448" y="4274156"/>
            <a:ext cx="6075728" cy="855427"/>
          </a:xfrm>
        </p:spPr>
        <p:txBody>
          <a:bodyPr wrap="square" numCol="1" anchor="ctr" anchorCtr="0">
            <a:spAutoFit/>
          </a:bodyPr>
          <a:lstStyle>
            <a:lvl1pPr marL="0" indent="0" algn="ctr">
              <a:buNone/>
              <a:defRPr sz="4000"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Copy</a:t>
            </a:r>
          </a:p>
        </p:txBody>
      </p:sp>
      <p:sp>
        <p:nvSpPr>
          <p:cNvPr id="14" name="Text Placeholder 24"/>
          <p:cNvSpPr>
            <a:spLocks noGrp="1"/>
          </p:cNvSpPr>
          <p:nvPr>
            <p:ph type="body" sz="quarter" idx="11" hasCustomPrompt="1"/>
          </p:nvPr>
        </p:nvSpPr>
        <p:spPr>
          <a:xfrm>
            <a:off x="9821489" y="4274156"/>
            <a:ext cx="6075728" cy="855427"/>
          </a:xfrm>
        </p:spPr>
        <p:txBody>
          <a:bodyPr wrap="square" numCol="1" anchor="ctr" anchorCtr="0">
            <a:spAutoFit/>
          </a:bodyPr>
          <a:lstStyle>
            <a:lvl1pPr marL="0" indent="0" algn="ctr">
              <a:buNone/>
              <a:defRPr sz="4000"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Copy</a:t>
            </a:r>
          </a:p>
        </p:txBody>
      </p:sp>
      <p:sp>
        <p:nvSpPr>
          <p:cNvPr id="15" name="Text Placeholder 24"/>
          <p:cNvSpPr>
            <a:spLocks noGrp="1"/>
          </p:cNvSpPr>
          <p:nvPr>
            <p:ph type="body" sz="quarter" idx="12" hasCustomPrompt="1"/>
          </p:nvPr>
        </p:nvSpPr>
        <p:spPr>
          <a:xfrm>
            <a:off x="17037530" y="4274156"/>
            <a:ext cx="6075728" cy="855427"/>
          </a:xfrm>
        </p:spPr>
        <p:txBody>
          <a:bodyPr wrap="square" numCol="1" anchor="ctr" anchorCtr="0">
            <a:spAutoFit/>
          </a:bodyPr>
          <a:lstStyle>
            <a:lvl1pPr marL="0" indent="0" algn="ctr">
              <a:buNone/>
              <a:defRPr sz="4000"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Copy</a:t>
            </a:r>
          </a:p>
        </p:txBody>
      </p:sp>
      <p:sp>
        <p:nvSpPr>
          <p:cNvPr id="2" name="Slide Number Placeholder 3">
            <a:extLst>
              <a:ext uri="{FF2B5EF4-FFF2-40B4-BE49-F238E27FC236}">
                <a16:creationId xmlns:a16="http://schemas.microsoft.com/office/drawing/2014/main" id="{E8697D4B-8432-9C6E-B48E-E03539E44DB1}"/>
              </a:ext>
            </a:extLst>
          </p:cNvPr>
          <p:cNvSpPr>
            <a:spLocks noGrp="1"/>
          </p:cNvSpPr>
          <p:nvPr>
            <p:ph type="sldNum" sz="quarter" idx="4"/>
          </p:nvPr>
        </p:nvSpPr>
        <p:spPr>
          <a:xfrm>
            <a:off x="23214133" y="13024017"/>
            <a:ext cx="924316" cy="444843"/>
          </a:xfrm>
          <a:prstGeom prst="rect">
            <a:avLst/>
          </a:prstGeom>
        </p:spPr>
        <p:txBody>
          <a:bodyPr vert="horz" lIns="91440" tIns="45720" rIns="91440" bIns="45720" rtlCol="0" anchor="ctr"/>
          <a:lstStyle>
            <a:lvl1pPr algn="r">
              <a:defRPr sz="2800">
                <a:solidFill>
                  <a:schemeClr val="tx1">
                    <a:tint val="75000"/>
                  </a:schemeClr>
                </a:solidFill>
              </a:defRPr>
            </a:lvl1pPr>
          </a:lstStyle>
          <a:p>
            <a:fld id="{5D421B75-32F1-3341-9ED0-64265A793BE3}"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ertical Title-Logo">
    <p:bg>
      <p:bgRef idx="1001">
        <a:schemeClr val="bg1"/>
      </p:bgRef>
    </p:bg>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6BC10D8E-8D0B-3CB5-550F-C1F0821F1C34}"/>
              </a:ext>
              <a:ext uri="{C183D7F6-B498-43B3-948B-1728B52AA6E4}">
                <adec:decorative xmlns:adec="http://schemas.microsoft.com/office/drawing/2017/decorative" val="1"/>
              </a:ext>
            </a:extLst>
          </p:cNvPr>
          <p:cNvPicPr>
            <a:picLocks noChangeAspect="1"/>
          </p:cNvPicPr>
          <p:nvPr userDrawn="1"/>
        </p:nvPicPr>
        <p:blipFill rotWithShape="1">
          <a:blip r:embed="rId2"/>
          <a:srcRect r="1383"/>
          <a:stretch/>
        </p:blipFill>
        <p:spPr>
          <a:xfrm>
            <a:off x="0" y="0"/>
            <a:ext cx="1916219" cy="8547100"/>
          </a:xfrm>
          <a:prstGeom prst="rect">
            <a:avLst/>
          </a:prstGeom>
        </p:spPr>
      </p:pic>
      <p:sp>
        <p:nvSpPr>
          <p:cNvPr id="19" name="Rectangle 18">
            <a:extLst>
              <a:ext uri="{FF2B5EF4-FFF2-40B4-BE49-F238E27FC236}">
                <a16:creationId xmlns:a16="http://schemas.microsoft.com/office/drawing/2014/main" id="{CA12CD24-74CA-0905-D07A-23DF9DF44B5E}"/>
              </a:ext>
              <a:ext uri="{C183D7F6-B498-43B3-948B-1728B52AA6E4}">
                <adec:decorative xmlns:adec="http://schemas.microsoft.com/office/drawing/2017/decorative" val="1"/>
              </a:ext>
            </a:extLst>
          </p:cNvPr>
          <p:cNvSpPr/>
          <p:nvPr userDrawn="1"/>
        </p:nvSpPr>
        <p:spPr>
          <a:xfrm>
            <a:off x="0" y="8542867"/>
            <a:ext cx="1916247" cy="517313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91B3B6BF-2B16-86A0-06F6-306E154F9442}"/>
              </a:ext>
              <a:ext uri="{C183D7F6-B498-43B3-948B-1728B52AA6E4}">
                <adec:decorative xmlns:adec="http://schemas.microsoft.com/office/drawing/2017/decorative" val="1"/>
              </a:ext>
            </a:extLst>
          </p:cNvPr>
          <p:cNvSpPr/>
          <p:nvPr userDrawn="1"/>
        </p:nvSpPr>
        <p:spPr>
          <a:xfrm flipH="1">
            <a:off x="1916247" y="0"/>
            <a:ext cx="350193" cy="1371599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925EF944-57F4-E84D-0B8B-F23B69A51E8F}"/>
              </a:ext>
              <a:ext uri="{C183D7F6-B498-43B3-948B-1728B52AA6E4}">
                <adec:decorative xmlns:adec="http://schemas.microsoft.com/office/drawing/2017/decorative" val="1"/>
              </a:ext>
            </a:extLst>
          </p:cNvPr>
          <p:cNvSpPr/>
          <p:nvPr userDrawn="1"/>
        </p:nvSpPr>
        <p:spPr>
          <a:xfrm>
            <a:off x="2266440" y="0"/>
            <a:ext cx="6648960" cy="1371599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descr="Colorado State University logo">
            <a:extLst>
              <a:ext uri="{FF2B5EF4-FFF2-40B4-BE49-F238E27FC236}">
                <a16:creationId xmlns:a16="http://schemas.microsoft.com/office/drawing/2014/main" id="{513D1247-2275-E5FB-89CF-D88723D8114E}"/>
              </a:ext>
            </a:extLst>
          </p:cNvPr>
          <p:cNvPicPr>
            <a:picLocks noChangeAspect="1"/>
          </p:cNvPicPr>
          <p:nvPr userDrawn="1"/>
        </p:nvPicPr>
        <p:blipFill>
          <a:blip r:embed="rId3"/>
          <a:stretch>
            <a:fillRect/>
          </a:stretch>
        </p:blipFill>
        <p:spPr>
          <a:xfrm>
            <a:off x="3023038" y="5125206"/>
            <a:ext cx="5296465" cy="3465588"/>
          </a:xfrm>
          <a:prstGeom prst="rect">
            <a:avLst/>
          </a:prstGeom>
        </p:spPr>
      </p:pic>
      <p:sp>
        <p:nvSpPr>
          <p:cNvPr id="9" name="Title 1">
            <a:extLst>
              <a:ext uri="{FF2B5EF4-FFF2-40B4-BE49-F238E27FC236}">
                <a16:creationId xmlns:a16="http://schemas.microsoft.com/office/drawing/2014/main" id="{1E7B9D46-0C64-DE90-73CB-FC4C4FD139C7}"/>
              </a:ext>
            </a:extLst>
          </p:cNvPr>
          <p:cNvSpPr>
            <a:spLocks noGrp="1"/>
          </p:cNvSpPr>
          <p:nvPr>
            <p:ph type="title" hasCustomPrompt="1"/>
          </p:nvPr>
        </p:nvSpPr>
        <p:spPr>
          <a:xfrm>
            <a:off x="9995338" y="3524880"/>
            <a:ext cx="11950262" cy="5078313"/>
          </a:xfrm>
        </p:spPr>
        <p:txBody>
          <a:bodyPr/>
          <a:lstStyle>
            <a:lvl1pPr>
              <a:defRPr sz="10600"/>
            </a:lvl1pPr>
          </a:lstStyle>
          <a:p>
            <a:r>
              <a:rPr lang="en-US" dirty="0"/>
              <a:t>Three-line</a:t>
            </a:r>
            <a:br>
              <a:rPr lang="en-US" dirty="0"/>
            </a:br>
            <a:r>
              <a:rPr lang="en-US" dirty="0"/>
              <a:t>Presentation</a:t>
            </a:r>
            <a:br>
              <a:rPr lang="en-US" dirty="0"/>
            </a:br>
            <a:r>
              <a:rPr lang="en-US" dirty="0"/>
              <a:t>Title</a:t>
            </a:r>
          </a:p>
        </p:txBody>
      </p:sp>
      <p:cxnSp>
        <p:nvCxnSpPr>
          <p:cNvPr id="3" name="Straight Connector 2">
            <a:extLst>
              <a:ext uri="{C183D7F6-B498-43B3-948B-1728B52AA6E4}">
                <adec:decorative xmlns:adec="http://schemas.microsoft.com/office/drawing/2017/decorative" val="1"/>
              </a:ext>
            </a:extLst>
          </p:cNvPr>
          <p:cNvCxnSpPr/>
          <p:nvPr userDrawn="1"/>
        </p:nvCxnSpPr>
        <p:spPr>
          <a:xfrm>
            <a:off x="9995338" y="9039224"/>
            <a:ext cx="1608206" cy="0"/>
          </a:xfrm>
          <a:prstGeom prst="line">
            <a:avLst/>
          </a:prstGeom>
          <a:ln w="28575">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10" name="Text Placeholder 10"/>
          <p:cNvSpPr>
            <a:spLocks noGrp="1"/>
          </p:cNvSpPr>
          <p:nvPr>
            <p:ph type="body" sz="quarter" idx="12" hasCustomPrompt="1"/>
          </p:nvPr>
        </p:nvSpPr>
        <p:spPr>
          <a:xfrm>
            <a:off x="9995339" y="9475255"/>
            <a:ext cx="11950262" cy="721288"/>
          </a:xfrm>
        </p:spPr>
        <p:txBody>
          <a:bodyPr wrap="square">
            <a:spAutoFit/>
          </a:bodyPr>
          <a:lstStyle>
            <a:lvl1pPr marL="0" indent="0">
              <a:buNone/>
              <a:defRPr sz="3200">
                <a:solidFill>
                  <a:schemeClr val="tx2"/>
                </a:solidFill>
              </a:defRPr>
            </a:lvl1pPr>
            <a:lvl2pPr marL="1234609" indent="0">
              <a:buNone/>
              <a:defRPr/>
            </a:lvl2pPr>
            <a:lvl3pPr marL="2469226" indent="0">
              <a:buNone/>
              <a:defRPr/>
            </a:lvl3pPr>
            <a:lvl4pPr marL="3703835" indent="0">
              <a:buNone/>
              <a:defRPr/>
            </a:lvl4pPr>
            <a:lvl5pPr marL="4938451" indent="0">
              <a:buNone/>
              <a:defRPr/>
            </a:lvl5pPr>
          </a:lstStyle>
          <a:p>
            <a:pPr lvl="0"/>
            <a:r>
              <a:rPr lang="en-US" dirty="0" err="1"/>
              <a:t>Subheadline</a:t>
            </a:r>
            <a:r>
              <a:rPr lang="en-US" dirty="0"/>
              <a:t>, name, or date</a:t>
            </a:r>
          </a:p>
        </p:txBody>
      </p:sp>
      <p:sp>
        <p:nvSpPr>
          <p:cNvPr id="17" name="Rectangle 16">
            <a:extLst>
              <a:ext uri="{FF2B5EF4-FFF2-40B4-BE49-F238E27FC236}">
                <a16:creationId xmlns:a16="http://schemas.microsoft.com/office/drawing/2014/main" id="{93E58544-6EFC-4319-575F-41CF6786511F}"/>
              </a:ext>
              <a:ext uri="{C183D7F6-B498-43B3-948B-1728B52AA6E4}">
                <adec:decorative xmlns:adec="http://schemas.microsoft.com/office/drawing/2017/decorative" val="1"/>
              </a:ext>
            </a:extLst>
          </p:cNvPr>
          <p:cNvSpPr/>
          <p:nvPr userDrawn="1"/>
        </p:nvSpPr>
        <p:spPr>
          <a:xfrm flipH="1">
            <a:off x="22845326" y="0"/>
            <a:ext cx="350193" cy="13716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 name="Group 1">
            <a:extLst>
              <a:ext uri="{FF2B5EF4-FFF2-40B4-BE49-F238E27FC236}">
                <a16:creationId xmlns:a16="http://schemas.microsoft.com/office/drawing/2014/main" id="{CEB5B052-2CDE-BD23-7A21-71905398BDE6}"/>
              </a:ext>
              <a:ext uri="{C183D7F6-B498-43B3-948B-1728B52AA6E4}">
                <adec:decorative xmlns:adec="http://schemas.microsoft.com/office/drawing/2017/decorative" val="1"/>
              </a:ext>
            </a:extLst>
          </p:cNvPr>
          <p:cNvGrpSpPr/>
          <p:nvPr userDrawn="1"/>
        </p:nvGrpSpPr>
        <p:grpSpPr>
          <a:xfrm>
            <a:off x="23195530" y="1"/>
            <a:ext cx="1191645" cy="3962400"/>
            <a:chOff x="23195532" y="179377"/>
            <a:chExt cx="1191645" cy="3952951"/>
          </a:xfrm>
        </p:grpSpPr>
        <p:sp>
          <p:nvSpPr>
            <p:cNvPr id="5" name="Rectangle 4">
              <a:extLst>
                <a:ext uri="{FF2B5EF4-FFF2-40B4-BE49-F238E27FC236}">
                  <a16:creationId xmlns:a16="http://schemas.microsoft.com/office/drawing/2014/main" id="{963211BA-E7D7-3693-93C7-DDA43CEEC055}"/>
                </a:ext>
              </a:extLst>
            </p:cNvPr>
            <p:cNvSpPr/>
            <p:nvPr userDrawn="1"/>
          </p:nvSpPr>
          <p:spPr>
            <a:xfrm>
              <a:off x="23195532" y="179377"/>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532A6159-BAF5-E0C8-B4B5-C415D68EA9A2}"/>
                </a:ext>
              </a:extLst>
            </p:cNvPr>
            <p:cNvSpPr/>
            <p:nvPr userDrawn="1"/>
          </p:nvSpPr>
          <p:spPr>
            <a:xfrm>
              <a:off x="23195534" y="743665"/>
              <a:ext cx="1191643" cy="5672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853694A3-5AE5-342B-306B-F64105E0D29D}"/>
                </a:ext>
              </a:extLst>
            </p:cNvPr>
            <p:cNvSpPr/>
            <p:nvPr userDrawn="1"/>
          </p:nvSpPr>
          <p:spPr>
            <a:xfrm>
              <a:off x="23195533" y="1307953"/>
              <a:ext cx="1191643" cy="5672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1D70BF71-6A7D-E032-CC68-F5B91A0B5D08}"/>
                </a:ext>
              </a:extLst>
            </p:cNvPr>
            <p:cNvSpPr/>
            <p:nvPr userDrawn="1"/>
          </p:nvSpPr>
          <p:spPr>
            <a:xfrm>
              <a:off x="23195532" y="1872241"/>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7B01747F-78C9-192A-E0B3-BB8BE79EFEF1}"/>
                </a:ext>
              </a:extLst>
            </p:cNvPr>
            <p:cNvSpPr/>
            <p:nvPr userDrawn="1"/>
          </p:nvSpPr>
          <p:spPr>
            <a:xfrm>
              <a:off x="23195532" y="2436529"/>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1AF11095-1E4B-721B-2D2E-A6AE9C07FEF2}"/>
                </a:ext>
              </a:extLst>
            </p:cNvPr>
            <p:cNvSpPr/>
            <p:nvPr userDrawn="1"/>
          </p:nvSpPr>
          <p:spPr>
            <a:xfrm>
              <a:off x="23195532" y="3000817"/>
              <a:ext cx="1191643" cy="5672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D714B9EB-86D0-1A95-18F4-6EF135DA6543}"/>
                </a:ext>
              </a:extLst>
            </p:cNvPr>
            <p:cNvSpPr/>
            <p:nvPr userDrawn="1"/>
          </p:nvSpPr>
          <p:spPr>
            <a:xfrm>
              <a:off x="23195532" y="3565107"/>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29" name="Picture 28">
            <a:extLst>
              <a:ext uri="{FF2B5EF4-FFF2-40B4-BE49-F238E27FC236}">
                <a16:creationId xmlns:a16="http://schemas.microsoft.com/office/drawing/2014/main" id="{2C9B660E-DADE-3297-F523-480C5756709A}"/>
              </a:ext>
              <a:ext uri="{C183D7F6-B498-43B3-948B-1728B52AA6E4}">
                <adec:decorative xmlns:adec="http://schemas.microsoft.com/office/drawing/2017/decorative" val="1"/>
              </a:ext>
            </a:extLst>
          </p:cNvPr>
          <p:cNvPicPr>
            <a:picLocks noChangeAspect="1"/>
          </p:cNvPicPr>
          <p:nvPr userDrawn="1"/>
        </p:nvPicPr>
        <p:blipFill rotWithShape="1">
          <a:blip r:embed="rId4"/>
          <a:srcRect l="1" r="39071"/>
          <a:stretch/>
        </p:blipFill>
        <p:spPr>
          <a:xfrm>
            <a:off x="23195519" y="3962400"/>
            <a:ext cx="1191643" cy="9753600"/>
          </a:xfrm>
          <a:prstGeom prst="rect">
            <a:avLst/>
          </a:prstGeom>
        </p:spPr>
      </p:pic>
    </p:spTree>
    <p:extLst>
      <p:ext uri="{BB962C8B-B14F-4D97-AF65-F5344CB8AC3E}">
        <p14:creationId xmlns:p14="http://schemas.microsoft.com/office/powerpoint/2010/main" val="21903317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lumns-Sidebar">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367D14-DC84-37FE-9353-9AFB12EA160C}"/>
              </a:ext>
              <a:ext uri="{C183D7F6-B498-43B3-948B-1728B52AA6E4}">
                <adec:decorative xmlns:adec="http://schemas.microsoft.com/office/drawing/2017/decorative" val="1"/>
              </a:ext>
            </a:extLst>
          </p:cNvPr>
          <p:cNvPicPr>
            <a:picLocks noChangeAspect="1"/>
          </p:cNvPicPr>
          <p:nvPr userDrawn="1"/>
        </p:nvPicPr>
        <p:blipFill rotWithShape="1">
          <a:blip r:embed="rId2"/>
          <a:srcRect r="84048"/>
          <a:stretch/>
        </p:blipFill>
        <p:spPr>
          <a:xfrm>
            <a:off x="1587" y="0"/>
            <a:ext cx="3889929" cy="13716893"/>
          </a:xfrm>
          <a:prstGeom prst="rect">
            <a:avLst/>
          </a:prstGeom>
        </p:spPr>
      </p:pic>
      <p:sp>
        <p:nvSpPr>
          <p:cNvPr id="8" name="Rectangle 7">
            <a:extLst>
              <a:ext uri="{FF2B5EF4-FFF2-40B4-BE49-F238E27FC236}">
                <a16:creationId xmlns:a16="http://schemas.microsoft.com/office/drawing/2014/main" id="{AF38DA7F-E3F5-8F2E-74C2-ED9978E062A1}"/>
              </a:ext>
              <a:ext uri="{C183D7F6-B498-43B3-948B-1728B52AA6E4}">
                <adec:decorative xmlns:adec="http://schemas.microsoft.com/office/drawing/2017/decorative" val="1"/>
              </a:ext>
            </a:extLst>
          </p:cNvPr>
          <p:cNvSpPr/>
          <p:nvPr userDrawn="1"/>
        </p:nvSpPr>
        <p:spPr>
          <a:xfrm>
            <a:off x="3849950" y="0"/>
            <a:ext cx="467841" cy="13716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Colorado State University symbol">
            <a:extLst>
              <a:ext uri="{FF2B5EF4-FFF2-40B4-BE49-F238E27FC236}">
                <a16:creationId xmlns:a16="http://schemas.microsoft.com/office/drawing/2014/main" id="{E74486EA-1727-AA76-BCAA-5245CDDF5BA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60856" y="11592396"/>
            <a:ext cx="1446028" cy="1446028"/>
          </a:xfrm>
          <a:prstGeom prst="rect">
            <a:avLst/>
          </a:prstGeom>
        </p:spPr>
      </p:pic>
      <p:sp>
        <p:nvSpPr>
          <p:cNvPr id="11" name="Title 4">
            <a:extLst>
              <a:ext uri="{FF2B5EF4-FFF2-40B4-BE49-F238E27FC236}">
                <a16:creationId xmlns:a16="http://schemas.microsoft.com/office/drawing/2014/main" id="{B10D2022-1C46-B33B-9D3B-B229B82C7315}"/>
              </a:ext>
            </a:extLst>
          </p:cNvPr>
          <p:cNvSpPr>
            <a:spLocks noGrp="1"/>
          </p:cNvSpPr>
          <p:nvPr>
            <p:ph type="title" hasCustomPrompt="1"/>
          </p:nvPr>
        </p:nvSpPr>
        <p:spPr>
          <a:xfrm>
            <a:off x="5169875" y="610860"/>
            <a:ext cx="18136812" cy="1651093"/>
          </a:xfrm>
        </p:spPr>
        <p:txBody>
          <a:bodyPr/>
          <a:lstStyle/>
          <a:p>
            <a:r>
              <a:rPr lang="en-US" dirty="0"/>
              <a:t>Headline</a:t>
            </a:r>
          </a:p>
        </p:txBody>
      </p:sp>
      <p:sp>
        <p:nvSpPr>
          <p:cNvPr id="12" name="Text Placeholder 24"/>
          <p:cNvSpPr>
            <a:spLocks noGrp="1"/>
          </p:cNvSpPr>
          <p:nvPr>
            <p:ph type="body" sz="quarter" idx="10" hasCustomPrompt="1"/>
          </p:nvPr>
        </p:nvSpPr>
        <p:spPr>
          <a:xfrm>
            <a:off x="5169876" y="2923224"/>
            <a:ext cx="5428021" cy="855427"/>
          </a:xfrm>
        </p:spPr>
        <p:txBody>
          <a:bodyPr wrap="square" numCol="1" anchor="ctr" anchorCtr="0">
            <a:spAutoFit/>
          </a:bodyPr>
          <a:lstStyle>
            <a:lvl1pPr marL="0" indent="0" algn="ctr">
              <a:buNone/>
              <a:defRPr sz="4000"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Copy</a:t>
            </a:r>
          </a:p>
        </p:txBody>
      </p:sp>
      <p:sp>
        <p:nvSpPr>
          <p:cNvPr id="14" name="Text Placeholder 24"/>
          <p:cNvSpPr>
            <a:spLocks noGrp="1"/>
          </p:cNvSpPr>
          <p:nvPr>
            <p:ph type="body" sz="quarter" idx="11" hasCustomPrompt="1"/>
          </p:nvPr>
        </p:nvSpPr>
        <p:spPr>
          <a:xfrm>
            <a:off x="11524271" y="2923224"/>
            <a:ext cx="5428021" cy="855427"/>
          </a:xfrm>
        </p:spPr>
        <p:txBody>
          <a:bodyPr wrap="square" numCol="1" anchor="ctr" anchorCtr="0">
            <a:spAutoFit/>
          </a:bodyPr>
          <a:lstStyle>
            <a:lvl1pPr marL="0" indent="0" algn="ctr">
              <a:buNone/>
              <a:defRPr sz="4000"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Copy</a:t>
            </a:r>
          </a:p>
        </p:txBody>
      </p:sp>
      <p:sp>
        <p:nvSpPr>
          <p:cNvPr id="15" name="Text Placeholder 24"/>
          <p:cNvSpPr>
            <a:spLocks noGrp="1"/>
          </p:cNvSpPr>
          <p:nvPr>
            <p:ph type="body" sz="quarter" idx="12" hasCustomPrompt="1"/>
          </p:nvPr>
        </p:nvSpPr>
        <p:spPr>
          <a:xfrm>
            <a:off x="17878666" y="2923224"/>
            <a:ext cx="5428021" cy="855427"/>
          </a:xfrm>
        </p:spPr>
        <p:txBody>
          <a:bodyPr wrap="square" numCol="1" anchor="ctr" anchorCtr="0">
            <a:spAutoFit/>
          </a:bodyPr>
          <a:lstStyle>
            <a:lvl1pPr marL="0" indent="0" algn="ctr">
              <a:buNone/>
              <a:defRPr sz="4000"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Copy</a:t>
            </a:r>
          </a:p>
        </p:txBody>
      </p:sp>
      <p:sp>
        <p:nvSpPr>
          <p:cNvPr id="2" name="Slide Number Placeholder 3">
            <a:extLst>
              <a:ext uri="{FF2B5EF4-FFF2-40B4-BE49-F238E27FC236}">
                <a16:creationId xmlns:a16="http://schemas.microsoft.com/office/drawing/2014/main" id="{82F58C89-8A08-333D-6958-95A00A0BA13B}"/>
              </a:ext>
            </a:extLst>
          </p:cNvPr>
          <p:cNvSpPr>
            <a:spLocks noGrp="1"/>
          </p:cNvSpPr>
          <p:nvPr>
            <p:ph type="sldNum" sz="quarter" idx="4"/>
          </p:nvPr>
        </p:nvSpPr>
        <p:spPr>
          <a:xfrm>
            <a:off x="23214133" y="13024017"/>
            <a:ext cx="924316" cy="444843"/>
          </a:xfrm>
          <a:prstGeom prst="rect">
            <a:avLst/>
          </a:prstGeom>
        </p:spPr>
        <p:txBody>
          <a:bodyPr vert="horz" lIns="91440" tIns="45720" rIns="91440" bIns="45720" rtlCol="0" anchor="ctr"/>
          <a:lstStyle>
            <a:lvl1pPr algn="r">
              <a:defRPr sz="2800">
                <a:solidFill>
                  <a:schemeClr val="tx1">
                    <a:tint val="75000"/>
                  </a:schemeClr>
                </a:solidFill>
              </a:defRPr>
            </a:lvl1pPr>
          </a:lstStyle>
          <a:p>
            <a:fld id="{5D421B75-32F1-3341-9ED0-64265A793BE3}" type="slidenum">
              <a:rPr lang="en-US" smtClean="0"/>
              <a:pPr/>
              <a:t>‹#›</a:t>
            </a:fld>
            <a:endParaRPr lang="en-US" dirty="0"/>
          </a:p>
        </p:txBody>
      </p:sp>
    </p:spTree>
    <p:extLst>
      <p:ext uri="{BB962C8B-B14F-4D97-AF65-F5344CB8AC3E}">
        <p14:creationId xmlns:p14="http://schemas.microsoft.com/office/powerpoint/2010/main" val="21032556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hoto and Green Bar">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15904649" cy="13716000"/>
          </a:xfrm>
        </p:spPr>
        <p:txBody>
          <a:bodyPr anchor="ctr" anchorCtr="0">
            <a:noAutofit/>
          </a:bodyPr>
          <a:lstStyle>
            <a:lvl1pPr marL="0" indent="0" algn="ctr">
              <a:buNone/>
              <a:defRPr baseline="0"/>
            </a:lvl1pPr>
          </a:lstStyle>
          <a:p>
            <a:r>
              <a:rPr lang="en-US"/>
              <a:t>Click to insert photo</a:t>
            </a:r>
          </a:p>
        </p:txBody>
      </p:sp>
      <p:pic>
        <p:nvPicPr>
          <p:cNvPr id="8" name="Picture 7">
            <a:extLst>
              <a:ext uri="{FF2B5EF4-FFF2-40B4-BE49-F238E27FC236}">
                <a16:creationId xmlns:a16="http://schemas.microsoft.com/office/drawing/2014/main" id="{13CB5CA8-1D33-D57A-0D5B-9F0C565ED12F}"/>
              </a:ext>
              <a:ext uri="{C183D7F6-B498-43B3-948B-1728B52AA6E4}">
                <adec:decorative xmlns:adec="http://schemas.microsoft.com/office/drawing/2017/decorative" val="1"/>
              </a:ext>
            </a:extLst>
          </p:cNvPr>
          <p:cNvPicPr>
            <a:picLocks noChangeAspect="1"/>
          </p:cNvPicPr>
          <p:nvPr userDrawn="1"/>
        </p:nvPicPr>
        <p:blipFill rotWithShape="1">
          <a:blip r:embed="rId2"/>
          <a:srcRect l="2279" t="10488"/>
          <a:stretch/>
        </p:blipFill>
        <p:spPr>
          <a:xfrm rot="10800000">
            <a:off x="16138571" y="0"/>
            <a:ext cx="8248604" cy="13716000"/>
          </a:xfrm>
          <a:prstGeom prst="rect">
            <a:avLst/>
          </a:prstGeom>
        </p:spPr>
      </p:pic>
      <p:sp>
        <p:nvSpPr>
          <p:cNvPr id="9" name="Rectangle 8">
            <a:extLst>
              <a:ext uri="{FF2B5EF4-FFF2-40B4-BE49-F238E27FC236}">
                <a16:creationId xmlns:a16="http://schemas.microsoft.com/office/drawing/2014/main" id="{0FB33A28-D647-6609-0C80-6EA99E415953}"/>
              </a:ext>
              <a:ext uri="{C183D7F6-B498-43B3-948B-1728B52AA6E4}">
                <adec:decorative xmlns:adec="http://schemas.microsoft.com/office/drawing/2017/decorative" val="1"/>
              </a:ext>
            </a:extLst>
          </p:cNvPr>
          <p:cNvSpPr/>
          <p:nvPr userDrawn="1"/>
        </p:nvSpPr>
        <p:spPr>
          <a:xfrm>
            <a:off x="15904649" y="-2"/>
            <a:ext cx="467841" cy="13716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1" hasCustomPrompt="1"/>
          </p:nvPr>
        </p:nvSpPr>
        <p:spPr>
          <a:xfrm>
            <a:off x="16873773" y="6858000"/>
            <a:ext cx="6778200" cy="695255"/>
          </a:xfrm>
        </p:spPr>
        <p:txBody>
          <a:bodyPr wrap="square">
            <a:spAutoFit/>
          </a:bodyPr>
          <a:lstStyle>
            <a:lvl1pPr marL="0" indent="0" algn="ctr">
              <a:lnSpc>
                <a:spcPct val="114000"/>
              </a:lnSpc>
              <a:buNone/>
              <a:defRPr baseline="0">
                <a:solidFill>
                  <a:schemeClr val="bg1"/>
                </a:solidFill>
              </a:defRPr>
            </a:lvl1pPr>
          </a:lstStyle>
          <a:p>
            <a:pPr lvl="0"/>
            <a:r>
              <a:rPr lang="en-US" dirty="0"/>
              <a:t>Copy</a:t>
            </a:r>
          </a:p>
        </p:txBody>
      </p:sp>
      <p:sp>
        <p:nvSpPr>
          <p:cNvPr id="11" name="Title Placeholder 1"/>
          <p:cNvSpPr>
            <a:spLocks noGrp="1"/>
          </p:cNvSpPr>
          <p:nvPr>
            <p:ph type="title" hasCustomPrompt="1"/>
          </p:nvPr>
        </p:nvSpPr>
        <p:spPr>
          <a:xfrm>
            <a:off x="16873773" y="5246522"/>
            <a:ext cx="6778200" cy="933849"/>
          </a:xfrm>
          <a:prstGeom prst="rect">
            <a:avLst/>
          </a:prstGeom>
        </p:spPr>
        <p:txBody>
          <a:bodyPr vert="horz" wrap="square" lIns="101858" tIns="50929" rIns="101858" bIns="50929" rtlCol="0" anchor="b" anchorCtr="0">
            <a:spAutoFit/>
          </a:bodyPr>
          <a:lstStyle>
            <a:lvl1pPr algn="ctr">
              <a:defRPr sz="5400" b="0">
                <a:solidFill>
                  <a:schemeClr val="bg1"/>
                </a:solidFill>
              </a:defRPr>
            </a:lvl1pPr>
          </a:lstStyle>
          <a:p>
            <a:r>
              <a:rPr lang="en-US" dirty="0"/>
              <a:t>Headline</a:t>
            </a:r>
          </a:p>
        </p:txBody>
      </p:sp>
      <p:sp>
        <p:nvSpPr>
          <p:cNvPr id="5" name="Slide Number Placeholder 3">
            <a:extLst>
              <a:ext uri="{FF2B5EF4-FFF2-40B4-BE49-F238E27FC236}">
                <a16:creationId xmlns:a16="http://schemas.microsoft.com/office/drawing/2014/main" id="{823C1988-8971-9C59-BDE8-BC869EA85B11}"/>
              </a:ext>
            </a:extLst>
          </p:cNvPr>
          <p:cNvSpPr>
            <a:spLocks noGrp="1"/>
          </p:cNvSpPr>
          <p:nvPr>
            <p:ph type="sldNum" sz="quarter" idx="4"/>
          </p:nvPr>
        </p:nvSpPr>
        <p:spPr>
          <a:xfrm>
            <a:off x="23214133" y="13024017"/>
            <a:ext cx="924316" cy="444843"/>
          </a:xfrm>
          <a:prstGeom prst="rect">
            <a:avLst/>
          </a:prstGeom>
        </p:spPr>
        <p:txBody>
          <a:bodyPr vert="horz" lIns="91440" tIns="45720" rIns="91440" bIns="45720" rtlCol="0" anchor="ctr"/>
          <a:lstStyle>
            <a:lvl1pPr algn="r">
              <a:defRPr sz="2800">
                <a:solidFill>
                  <a:schemeClr val="bg1"/>
                </a:solidFill>
              </a:defRPr>
            </a:lvl1pPr>
          </a:lstStyle>
          <a:p>
            <a:fld id="{5D421B75-32F1-3341-9ED0-64265A793BE3}" type="slidenum">
              <a:rPr lang="en-US" smtClean="0"/>
              <a:pPr/>
              <a:t>‹#›</a:t>
            </a:fld>
            <a:endParaRPr lang="en-US" dirty="0"/>
          </a:p>
        </p:txBody>
      </p:sp>
    </p:spTree>
    <p:extLst>
      <p:ext uri="{BB962C8B-B14F-4D97-AF65-F5344CB8AC3E}">
        <p14:creationId xmlns:p14="http://schemas.microsoft.com/office/powerpoint/2010/main" val="45599396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and Photo">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A584C64-A914-822E-A0BB-375E897CD8BA}"/>
              </a:ext>
              <a:ext uri="{C183D7F6-B498-43B3-948B-1728B52AA6E4}">
                <adec:decorative xmlns:adec="http://schemas.microsoft.com/office/drawing/2017/decorative" val="1"/>
              </a:ext>
            </a:extLst>
          </p:cNvPr>
          <p:cNvGrpSpPr/>
          <p:nvPr userDrawn="1"/>
        </p:nvGrpSpPr>
        <p:grpSpPr>
          <a:xfrm>
            <a:off x="0" y="1"/>
            <a:ext cx="1191645" cy="3962400"/>
            <a:chOff x="23195532" y="179377"/>
            <a:chExt cx="1191645" cy="3952951"/>
          </a:xfrm>
        </p:grpSpPr>
        <p:sp>
          <p:nvSpPr>
            <p:cNvPr id="4" name="Rectangle 3">
              <a:extLst>
                <a:ext uri="{FF2B5EF4-FFF2-40B4-BE49-F238E27FC236}">
                  <a16:creationId xmlns:a16="http://schemas.microsoft.com/office/drawing/2014/main" id="{801BE646-2679-41E3-CEB5-2DD4A90CE1C6}"/>
                </a:ext>
              </a:extLst>
            </p:cNvPr>
            <p:cNvSpPr/>
            <p:nvPr userDrawn="1"/>
          </p:nvSpPr>
          <p:spPr>
            <a:xfrm>
              <a:off x="23195532" y="179377"/>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D082E90-8AC0-2284-E1DB-33E0BDA450B6}"/>
                </a:ext>
              </a:extLst>
            </p:cNvPr>
            <p:cNvSpPr/>
            <p:nvPr userDrawn="1"/>
          </p:nvSpPr>
          <p:spPr>
            <a:xfrm>
              <a:off x="23195534" y="743665"/>
              <a:ext cx="1191643" cy="5672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6DA3119-45E8-4CA2-315E-F2CF9CBE15CE}"/>
                </a:ext>
              </a:extLst>
            </p:cNvPr>
            <p:cNvSpPr/>
            <p:nvPr userDrawn="1"/>
          </p:nvSpPr>
          <p:spPr>
            <a:xfrm>
              <a:off x="23195533" y="1307953"/>
              <a:ext cx="1191643" cy="5672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5AD474F-9AA3-103A-C4A9-09C689687EE1}"/>
                </a:ext>
              </a:extLst>
            </p:cNvPr>
            <p:cNvSpPr/>
            <p:nvPr userDrawn="1"/>
          </p:nvSpPr>
          <p:spPr>
            <a:xfrm>
              <a:off x="23195532" y="1872241"/>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51CED52-3D32-5A87-9350-1D2CB3612122}"/>
                </a:ext>
              </a:extLst>
            </p:cNvPr>
            <p:cNvSpPr/>
            <p:nvPr userDrawn="1"/>
          </p:nvSpPr>
          <p:spPr>
            <a:xfrm>
              <a:off x="23195532" y="2436529"/>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7C670C8-1DCB-9B2F-3719-8994E2876370}"/>
                </a:ext>
              </a:extLst>
            </p:cNvPr>
            <p:cNvSpPr/>
            <p:nvPr userDrawn="1"/>
          </p:nvSpPr>
          <p:spPr>
            <a:xfrm>
              <a:off x="23195532" y="3000817"/>
              <a:ext cx="1191643" cy="5672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A3FA346-5A9F-773A-7320-A028253E30BF}"/>
                </a:ext>
              </a:extLst>
            </p:cNvPr>
            <p:cNvSpPr/>
            <p:nvPr userDrawn="1"/>
          </p:nvSpPr>
          <p:spPr>
            <a:xfrm>
              <a:off x="23195532" y="3565107"/>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5" name="Picture 14">
            <a:extLst>
              <a:ext uri="{FF2B5EF4-FFF2-40B4-BE49-F238E27FC236}">
                <a16:creationId xmlns:a16="http://schemas.microsoft.com/office/drawing/2014/main" id="{171B610E-3267-1CA7-77AC-581280028E48}"/>
              </a:ext>
              <a:ext uri="{C183D7F6-B498-43B3-948B-1728B52AA6E4}">
                <adec:decorative xmlns:adec="http://schemas.microsoft.com/office/drawing/2017/decorative" val="1"/>
              </a:ext>
            </a:extLst>
          </p:cNvPr>
          <p:cNvPicPr>
            <a:picLocks noChangeAspect="1"/>
          </p:cNvPicPr>
          <p:nvPr userDrawn="1"/>
        </p:nvPicPr>
        <p:blipFill rotWithShape="1">
          <a:blip r:embed="rId2"/>
          <a:srcRect l="1" r="39071"/>
          <a:stretch/>
        </p:blipFill>
        <p:spPr>
          <a:xfrm>
            <a:off x="0" y="3962400"/>
            <a:ext cx="1191643" cy="9753600"/>
          </a:xfrm>
          <a:prstGeom prst="rect">
            <a:avLst/>
          </a:prstGeom>
        </p:spPr>
      </p:pic>
      <p:sp>
        <p:nvSpPr>
          <p:cNvPr id="14" name="Rectangle 13">
            <a:extLst>
              <a:ext uri="{FF2B5EF4-FFF2-40B4-BE49-F238E27FC236}">
                <a16:creationId xmlns:a16="http://schemas.microsoft.com/office/drawing/2014/main" id="{95391DFD-1F77-AEF7-99E8-EB336BCE8F9E}"/>
              </a:ext>
              <a:ext uri="{C183D7F6-B498-43B3-948B-1728B52AA6E4}">
                <adec:decorative xmlns:adec="http://schemas.microsoft.com/office/drawing/2017/decorative" val="1"/>
              </a:ext>
            </a:extLst>
          </p:cNvPr>
          <p:cNvSpPr/>
          <p:nvPr userDrawn="1"/>
        </p:nvSpPr>
        <p:spPr>
          <a:xfrm flipH="1">
            <a:off x="1191643" y="0"/>
            <a:ext cx="350193" cy="13716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title" hasCustomPrompt="1"/>
          </p:nvPr>
        </p:nvSpPr>
        <p:spPr>
          <a:xfrm>
            <a:off x="2498030" y="1715201"/>
            <a:ext cx="8581832" cy="3139321"/>
          </a:xfrm>
        </p:spPr>
        <p:txBody>
          <a:bodyPr anchor="t" anchorCtr="0"/>
          <a:lstStyle>
            <a:lvl1pPr>
              <a:defRPr>
                <a:solidFill>
                  <a:schemeClr val="tx2"/>
                </a:solidFill>
              </a:defRPr>
            </a:lvl1pPr>
          </a:lstStyle>
          <a:p>
            <a:r>
              <a:rPr lang="en-US" dirty="0"/>
              <a:t>Two-line</a:t>
            </a:r>
            <a:br>
              <a:rPr lang="en-US" dirty="0"/>
            </a:br>
            <a:r>
              <a:rPr lang="en-US" dirty="0"/>
              <a:t>Headline</a:t>
            </a:r>
          </a:p>
        </p:txBody>
      </p:sp>
      <p:sp>
        <p:nvSpPr>
          <p:cNvPr id="7" name="Content Placeholder 2"/>
          <p:cNvSpPr>
            <a:spLocks noGrp="1"/>
          </p:cNvSpPr>
          <p:nvPr>
            <p:ph idx="1" hasCustomPrompt="1"/>
          </p:nvPr>
        </p:nvSpPr>
        <p:spPr>
          <a:xfrm>
            <a:off x="2498029" y="5386343"/>
            <a:ext cx="8581830" cy="332296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Copy</a:t>
            </a:r>
          </a:p>
          <a:p>
            <a:pPr lvl="0"/>
            <a:r>
              <a:rPr lang="en-US" dirty="0"/>
              <a:t>Copy</a:t>
            </a:r>
          </a:p>
          <a:p>
            <a:pPr lvl="0"/>
            <a:r>
              <a:rPr lang="en-US" dirty="0"/>
              <a:t>Copy</a:t>
            </a:r>
          </a:p>
          <a:p>
            <a:pPr lvl="0"/>
            <a:r>
              <a:rPr lang="en-US" dirty="0"/>
              <a:t>Copy</a:t>
            </a:r>
          </a:p>
        </p:txBody>
      </p:sp>
      <p:sp>
        <p:nvSpPr>
          <p:cNvPr id="8" name="Picture Placeholder 9"/>
          <p:cNvSpPr>
            <a:spLocks noGrp="1"/>
          </p:cNvSpPr>
          <p:nvPr>
            <p:ph type="pic" sz="quarter" idx="13" hasCustomPrompt="1"/>
          </p:nvPr>
        </p:nvSpPr>
        <p:spPr>
          <a:xfrm>
            <a:off x="12036056" y="0"/>
            <a:ext cx="12351120" cy="13716000"/>
          </a:xfrm>
        </p:spPr>
        <p:txBody>
          <a:bodyPr anchor="ctr" anchorCtr="0">
            <a:noAutofit/>
          </a:bodyPr>
          <a:lstStyle>
            <a:lvl1pPr marL="0" indent="0" algn="ctr">
              <a:buNone/>
              <a:defRPr>
                <a:solidFill>
                  <a:schemeClr val="tx1"/>
                </a:solidFill>
              </a:defRPr>
            </a:lvl1pPr>
          </a:lstStyle>
          <a:p>
            <a:r>
              <a:rPr lang="en-US"/>
              <a:t>Click to insert photo</a:t>
            </a:r>
          </a:p>
        </p:txBody>
      </p:sp>
      <p:sp>
        <p:nvSpPr>
          <p:cNvPr id="2" name="Slide Number Placeholder 3">
            <a:extLst>
              <a:ext uri="{FF2B5EF4-FFF2-40B4-BE49-F238E27FC236}">
                <a16:creationId xmlns:a16="http://schemas.microsoft.com/office/drawing/2014/main" id="{55BA60A1-0A69-8625-4064-E44722C496FC}"/>
              </a:ext>
            </a:extLst>
          </p:cNvPr>
          <p:cNvSpPr>
            <a:spLocks noGrp="1"/>
          </p:cNvSpPr>
          <p:nvPr>
            <p:ph type="sldNum" sz="quarter" idx="4"/>
          </p:nvPr>
        </p:nvSpPr>
        <p:spPr>
          <a:xfrm>
            <a:off x="2508111" y="13024017"/>
            <a:ext cx="924316" cy="444843"/>
          </a:xfrm>
          <a:prstGeom prst="rect">
            <a:avLst/>
          </a:prstGeom>
        </p:spPr>
        <p:txBody>
          <a:bodyPr vert="horz" lIns="91440" tIns="45720" rIns="91440" bIns="45720" rtlCol="0" anchor="ctr"/>
          <a:lstStyle>
            <a:lvl1pPr algn="l">
              <a:defRPr sz="2800">
                <a:solidFill>
                  <a:schemeClr val="tx1">
                    <a:tint val="75000"/>
                  </a:schemeClr>
                </a:solidFill>
              </a:defRPr>
            </a:lvl1pPr>
          </a:lstStyle>
          <a:p>
            <a:fld id="{5D421B75-32F1-3341-9ED0-64265A793BE3}" type="slidenum">
              <a:rPr lang="en-US" smtClean="0"/>
              <a:pPr/>
              <a:t>‹#›</a:t>
            </a:fld>
            <a:endParaRPr lang="en-US" dirty="0"/>
          </a:p>
        </p:txBody>
      </p:sp>
    </p:spTree>
    <p:extLst>
      <p:ext uri="{BB962C8B-B14F-4D97-AF65-F5344CB8AC3E}">
        <p14:creationId xmlns:p14="http://schemas.microsoft.com/office/powerpoint/2010/main" val="91279902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hoto and Conten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D2B293C-E279-D262-62FF-DE9F18B375EB}"/>
              </a:ext>
            </a:extLst>
          </p:cNvPr>
          <p:cNvSpPr>
            <a:spLocks noGrp="1"/>
          </p:cNvSpPr>
          <p:nvPr>
            <p:ph type="title" hasCustomPrompt="1"/>
          </p:nvPr>
        </p:nvSpPr>
        <p:spPr>
          <a:xfrm>
            <a:off x="12582698" y="1715201"/>
            <a:ext cx="8581832" cy="3139321"/>
          </a:xfrm>
        </p:spPr>
        <p:txBody>
          <a:bodyPr anchor="t" anchorCtr="0"/>
          <a:lstStyle>
            <a:lvl1pPr>
              <a:defRPr>
                <a:solidFill>
                  <a:schemeClr val="tx2"/>
                </a:solidFill>
              </a:defRPr>
            </a:lvl1pPr>
          </a:lstStyle>
          <a:p>
            <a:r>
              <a:rPr lang="en-US" dirty="0"/>
              <a:t>Two-line</a:t>
            </a:r>
            <a:br>
              <a:rPr lang="en-US" dirty="0"/>
            </a:br>
            <a:r>
              <a:rPr lang="en-US" dirty="0"/>
              <a:t>Headline</a:t>
            </a:r>
          </a:p>
        </p:txBody>
      </p:sp>
      <p:sp>
        <p:nvSpPr>
          <p:cNvPr id="6" name="Content Placeholder 2">
            <a:extLst>
              <a:ext uri="{FF2B5EF4-FFF2-40B4-BE49-F238E27FC236}">
                <a16:creationId xmlns:a16="http://schemas.microsoft.com/office/drawing/2014/main" id="{3C4E5CF8-AF7E-5C3B-AE0F-2A8EB21265A1}"/>
              </a:ext>
            </a:extLst>
          </p:cNvPr>
          <p:cNvSpPr>
            <a:spLocks noGrp="1"/>
          </p:cNvSpPr>
          <p:nvPr>
            <p:ph idx="14" hasCustomPrompt="1"/>
          </p:nvPr>
        </p:nvSpPr>
        <p:spPr>
          <a:xfrm>
            <a:off x="12582701" y="5386343"/>
            <a:ext cx="8581830" cy="332296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Copy</a:t>
            </a:r>
          </a:p>
          <a:p>
            <a:pPr lvl="0"/>
            <a:r>
              <a:rPr lang="en-US" dirty="0"/>
              <a:t>Copy</a:t>
            </a:r>
          </a:p>
          <a:p>
            <a:pPr lvl="0"/>
            <a:r>
              <a:rPr lang="en-US" dirty="0"/>
              <a:t>Copy</a:t>
            </a:r>
          </a:p>
          <a:p>
            <a:pPr lvl="0"/>
            <a:r>
              <a:rPr lang="en-US" dirty="0"/>
              <a:t>Copy</a:t>
            </a:r>
          </a:p>
        </p:txBody>
      </p:sp>
      <p:sp>
        <p:nvSpPr>
          <p:cNvPr id="7" name="Picture Placeholder 9">
            <a:extLst>
              <a:ext uri="{FF2B5EF4-FFF2-40B4-BE49-F238E27FC236}">
                <a16:creationId xmlns:a16="http://schemas.microsoft.com/office/drawing/2014/main" id="{E7CA2E77-0C7A-35BA-F020-60D736EB44FB}"/>
              </a:ext>
            </a:extLst>
          </p:cNvPr>
          <p:cNvSpPr>
            <a:spLocks noGrp="1"/>
          </p:cNvSpPr>
          <p:nvPr>
            <p:ph type="pic" sz="quarter" idx="13" hasCustomPrompt="1"/>
          </p:nvPr>
        </p:nvSpPr>
        <p:spPr>
          <a:xfrm>
            <a:off x="0" y="0"/>
            <a:ext cx="11626499" cy="13716000"/>
          </a:xfrm>
        </p:spPr>
        <p:txBody>
          <a:bodyPr anchor="ctr" anchorCtr="0">
            <a:noAutofit/>
          </a:bodyPr>
          <a:lstStyle>
            <a:lvl1pPr marL="0" indent="0" algn="ctr">
              <a:buNone/>
              <a:defRPr>
                <a:solidFill>
                  <a:schemeClr val="tx1"/>
                </a:solidFill>
              </a:defRPr>
            </a:lvl1pPr>
          </a:lstStyle>
          <a:p>
            <a:r>
              <a:rPr lang="en-US"/>
              <a:t>Click to insert photo</a:t>
            </a:r>
          </a:p>
        </p:txBody>
      </p:sp>
      <p:sp>
        <p:nvSpPr>
          <p:cNvPr id="9" name="Rectangle 8">
            <a:extLst>
              <a:ext uri="{FF2B5EF4-FFF2-40B4-BE49-F238E27FC236}">
                <a16:creationId xmlns:a16="http://schemas.microsoft.com/office/drawing/2014/main" id="{08C56F39-2B84-2999-54DF-64863396D022}"/>
              </a:ext>
              <a:ext uri="{C183D7F6-B498-43B3-948B-1728B52AA6E4}">
                <adec:decorative xmlns:adec="http://schemas.microsoft.com/office/drawing/2017/decorative" val="1"/>
              </a:ext>
            </a:extLst>
          </p:cNvPr>
          <p:cNvSpPr/>
          <p:nvPr userDrawn="1"/>
        </p:nvSpPr>
        <p:spPr>
          <a:xfrm flipH="1">
            <a:off x="22120733" y="0"/>
            <a:ext cx="350193" cy="1371599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FEAED01-6C6A-C36B-3B7D-03A91FE39E3D}"/>
              </a:ext>
              <a:ext uri="{C183D7F6-B498-43B3-948B-1728B52AA6E4}">
                <adec:decorative xmlns:adec="http://schemas.microsoft.com/office/drawing/2017/decorative" val="1"/>
              </a:ext>
            </a:extLst>
          </p:cNvPr>
          <p:cNvPicPr>
            <a:picLocks noChangeAspect="1"/>
          </p:cNvPicPr>
          <p:nvPr userDrawn="1"/>
        </p:nvPicPr>
        <p:blipFill rotWithShape="1">
          <a:blip r:embed="rId2"/>
          <a:srcRect l="1382"/>
          <a:stretch/>
        </p:blipFill>
        <p:spPr>
          <a:xfrm>
            <a:off x="22470927" y="0"/>
            <a:ext cx="1916247" cy="8547100"/>
          </a:xfrm>
          <a:prstGeom prst="rect">
            <a:avLst/>
          </a:prstGeom>
        </p:spPr>
      </p:pic>
      <p:sp>
        <p:nvSpPr>
          <p:cNvPr id="11" name="Rectangle 10">
            <a:extLst>
              <a:ext uri="{FF2B5EF4-FFF2-40B4-BE49-F238E27FC236}">
                <a16:creationId xmlns:a16="http://schemas.microsoft.com/office/drawing/2014/main" id="{1679910A-43DD-1C44-0141-B0B9F57F9CF4}"/>
              </a:ext>
              <a:ext uri="{C183D7F6-B498-43B3-948B-1728B52AA6E4}">
                <adec:decorative xmlns:adec="http://schemas.microsoft.com/office/drawing/2017/decorative" val="1"/>
              </a:ext>
            </a:extLst>
          </p:cNvPr>
          <p:cNvSpPr/>
          <p:nvPr userDrawn="1"/>
        </p:nvSpPr>
        <p:spPr>
          <a:xfrm>
            <a:off x="22470928" y="8542870"/>
            <a:ext cx="1916247" cy="5173130"/>
          </a:xfrm>
          <a:prstGeom prst="rect">
            <a:avLst/>
          </a:prstGeom>
          <a:solidFill>
            <a:srgbClr val="00614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3">
            <a:extLst>
              <a:ext uri="{FF2B5EF4-FFF2-40B4-BE49-F238E27FC236}">
                <a16:creationId xmlns:a16="http://schemas.microsoft.com/office/drawing/2014/main" id="{0CB3283F-B7C5-4D58-F734-965D9263C2D6}"/>
              </a:ext>
            </a:extLst>
          </p:cNvPr>
          <p:cNvSpPr>
            <a:spLocks noGrp="1"/>
          </p:cNvSpPr>
          <p:nvPr>
            <p:ph type="sldNum" sz="quarter" idx="4"/>
          </p:nvPr>
        </p:nvSpPr>
        <p:spPr>
          <a:xfrm>
            <a:off x="23214133" y="13024017"/>
            <a:ext cx="924316" cy="444843"/>
          </a:xfrm>
          <a:prstGeom prst="rect">
            <a:avLst/>
          </a:prstGeom>
        </p:spPr>
        <p:txBody>
          <a:bodyPr vert="horz" lIns="91440" tIns="45720" rIns="91440" bIns="45720" rtlCol="0" anchor="ctr"/>
          <a:lstStyle>
            <a:lvl1pPr algn="r">
              <a:defRPr sz="2800">
                <a:solidFill>
                  <a:schemeClr val="bg1"/>
                </a:solidFill>
              </a:defRPr>
            </a:lvl1pPr>
          </a:lstStyle>
          <a:p>
            <a:fld id="{5D421B75-32F1-3341-9ED0-64265A793BE3}" type="slidenum">
              <a:rPr lang="en-US" smtClean="0"/>
              <a:pPr/>
              <a:t>‹#›</a:t>
            </a:fld>
            <a:endParaRPr lang="en-US" dirty="0"/>
          </a:p>
        </p:txBody>
      </p:sp>
    </p:spTree>
    <p:extLst>
      <p:ext uri="{BB962C8B-B14F-4D97-AF65-F5344CB8AC3E}">
        <p14:creationId xmlns:p14="http://schemas.microsoft.com/office/powerpoint/2010/main" val="194407849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to and Bottom 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5EE7A8-CE53-9E0E-CB2D-27FFBA3B96E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 y="11295528"/>
            <a:ext cx="11866555" cy="2420471"/>
          </a:xfrm>
          <a:prstGeom prst="rect">
            <a:avLst/>
          </a:prstGeom>
        </p:spPr>
      </p:pic>
      <p:sp>
        <p:nvSpPr>
          <p:cNvPr id="5" name="Rectangle 4">
            <a:extLst>
              <a:ext uri="{FF2B5EF4-FFF2-40B4-BE49-F238E27FC236}">
                <a16:creationId xmlns:a16="http://schemas.microsoft.com/office/drawing/2014/main" id="{97AB5C39-6DBF-F77D-92A5-B8FEF05F2567}"/>
              </a:ext>
            </a:extLst>
          </p:cNvPr>
          <p:cNvSpPr/>
          <p:nvPr userDrawn="1"/>
        </p:nvSpPr>
        <p:spPr>
          <a:xfrm>
            <a:off x="11866554" y="11295529"/>
            <a:ext cx="12520620" cy="2420471"/>
          </a:xfrm>
          <a:prstGeom prst="rect">
            <a:avLst/>
          </a:prstGeom>
          <a:solidFill>
            <a:srgbClr val="00614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Placeholder 1"/>
          <p:cNvSpPr>
            <a:spLocks noGrp="1"/>
          </p:cNvSpPr>
          <p:nvPr>
            <p:ph type="title" hasCustomPrompt="1"/>
          </p:nvPr>
        </p:nvSpPr>
        <p:spPr>
          <a:xfrm>
            <a:off x="706724" y="11743593"/>
            <a:ext cx="22973728" cy="1333959"/>
          </a:xfrm>
          <a:prstGeom prst="rect">
            <a:avLst/>
          </a:prstGeom>
        </p:spPr>
        <p:txBody>
          <a:bodyPr vert="horz" wrap="square" lIns="101858" tIns="50929" rIns="101858" bIns="50929" rtlCol="0" anchor="t" anchorCtr="0">
            <a:spAutoFit/>
          </a:bodyPr>
          <a:lstStyle>
            <a:lvl1pPr>
              <a:defRPr sz="8000">
                <a:solidFill>
                  <a:schemeClr val="bg1"/>
                </a:solidFill>
              </a:defRPr>
            </a:lvl1pPr>
          </a:lstStyle>
          <a:p>
            <a:r>
              <a:rPr lang="en-US" dirty="0"/>
              <a:t>Headline</a:t>
            </a:r>
          </a:p>
        </p:txBody>
      </p:sp>
      <p:sp>
        <p:nvSpPr>
          <p:cNvPr id="3" name="Picture Placeholder 2"/>
          <p:cNvSpPr>
            <a:spLocks noGrp="1"/>
          </p:cNvSpPr>
          <p:nvPr>
            <p:ph type="pic" sz="quarter" idx="10" hasCustomPrompt="1"/>
          </p:nvPr>
        </p:nvSpPr>
        <p:spPr>
          <a:xfrm>
            <a:off x="0" y="0"/>
            <a:ext cx="24387175" cy="11295529"/>
          </a:xfrm>
        </p:spPr>
        <p:txBody>
          <a:bodyPr anchor="ctr" anchorCtr="0">
            <a:noAutofit/>
          </a:bodyPr>
          <a:lstStyle>
            <a:lvl1pPr marL="0" indent="0" algn="ctr">
              <a:buNone/>
              <a:defRPr baseline="0"/>
            </a:lvl1pPr>
          </a:lstStyle>
          <a:p>
            <a:r>
              <a:rPr lang="en-US"/>
              <a:t>Click to insert photo</a:t>
            </a:r>
          </a:p>
        </p:txBody>
      </p:sp>
      <p:sp>
        <p:nvSpPr>
          <p:cNvPr id="2" name="Slide Number Placeholder 3">
            <a:extLst>
              <a:ext uri="{FF2B5EF4-FFF2-40B4-BE49-F238E27FC236}">
                <a16:creationId xmlns:a16="http://schemas.microsoft.com/office/drawing/2014/main" id="{C1E06C1A-BE66-6D39-BB1E-3ACF85574593}"/>
              </a:ext>
            </a:extLst>
          </p:cNvPr>
          <p:cNvSpPr>
            <a:spLocks noGrp="1"/>
          </p:cNvSpPr>
          <p:nvPr>
            <p:ph type="sldNum" sz="quarter" idx="4"/>
          </p:nvPr>
        </p:nvSpPr>
        <p:spPr>
          <a:xfrm>
            <a:off x="23214133" y="13024017"/>
            <a:ext cx="924316" cy="444843"/>
          </a:xfrm>
          <a:prstGeom prst="rect">
            <a:avLst/>
          </a:prstGeom>
        </p:spPr>
        <p:txBody>
          <a:bodyPr vert="horz" lIns="91440" tIns="45720" rIns="91440" bIns="45720" rtlCol="0" anchor="ctr"/>
          <a:lstStyle>
            <a:lvl1pPr algn="r">
              <a:defRPr sz="2800">
                <a:solidFill>
                  <a:schemeClr val="bg1"/>
                </a:solidFill>
              </a:defRPr>
            </a:lvl1pPr>
          </a:lstStyle>
          <a:p>
            <a:fld id="{5D421B75-32F1-3341-9ED0-64265A793BE3}" type="slidenum">
              <a:rPr lang="en-US" smtClean="0"/>
              <a:pPr/>
              <a:t>‹#›</a:t>
            </a:fld>
            <a:endParaRPr lang="en-US" dirty="0"/>
          </a:p>
        </p:txBody>
      </p:sp>
    </p:spTree>
    <p:extLst>
      <p:ext uri="{BB962C8B-B14F-4D97-AF65-F5344CB8AC3E}">
        <p14:creationId xmlns:p14="http://schemas.microsoft.com/office/powerpoint/2010/main" val="27545939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ull Phot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C3C97C-4922-CFA8-2692-28A33BDEF749}"/>
              </a:ext>
              <a:ext uri="{C183D7F6-B498-43B3-948B-1728B52AA6E4}">
                <adec:decorative xmlns:adec="http://schemas.microsoft.com/office/drawing/2017/decorative" val="1"/>
              </a:ext>
            </a:extLst>
          </p:cNvPr>
          <p:cNvPicPr>
            <a:picLocks noChangeAspect="1"/>
          </p:cNvPicPr>
          <p:nvPr userDrawn="1"/>
        </p:nvPicPr>
        <p:blipFill rotWithShape="1">
          <a:blip r:embed="rId2"/>
          <a:srcRect l="7976" r="86450"/>
          <a:stretch/>
        </p:blipFill>
        <p:spPr>
          <a:xfrm>
            <a:off x="0" y="-893"/>
            <a:ext cx="1359243" cy="13716893"/>
          </a:xfrm>
          <a:prstGeom prst="rect">
            <a:avLst/>
          </a:prstGeom>
        </p:spPr>
      </p:pic>
      <p:sp>
        <p:nvSpPr>
          <p:cNvPr id="5" name="Rectangle 4">
            <a:extLst>
              <a:ext uri="{FF2B5EF4-FFF2-40B4-BE49-F238E27FC236}">
                <a16:creationId xmlns:a16="http://schemas.microsoft.com/office/drawing/2014/main" id="{256AFC4A-24B4-F991-4FE8-5F2430532DFE}"/>
              </a:ext>
              <a:ext uri="{C183D7F6-B498-43B3-948B-1728B52AA6E4}">
                <adec:decorative xmlns:adec="http://schemas.microsoft.com/office/drawing/2017/decorative" val="1"/>
              </a:ext>
            </a:extLst>
          </p:cNvPr>
          <p:cNvSpPr/>
          <p:nvPr userDrawn="1"/>
        </p:nvSpPr>
        <p:spPr>
          <a:xfrm>
            <a:off x="1359243" y="-893"/>
            <a:ext cx="467841" cy="13716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Picture Placeholder 3"/>
          <p:cNvSpPr>
            <a:spLocks noGrp="1"/>
          </p:cNvSpPr>
          <p:nvPr>
            <p:ph type="pic" sz="quarter" idx="10" hasCustomPrompt="1"/>
          </p:nvPr>
        </p:nvSpPr>
        <p:spPr>
          <a:xfrm>
            <a:off x="1827084" y="0"/>
            <a:ext cx="22560091" cy="13716000"/>
          </a:xfrm>
        </p:spPr>
        <p:txBody>
          <a:bodyPr anchor="ctr" anchorCtr="0">
            <a:noAutofit/>
          </a:bodyPr>
          <a:lstStyle>
            <a:lvl1pPr marL="0" indent="0" algn="ctr">
              <a:buNone/>
              <a:defRPr baseline="0"/>
            </a:lvl1pPr>
          </a:lstStyle>
          <a:p>
            <a:r>
              <a:rPr lang="en-US"/>
              <a:t>Click to insert photo</a:t>
            </a:r>
          </a:p>
        </p:txBody>
      </p:sp>
      <p:sp>
        <p:nvSpPr>
          <p:cNvPr id="2" name="Slide Number Placeholder 3">
            <a:extLst>
              <a:ext uri="{FF2B5EF4-FFF2-40B4-BE49-F238E27FC236}">
                <a16:creationId xmlns:a16="http://schemas.microsoft.com/office/drawing/2014/main" id="{FDA53C57-585A-C862-A030-6CF433556190}"/>
              </a:ext>
            </a:extLst>
          </p:cNvPr>
          <p:cNvSpPr>
            <a:spLocks noGrp="1"/>
          </p:cNvSpPr>
          <p:nvPr>
            <p:ph type="sldNum" sz="quarter" idx="4"/>
          </p:nvPr>
        </p:nvSpPr>
        <p:spPr>
          <a:xfrm>
            <a:off x="23214133" y="13024017"/>
            <a:ext cx="924316" cy="444843"/>
          </a:xfrm>
          <a:prstGeom prst="rect">
            <a:avLst/>
          </a:prstGeom>
        </p:spPr>
        <p:txBody>
          <a:bodyPr vert="horz" lIns="91440" tIns="45720" rIns="91440" bIns="45720" rtlCol="0" anchor="ctr"/>
          <a:lstStyle>
            <a:lvl1pPr algn="r">
              <a:defRPr sz="2800">
                <a:solidFill>
                  <a:schemeClr val="bg1"/>
                </a:solidFill>
              </a:defRPr>
            </a:lvl1pPr>
          </a:lstStyle>
          <a:p>
            <a:fld id="{5D421B75-32F1-3341-9ED0-64265A793BE3}" type="slidenum">
              <a:rPr lang="en-US" smtClean="0"/>
              <a:pPr/>
              <a:t>‹#›</a:t>
            </a:fld>
            <a:endParaRPr lang="en-US" dirty="0"/>
          </a:p>
        </p:txBody>
      </p:sp>
    </p:spTree>
    <p:extLst>
      <p:ext uri="{BB962C8B-B14F-4D97-AF65-F5344CB8AC3E}">
        <p14:creationId xmlns:p14="http://schemas.microsoft.com/office/powerpoint/2010/main" val="64364232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ottom Bar">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B352C01-CF06-B681-184A-FAE5A6ECB036}"/>
              </a:ext>
              <a:ext uri="{C183D7F6-B498-43B3-948B-1728B52AA6E4}">
                <adec:decorative xmlns:adec="http://schemas.microsoft.com/office/drawing/2017/decorative" val="1"/>
              </a:ext>
            </a:extLst>
          </p:cNvPr>
          <p:cNvGrpSpPr/>
          <p:nvPr userDrawn="1"/>
        </p:nvGrpSpPr>
        <p:grpSpPr>
          <a:xfrm>
            <a:off x="0" y="12649202"/>
            <a:ext cx="7384308" cy="1066798"/>
            <a:chOff x="0" y="568749"/>
            <a:chExt cx="7384308" cy="1191643"/>
          </a:xfrm>
        </p:grpSpPr>
        <p:sp>
          <p:nvSpPr>
            <p:cNvPr id="10" name="Rectangle 9">
              <a:extLst>
                <a:ext uri="{FF2B5EF4-FFF2-40B4-BE49-F238E27FC236}">
                  <a16:creationId xmlns:a16="http://schemas.microsoft.com/office/drawing/2014/main" id="{BC95E2CB-20FB-92B4-7A63-AD12348A4E27}"/>
                </a:ext>
              </a:extLst>
            </p:cNvPr>
            <p:cNvSpPr/>
            <p:nvPr userDrawn="1"/>
          </p:nvSpPr>
          <p:spPr>
            <a:xfrm rot="16200000">
              <a:off x="-312211"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7C85ADF-891A-E3CE-2A39-4F645BC1CD1D}"/>
                </a:ext>
              </a:extLst>
            </p:cNvPr>
            <p:cNvSpPr/>
            <p:nvPr userDrawn="1"/>
          </p:nvSpPr>
          <p:spPr>
            <a:xfrm rot="16200000">
              <a:off x="255880"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CE6FDF2-B195-6F0E-C775-3E75B03A7960}"/>
                </a:ext>
              </a:extLst>
            </p:cNvPr>
            <p:cNvSpPr/>
            <p:nvPr userDrawn="1"/>
          </p:nvSpPr>
          <p:spPr>
            <a:xfrm rot="16200000">
              <a:off x="823971"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B659CA4-F22D-5CB5-4F52-1120A3B0163F}"/>
                </a:ext>
              </a:extLst>
            </p:cNvPr>
            <p:cNvSpPr/>
            <p:nvPr userDrawn="1"/>
          </p:nvSpPr>
          <p:spPr>
            <a:xfrm rot="16200000">
              <a:off x="1392062"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FFC27C3-B913-BD6A-2121-452EDFFA3347}"/>
                </a:ext>
              </a:extLst>
            </p:cNvPr>
            <p:cNvSpPr/>
            <p:nvPr userDrawn="1"/>
          </p:nvSpPr>
          <p:spPr>
            <a:xfrm rot="16200000">
              <a:off x="1960153" y="880960"/>
              <a:ext cx="1191643" cy="5672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27F1EFD-0724-26BE-BEA4-E006100A0613}"/>
                </a:ext>
              </a:extLst>
            </p:cNvPr>
            <p:cNvSpPr/>
            <p:nvPr userDrawn="1"/>
          </p:nvSpPr>
          <p:spPr>
            <a:xfrm rot="16200000">
              <a:off x="2528244"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31369B6-79CB-1FE0-44F1-A079EB772348}"/>
                </a:ext>
              </a:extLst>
            </p:cNvPr>
            <p:cNvSpPr/>
            <p:nvPr userDrawn="1"/>
          </p:nvSpPr>
          <p:spPr>
            <a:xfrm rot="16200000">
              <a:off x="3096335" y="880960"/>
              <a:ext cx="1191643" cy="5672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B0CCF14-934C-2F45-E299-EADABD572E15}"/>
                </a:ext>
              </a:extLst>
            </p:cNvPr>
            <p:cNvSpPr/>
            <p:nvPr userDrawn="1"/>
          </p:nvSpPr>
          <p:spPr>
            <a:xfrm rot="16200000">
              <a:off x="3664426" y="880960"/>
              <a:ext cx="1191643" cy="5672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BF02125-91FB-5BD9-B947-33A245C1AB2B}"/>
                </a:ext>
              </a:extLst>
            </p:cNvPr>
            <p:cNvSpPr/>
            <p:nvPr userDrawn="1"/>
          </p:nvSpPr>
          <p:spPr>
            <a:xfrm rot="16200000">
              <a:off x="4232517"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C8BF4F0-1BAD-2261-9678-45CC4F8C4B0D}"/>
                </a:ext>
              </a:extLst>
            </p:cNvPr>
            <p:cNvSpPr/>
            <p:nvPr userDrawn="1"/>
          </p:nvSpPr>
          <p:spPr>
            <a:xfrm rot="16200000">
              <a:off x="4800608"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AEEE461-0455-13A9-7AF9-6DF7BC0B5E78}"/>
                </a:ext>
              </a:extLst>
            </p:cNvPr>
            <p:cNvSpPr/>
            <p:nvPr userDrawn="1"/>
          </p:nvSpPr>
          <p:spPr>
            <a:xfrm rot="16200000">
              <a:off x="5368699"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FAA87AA-5EC1-0A64-9BDC-3C9B3892CA61}"/>
                </a:ext>
              </a:extLst>
            </p:cNvPr>
            <p:cNvSpPr/>
            <p:nvPr userDrawn="1"/>
          </p:nvSpPr>
          <p:spPr>
            <a:xfrm rot="16200000">
              <a:off x="5936790"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6AB6F20-A900-3B90-DBCD-94880C4C6CA8}"/>
                </a:ext>
              </a:extLst>
            </p:cNvPr>
            <p:cNvSpPr/>
            <p:nvPr userDrawn="1"/>
          </p:nvSpPr>
          <p:spPr>
            <a:xfrm rot="16200000">
              <a:off x="6504876" y="880960"/>
              <a:ext cx="1191643" cy="5672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E5559F08-43EE-41A4-7125-5A6E16B114C2}"/>
              </a:ext>
              <a:ext uri="{C183D7F6-B498-43B3-948B-1728B52AA6E4}">
                <adec:decorative xmlns:adec="http://schemas.microsoft.com/office/drawing/2017/decorative" val="1"/>
              </a:ext>
            </a:extLst>
          </p:cNvPr>
          <p:cNvPicPr>
            <a:picLocks noChangeAspect="1"/>
          </p:cNvPicPr>
          <p:nvPr userDrawn="1"/>
        </p:nvPicPr>
        <p:blipFill rotWithShape="1">
          <a:blip r:embed="rId2"/>
          <a:srcRect l="3233" b="2225"/>
          <a:stretch/>
        </p:blipFill>
        <p:spPr>
          <a:xfrm>
            <a:off x="7384309" y="12647754"/>
            <a:ext cx="17002867" cy="1064129"/>
          </a:xfrm>
          <a:prstGeom prst="rect">
            <a:avLst/>
          </a:prstGeom>
        </p:spPr>
      </p:pic>
      <p:sp>
        <p:nvSpPr>
          <p:cNvPr id="2" name="Slide Number Placeholder 3">
            <a:extLst>
              <a:ext uri="{FF2B5EF4-FFF2-40B4-BE49-F238E27FC236}">
                <a16:creationId xmlns:a16="http://schemas.microsoft.com/office/drawing/2014/main" id="{54715335-D174-E71B-741C-712D7BBAF3BF}"/>
              </a:ext>
            </a:extLst>
          </p:cNvPr>
          <p:cNvSpPr>
            <a:spLocks noGrp="1"/>
          </p:cNvSpPr>
          <p:nvPr>
            <p:ph type="sldNum" sz="quarter" idx="4"/>
          </p:nvPr>
        </p:nvSpPr>
        <p:spPr>
          <a:xfrm>
            <a:off x="23214133" y="13024017"/>
            <a:ext cx="924316" cy="444843"/>
          </a:xfrm>
          <a:prstGeom prst="rect">
            <a:avLst/>
          </a:prstGeom>
        </p:spPr>
        <p:txBody>
          <a:bodyPr vert="horz" lIns="91440" tIns="45720" rIns="91440" bIns="45720" rtlCol="0" anchor="ctr"/>
          <a:lstStyle>
            <a:lvl1pPr algn="r">
              <a:defRPr sz="2800">
                <a:solidFill>
                  <a:srgbClr val="000000"/>
                </a:solidFill>
              </a:defRPr>
            </a:lvl1pPr>
          </a:lstStyle>
          <a:p>
            <a:fld id="{5D421B75-32F1-3341-9ED0-64265A793BE3}"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F6BE7D36-222D-8293-06F9-02F1BC446FFB}"/>
              </a:ext>
            </a:extLst>
          </p:cNvPr>
          <p:cNvSpPr>
            <a:spLocks noGrp="1"/>
          </p:cNvSpPr>
          <p:nvPr>
            <p:ph type="sldNum" sz="quarter" idx="4"/>
          </p:nvPr>
        </p:nvSpPr>
        <p:spPr>
          <a:xfrm>
            <a:off x="23214133" y="13024017"/>
            <a:ext cx="924316" cy="444843"/>
          </a:xfrm>
          <a:prstGeom prst="rect">
            <a:avLst/>
          </a:prstGeom>
        </p:spPr>
        <p:txBody>
          <a:bodyPr vert="horz" lIns="91440" tIns="45720" rIns="91440" bIns="45720" rtlCol="0" anchor="ctr"/>
          <a:lstStyle>
            <a:lvl1pPr algn="r">
              <a:defRPr sz="2800">
                <a:solidFill>
                  <a:schemeClr val="tx1">
                    <a:tint val="75000"/>
                  </a:schemeClr>
                </a:solidFill>
              </a:defRPr>
            </a:lvl1pPr>
          </a:lstStyle>
          <a:p>
            <a:fld id="{5D421B75-32F1-3341-9ED0-64265A793BE3}" type="slidenum">
              <a:rPr lang="en-US" smtClean="0"/>
              <a:pPr/>
              <a:t>‹#›</a:t>
            </a:fld>
            <a:endParaRPr lang="en-US" dirty="0"/>
          </a:p>
        </p:txBody>
      </p:sp>
    </p:spTree>
    <p:extLst>
      <p:ext uri="{BB962C8B-B14F-4D97-AF65-F5344CB8AC3E}">
        <p14:creationId xmlns:p14="http://schemas.microsoft.com/office/powerpoint/2010/main" val="119193521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Green">
    <p:bg>
      <p:bgRef idx="1001">
        <a:schemeClr val="bg2"/>
      </p:bgRef>
    </p:bg>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619C00B1-75B9-D48E-7592-19E77953A0E2}"/>
              </a:ext>
            </a:extLst>
          </p:cNvPr>
          <p:cNvSpPr>
            <a:spLocks noGrp="1"/>
          </p:cNvSpPr>
          <p:nvPr>
            <p:ph type="sldNum" sz="quarter" idx="4"/>
          </p:nvPr>
        </p:nvSpPr>
        <p:spPr>
          <a:xfrm>
            <a:off x="23214133" y="13024017"/>
            <a:ext cx="924316" cy="444843"/>
          </a:xfrm>
          <a:prstGeom prst="rect">
            <a:avLst/>
          </a:prstGeom>
        </p:spPr>
        <p:txBody>
          <a:bodyPr vert="horz" lIns="91440" tIns="45720" rIns="91440" bIns="45720" rtlCol="0" anchor="ctr"/>
          <a:lstStyle>
            <a:lvl1pPr algn="r">
              <a:defRPr sz="2800">
                <a:solidFill>
                  <a:schemeClr val="tx1"/>
                </a:solidFill>
              </a:defRPr>
            </a:lvl1pPr>
          </a:lstStyle>
          <a:p>
            <a:fld id="{5D421B75-32F1-3341-9ED0-64265A793BE3}" type="slidenum">
              <a:rPr lang="en-US" smtClean="0"/>
              <a:pPr/>
              <a:t>‹#›</a:t>
            </a:fld>
            <a:endParaRPr lang="en-US" dirty="0"/>
          </a:p>
        </p:txBody>
      </p:sp>
    </p:spTree>
    <p:extLst>
      <p:ext uri="{BB962C8B-B14F-4D97-AF65-F5344CB8AC3E}">
        <p14:creationId xmlns:p14="http://schemas.microsoft.com/office/powerpoint/2010/main" val="3557976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am End">
    <p:bg>
      <p:bgPr>
        <a:solidFill>
          <a:schemeClr val="tx2"/>
        </a:solidFill>
        <a:effectLst/>
      </p:bgPr>
    </p:bg>
    <p:spTree>
      <p:nvGrpSpPr>
        <p:cNvPr id="1" name=""/>
        <p:cNvGrpSpPr/>
        <p:nvPr/>
      </p:nvGrpSpPr>
      <p:grpSpPr>
        <a:xfrm>
          <a:off x="0" y="0"/>
          <a:ext cx="0" cy="0"/>
          <a:chOff x="0" y="0"/>
          <a:chExt cx="0" cy="0"/>
        </a:xfrm>
      </p:grpSpPr>
      <p:pic>
        <p:nvPicPr>
          <p:cNvPr id="3" name="Picture 2" descr="A ram with a leather halter&#10;&#10;Description automatically generated">
            <a:extLst>
              <a:ext uri="{FF2B5EF4-FFF2-40B4-BE49-F238E27FC236}">
                <a16:creationId xmlns:a16="http://schemas.microsoft.com/office/drawing/2014/main" id="{AF5630CA-CE85-8E94-7F94-DDB28DF995CB}"/>
              </a:ext>
            </a:extLst>
          </p:cNvPr>
          <p:cNvPicPr>
            <a:picLocks noChangeAspect="1"/>
          </p:cNvPicPr>
          <p:nvPr userDrawn="1"/>
        </p:nvPicPr>
        <p:blipFill>
          <a:blip r:embed="rId2"/>
          <a:stretch>
            <a:fillRect/>
          </a:stretch>
        </p:blipFill>
        <p:spPr>
          <a:xfrm>
            <a:off x="1587" y="0"/>
            <a:ext cx="24385588" cy="13716893"/>
          </a:xfrm>
          <a:prstGeom prst="rect">
            <a:avLst/>
          </a:prstGeom>
        </p:spPr>
      </p:pic>
      <p:pic>
        <p:nvPicPr>
          <p:cNvPr id="8" name="Picture 7" descr="Colorado State University logo">
            <a:extLst>
              <a:ext uri="{FF2B5EF4-FFF2-40B4-BE49-F238E27FC236}">
                <a16:creationId xmlns:a16="http://schemas.microsoft.com/office/drawing/2014/main" id="{1B6E8884-AC6A-78D6-0B43-26616F2549BE}"/>
              </a:ext>
            </a:extLst>
          </p:cNvPr>
          <p:cNvPicPr>
            <a:picLocks noChangeAspect="1"/>
          </p:cNvPicPr>
          <p:nvPr userDrawn="1"/>
        </p:nvPicPr>
        <p:blipFill>
          <a:blip r:embed="rId3"/>
          <a:stretch>
            <a:fillRect/>
          </a:stretch>
        </p:blipFill>
        <p:spPr>
          <a:xfrm>
            <a:off x="15806313" y="1473762"/>
            <a:ext cx="5296464" cy="3465588"/>
          </a:xfrm>
          <a:prstGeom prst="rect">
            <a:avLst/>
          </a:prstGeom>
        </p:spPr>
      </p:pic>
      <p:sp>
        <p:nvSpPr>
          <p:cNvPr id="2" name="Title 1">
            <a:extLst>
              <a:ext uri="{FF2B5EF4-FFF2-40B4-BE49-F238E27FC236}">
                <a16:creationId xmlns:a16="http://schemas.microsoft.com/office/drawing/2014/main" id="{62F832BF-CDCD-C36C-3D8E-F4CBCB8D7614}"/>
              </a:ext>
            </a:extLst>
          </p:cNvPr>
          <p:cNvSpPr>
            <a:spLocks noGrp="1"/>
          </p:cNvSpPr>
          <p:nvPr>
            <p:ph type="title" hasCustomPrompt="1"/>
          </p:nvPr>
        </p:nvSpPr>
        <p:spPr>
          <a:xfrm>
            <a:off x="14629677" y="6413112"/>
            <a:ext cx="7649736" cy="1651093"/>
          </a:xfrm>
        </p:spPr>
        <p:txBody>
          <a:bodyPr/>
          <a:lstStyle>
            <a:lvl1pPr algn="ctr">
              <a:defRPr/>
            </a:lvl1pPr>
          </a:lstStyle>
          <a:p>
            <a:r>
              <a:rPr lang="en-US" dirty="0"/>
              <a:t>Thank you</a:t>
            </a:r>
          </a:p>
        </p:txBody>
      </p:sp>
    </p:spTree>
    <p:extLst>
      <p:ext uri="{BB962C8B-B14F-4D97-AF65-F5344CB8AC3E}">
        <p14:creationId xmlns:p14="http://schemas.microsoft.com/office/powerpoint/2010/main" val="67482756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Vertical Title-Unit I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8E0622D4-4400-A1E1-234A-33DF8035E5E2}"/>
              </a:ext>
              <a:ext uri="{C183D7F6-B498-43B3-948B-1728B52AA6E4}">
                <adec:decorative xmlns:adec="http://schemas.microsoft.com/office/drawing/2017/decorative" val="1"/>
              </a:ext>
            </a:extLst>
          </p:cNvPr>
          <p:cNvPicPr>
            <a:picLocks noChangeAspect="1"/>
          </p:cNvPicPr>
          <p:nvPr userDrawn="1"/>
        </p:nvPicPr>
        <p:blipFill rotWithShape="1">
          <a:blip r:embed="rId2"/>
          <a:srcRect r="1383"/>
          <a:stretch/>
        </p:blipFill>
        <p:spPr>
          <a:xfrm>
            <a:off x="0" y="0"/>
            <a:ext cx="1916219" cy="8547100"/>
          </a:xfrm>
          <a:prstGeom prst="rect">
            <a:avLst/>
          </a:prstGeom>
        </p:spPr>
      </p:pic>
      <p:sp>
        <p:nvSpPr>
          <p:cNvPr id="26" name="Rectangle 25">
            <a:extLst>
              <a:ext uri="{FF2B5EF4-FFF2-40B4-BE49-F238E27FC236}">
                <a16:creationId xmlns:a16="http://schemas.microsoft.com/office/drawing/2014/main" id="{186C7CEA-7003-C4E0-6B60-21B547DF1D31}"/>
              </a:ext>
              <a:ext uri="{C183D7F6-B498-43B3-948B-1728B52AA6E4}">
                <adec:decorative xmlns:adec="http://schemas.microsoft.com/office/drawing/2017/decorative" val="1"/>
              </a:ext>
            </a:extLst>
          </p:cNvPr>
          <p:cNvSpPr/>
          <p:nvPr userDrawn="1"/>
        </p:nvSpPr>
        <p:spPr>
          <a:xfrm>
            <a:off x="0" y="8542867"/>
            <a:ext cx="1916247" cy="517313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CED8B625-CCCA-0501-F438-A869F8AA6B48}"/>
              </a:ext>
              <a:ext uri="{C183D7F6-B498-43B3-948B-1728B52AA6E4}">
                <adec:decorative xmlns:adec="http://schemas.microsoft.com/office/drawing/2017/decorative" val="1"/>
              </a:ext>
            </a:extLst>
          </p:cNvPr>
          <p:cNvSpPr/>
          <p:nvPr userDrawn="1"/>
        </p:nvSpPr>
        <p:spPr>
          <a:xfrm flipH="1">
            <a:off x="1916247" y="0"/>
            <a:ext cx="350193" cy="1371599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27A99E03-6BBD-CC22-3742-9CE5259720EA}"/>
              </a:ext>
              <a:ext uri="{C183D7F6-B498-43B3-948B-1728B52AA6E4}">
                <adec:decorative xmlns:adec="http://schemas.microsoft.com/office/drawing/2017/decorative" val="1"/>
              </a:ext>
            </a:extLst>
          </p:cNvPr>
          <p:cNvSpPr/>
          <p:nvPr userDrawn="1"/>
        </p:nvSpPr>
        <p:spPr>
          <a:xfrm>
            <a:off x="2266440" y="0"/>
            <a:ext cx="6648960" cy="1371599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Content Placeholder 4">
            <a:extLst>
              <a:ext uri="{FF2B5EF4-FFF2-40B4-BE49-F238E27FC236}">
                <a16:creationId xmlns:a16="http://schemas.microsoft.com/office/drawing/2014/main" id="{8CCEEE7F-6A45-438C-4C03-6861A1268181}"/>
              </a:ext>
            </a:extLst>
          </p:cNvPr>
          <p:cNvSpPr>
            <a:spLocks noGrp="1"/>
          </p:cNvSpPr>
          <p:nvPr>
            <p:ph sz="quarter" idx="14" hasCustomPrompt="1"/>
          </p:nvPr>
        </p:nvSpPr>
        <p:spPr>
          <a:xfrm>
            <a:off x="2764514" y="5033020"/>
            <a:ext cx="5652812" cy="3509847"/>
          </a:xfrm>
        </p:spPr>
        <p:txBody>
          <a:bodyPr/>
          <a:lstStyle>
            <a:lvl1pPr marL="0" indent="0" algn="ctr">
              <a:buNone/>
              <a:defRPr>
                <a:solidFill>
                  <a:schemeClr val="bg1"/>
                </a:solidFill>
              </a:defRPr>
            </a:lvl1pPr>
            <a:lvl2pPr marL="1234609" indent="0">
              <a:buNone/>
              <a:defRPr>
                <a:solidFill>
                  <a:schemeClr val="bg1"/>
                </a:solidFill>
              </a:defRPr>
            </a:lvl2pPr>
            <a:lvl3pPr marL="2469227" indent="0">
              <a:buNone/>
              <a:defRPr>
                <a:solidFill>
                  <a:schemeClr val="bg1"/>
                </a:solidFill>
              </a:defRPr>
            </a:lvl3pPr>
            <a:lvl4pPr marL="3703837" indent="0">
              <a:buNone/>
              <a:defRPr>
                <a:solidFill>
                  <a:schemeClr val="bg1"/>
                </a:solidFill>
              </a:defRPr>
            </a:lvl4pPr>
            <a:lvl5pPr marL="4938452" indent="0">
              <a:buNone/>
              <a:defRPr>
                <a:solidFill>
                  <a:schemeClr val="bg1"/>
                </a:solidFill>
              </a:defRPr>
            </a:lvl5pPr>
          </a:lstStyle>
          <a:p>
            <a:pPr lvl="0"/>
            <a:r>
              <a:rPr lang="en-US" dirty="0"/>
              <a:t>Insert Crev-357</a:t>
            </a:r>
            <a:br>
              <a:rPr lang="en-US" dirty="0"/>
            </a:br>
            <a:r>
              <a:rPr lang="en-US" dirty="0"/>
              <a:t>Unit Identifier (.</a:t>
            </a:r>
            <a:r>
              <a:rPr lang="en-US" dirty="0" err="1"/>
              <a:t>png</a:t>
            </a:r>
            <a:r>
              <a:rPr lang="en-US" dirty="0"/>
              <a:t>)</a:t>
            </a:r>
          </a:p>
        </p:txBody>
      </p:sp>
      <p:sp>
        <p:nvSpPr>
          <p:cNvPr id="3" name="Title 1">
            <a:extLst>
              <a:ext uri="{FF2B5EF4-FFF2-40B4-BE49-F238E27FC236}">
                <a16:creationId xmlns:a16="http://schemas.microsoft.com/office/drawing/2014/main" id="{B3CF289D-A3C9-8D9D-61B1-6AE279EE7DDB}"/>
              </a:ext>
            </a:extLst>
          </p:cNvPr>
          <p:cNvSpPr>
            <a:spLocks noGrp="1"/>
          </p:cNvSpPr>
          <p:nvPr>
            <p:ph type="title" hasCustomPrompt="1"/>
          </p:nvPr>
        </p:nvSpPr>
        <p:spPr>
          <a:xfrm>
            <a:off x="9995338" y="3524880"/>
            <a:ext cx="11950262" cy="5078313"/>
          </a:xfrm>
        </p:spPr>
        <p:txBody>
          <a:bodyPr/>
          <a:lstStyle>
            <a:lvl1pPr>
              <a:defRPr sz="10600"/>
            </a:lvl1pPr>
          </a:lstStyle>
          <a:p>
            <a:r>
              <a:rPr lang="en-US" dirty="0"/>
              <a:t>Three-line</a:t>
            </a:r>
            <a:br>
              <a:rPr lang="en-US" dirty="0"/>
            </a:br>
            <a:r>
              <a:rPr lang="en-US" dirty="0"/>
              <a:t>Presentation</a:t>
            </a:r>
            <a:br>
              <a:rPr lang="en-US" dirty="0"/>
            </a:br>
            <a:r>
              <a:rPr lang="en-US" dirty="0"/>
              <a:t>Title</a:t>
            </a:r>
          </a:p>
        </p:txBody>
      </p:sp>
      <p:cxnSp>
        <p:nvCxnSpPr>
          <p:cNvPr id="14" name="Straight Connector 13">
            <a:extLst>
              <a:ext uri="{FF2B5EF4-FFF2-40B4-BE49-F238E27FC236}">
                <a16:creationId xmlns:a16="http://schemas.microsoft.com/office/drawing/2014/main" id="{DAF025CF-7BE1-8FDD-94B1-32E1F2A72207}"/>
              </a:ext>
              <a:ext uri="{C183D7F6-B498-43B3-948B-1728B52AA6E4}">
                <adec:decorative xmlns:adec="http://schemas.microsoft.com/office/drawing/2017/decorative" val="1"/>
              </a:ext>
            </a:extLst>
          </p:cNvPr>
          <p:cNvCxnSpPr/>
          <p:nvPr userDrawn="1"/>
        </p:nvCxnSpPr>
        <p:spPr>
          <a:xfrm>
            <a:off x="9995338" y="9039224"/>
            <a:ext cx="1608206" cy="0"/>
          </a:xfrm>
          <a:prstGeom prst="line">
            <a:avLst/>
          </a:prstGeom>
          <a:ln w="28575">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11" name="Text Placeholder 10">
            <a:extLst>
              <a:ext uri="{FF2B5EF4-FFF2-40B4-BE49-F238E27FC236}">
                <a16:creationId xmlns:a16="http://schemas.microsoft.com/office/drawing/2014/main" id="{58F8036D-B8E7-7487-153F-332A4069095B}"/>
              </a:ext>
            </a:extLst>
          </p:cNvPr>
          <p:cNvSpPr>
            <a:spLocks noGrp="1"/>
          </p:cNvSpPr>
          <p:nvPr>
            <p:ph type="body" sz="quarter" idx="12" hasCustomPrompt="1"/>
          </p:nvPr>
        </p:nvSpPr>
        <p:spPr>
          <a:xfrm>
            <a:off x="9995339" y="9475255"/>
            <a:ext cx="11950262" cy="721288"/>
          </a:xfrm>
        </p:spPr>
        <p:txBody>
          <a:bodyPr wrap="square">
            <a:spAutoFit/>
          </a:bodyPr>
          <a:lstStyle>
            <a:lvl1pPr marL="0" indent="0">
              <a:buNone/>
              <a:defRPr sz="3200">
                <a:solidFill>
                  <a:schemeClr val="tx2"/>
                </a:solidFill>
              </a:defRPr>
            </a:lvl1pPr>
            <a:lvl2pPr marL="1234609" indent="0">
              <a:buNone/>
              <a:defRPr/>
            </a:lvl2pPr>
            <a:lvl3pPr marL="2469226" indent="0">
              <a:buNone/>
              <a:defRPr/>
            </a:lvl3pPr>
            <a:lvl4pPr marL="3703835" indent="0">
              <a:buNone/>
              <a:defRPr/>
            </a:lvl4pPr>
            <a:lvl5pPr marL="4938451" indent="0">
              <a:buNone/>
              <a:defRPr/>
            </a:lvl5pPr>
          </a:lstStyle>
          <a:p>
            <a:pPr lvl="0"/>
            <a:r>
              <a:rPr lang="en-US" dirty="0" err="1"/>
              <a:t>Subheadline</a:t>
            </a:r>
            <a:r>
              <a:rPr lang="en-US" dirty="0"/>
              <a:t>, name, or date</a:t>
            </a:r>
          </a:p>
        </p:txBody>
      </p:sp>
      <p:sp>
        <p:nvSpPr>
          <p:cNvPr id="24" name="Rectangle 23">
            <a:extLst>
              <a:ext uri="{FF2B5EF4-FFF2-40B4-BE49-F238E27FC236}">
                <a16:creationId xmlns:a16="http://schemas.microsoft.com/office/drawing/2014/main" id="{E10B072C-F36A-A04E-DE4D-EB8A67A9655D}"/>
              </a:ext>
              <a:ext uri="{C183D7F6-B498-43B3-948B-1728B52AA6E4}">
                <adec:decorative xmlns:adec="http://schemas.microsoft.com/office/drawing/2017/decorative" val="1"/>
              </a:ext>
            </a:extLst>
          </p:cNvPr>
          <p:cNvSpPr/>
          <p:nvPr userDrawn="1"/>
        </p:nvSpPr>
        <p:spPr>
          <a:xfrm flipH="1">
            <a:off x="22845326" y="0"/>
            <a:ext cx="350193" cy="13716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D3FC4D76-81FB-ACCF-8977-8FEDAA98C9A2}"/>
              </a:ext>
              <a:ext uri="{C183D7F6-B498-43B3-948B-1728B52AA6E4}">
                <adec:decorative xmlns:adec="http://schemas.microsoft.com/office/drawing/2017/decorative" val="1"/>
              </a:ext>
            </a:extLst>
          </p:cNvPr>
          <p:cNvGrpSpPr/>
          <p:nvPr userDrawn="1"/>
        </p:nvGrpSpPr>
        <p:grpSpPr>
          <a:xfrm>
            <a:off x="23195530" y="1"/>
            <a:ext cx="1191645" cy="3962400"/>
            <a:chOff x="23195532" y="179377"/>
            <a:chExt cx="1191645" cy="3952951"/>
          </a:xfrm>
        </p:grpSpPr>
        <p:sp>
          <p:nvSpPr>
            <p:cNvPr id="6" name="Rectangle 5">
              <a:extLst>
                <a:ext uri="{FF2B5EF4-FFF2-40B4-BE49-F238E27FC236}">
                  <a16:creationId xmlns:a16="http://schemas.microsoft.com/office/drawing/2014/main" id="{C9FEFD3E-5961-4845-219F-E001ECB39221}"/>
                </a:ext>
              </a:extLst>
            </p:cNvPr>
            <p:cNvSpPr/>
            <p:nvPr userDrawn="1"/>
          </p:nvSpPr>
          <p:spPr>
            <a:xfrm>
              <a:off x="23195532" y="179377"/>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93A24E2-E454-BF9E-4DF9-7FF811781F11}"/>
                </a:ext>
              </a:extLst>
            </p:cNvPr>
            <p:cNvSpPr/>
            <p:nvPr userDrawn="1"/>
          </p:nvSpPr>
          <p:spPr>
            <a:xfrm>
              <a:off x="23195534" y="743665"/>
              <a:ext cx="1191643" cy="5672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45BA58C-3C07-33C7-1B6D-DFA6BDE81996}"/>
                </a:ext>
              </a:extLst>
            </p:cNvPr>
            <p:cNvSpPr/>
            <p:nvPr userDrawn="1"/>
          </p:nvSpPr>
          <p:spPr>
            <a:xfrm>
              <a:off x="23195533" y="1307953"/>
              <a:ext cx="1191643" cy="5672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3DF491F-6D6B-7C62-539B-C2873ECA5D8A}"/>
                </a:ext>
              </a:extLst>
            </p:cNvPr>
            <p:cNvSpPr/>
            <p:nvPr userDrawn="1"/>
          </p:nvSpPr>
          <p:spPr>
            <a:xfrm>
              <a:off x="23195532" y="1872241"/>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7588E49-A916-DC61-AFE1-19648A522FBE}"/>
                </a:ext>
              </a:extLst>
            </p:cNvPr>
            <p:cNvSpPr/>
            <p:nvPr userDrawn="1"/>
          </p:nvSpPr>
          <p:spPr>
            <a:xfrm>
              <a:off x="23195532" y="2436529"/>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00C3479-63CA-CBA6-ACA2-ADE7FBECAE5E}"/>
                </a:ext>
              </a:extLst>
            </p:cNvPr>
            <p:cNvSpPr/>
            <p:nvPr userDrawn="1"/>
          </p:nvSpPr>
          <p:spPr>
            <a:xfrm>
              <a:off x="23195532" y="3000817"/>
              <a:ext cx="1191643" cy="5672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906DC5D7-2307-6000-B7B8-D8AA09E898A4}"/>
                </a:ext>
              </a:extLst>
            </p:cNvPr>
            <p:cNvSpPr/>
            <p:nvPr userDrawn="1"/>
          </p:nvSpPr>
          <p:spPr>
            <a:xfrm>
              <a:off x="23195532" y="3565107"/>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8" name="Picture 27">
            <a:extLst>
              <a:ext uri="{FF2B5EF4-FFF2-40B4-BE49-F238E27FC236}">
                <a16:creationId xmlns:a16="http://schemas.microsoft.com/office/drawing/2014/main" id="{4EF5D8E9-612D-681A-ED80-51B964A104E6}"/>
              </a:ext>
              <a:ext uri="{C183D7F6-B498-43B3-948B-1728B52AA6E4}">
                <adec:decorative xmlns:adec="http://schemas.microsoft.com/office/drawing/2017/decorative" val="1"/>
              </a:ext>
            </a:extLst>
          </p:cNvPr>
          <p:cNvPicPr>
            <a:picLocks noChangeAspect="1"/>
          </p:cNvPicPr>
          <p:nvPr userDrawn="1"/>
        </p:nvPicPr>
        <p:blipFill rotWithShape="1">
          <a:blip r:embed="rId3"/>
          <a:srcRect l="1" r="39071"/>
          <a:stretch/>
        </p:blipFill>
        <p:spPr>
          <a:xfrm>
            <a:off x="23195519" y="3962400"/>
            <a:ext cx="1191643" cy="9753600"/>
          </a:xfrm>
          <a:prstGeom prst="rect">
            <a:avLst/>
          </a:prstGeom>
        </p:spPr>
      </p:pic>
    </p:spTree>
    <p:extLst>
      <p:ext uri="{BB962C8B-B14F-4D97-AF65-F5344CB8AC3E}">
        <p14:creationId xmlns:p14="http://schemas.microsoft.com/office/powerpoint/2010/main" val="93565586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am End-Names">
    <p:bg>
      <p:bgPr>
        <a:solidFill>
          <a:schemeClr val="tx2"/>
        </a:solidFill>
        <a:effectLst/>
      </p:bgPr>
    </p:bg>
    <p:spTree>
      <p:nvGrpSpPr>
        <p:cNvPr id="1" name=""/>
        <p:cNvGrpSpPr/>
        <p:nvPr/>
      </p:nvGrpSpPr>
      <p:grpSpPr>
        <a:xfrm>
          <a:off x="0" y="0"/>
          <a:ext cx="0" cy="0"/>
          <a:chOff x="0" y="0"/>
          <a:chExt cx="0" cy="0"/>
        </a:xfrm>
      </p:grpSpPr>
      <p:pic>
        <p:nvPicPr>
          <p:cNvPr id="3" name="Picture 2" descr="A ram with a leather halter&#10;&#10;Description automatically generated">
            <a:extLst>
              <a:ext uri="{FF2B5EF4-FFF2-40B4-BE49-F238E27FC236}">
                <a16:creationId xmlns:a16="http://schemas.microsoft.com/office/drawing/2014/main" id="{AF5630CA-CE85-8E94-7F94-DDB28DF995CB}"/>
              </a:ext>
            </a:extLst>
          </p:cNvPr>
          <p:cNvPicPr>
            <a:picLocks noChangeAspect="1"/>
          </p:cNvPicPr>
          <p:nvPr userDrawn="1"/>
        </p:nvPicPr>
        <p:blipFill>
          <a:blip r:embed="rId2"/>
          <a:stretch>
            <a:fillRect/>
          </a:stretch>
        </p:blipFill>
        <p:spPr>
          <a:xfrm>
            <a:off x="1587" y="0"/>
            <a:ext cx="24385588" cy="13716893"/>
          </a:xfrm>
          <a:prstGeom prst="rect">
            <a:avLst/>
          </a:prstGeom>
        </p:spPr>
      </p:pic>
      <p:pic>
        <p:nvPicPr>
          <p:cNvPr id="8" name="Picture 7" descr="Colorado State University logo">
            <a:extLst>
              <a:ext uri="{FF2B5EF4-FFF2-40B4-BE49-F238E27FC236}">
                <a16:creationId xmlns:a16="http://schemas.microsoft.com/office/drawing/2014/main" id="{1B6E8884-AC6A-78D6-0B43-26616F2549BE}"/>
              </a:ext>
            </a:extLst>
          </p:cNvPr>
          <p:cNvPicPr>
            <a:picLocks noChangeAspect="1"/>
          </p:cNvPicPr>
          <p:nvPr userDrawn="1"/>
        </p:nvPicPr>
        <p:blipFill>
          <a:blip r:embed="rId3"/>
          <a:stretch>
            <a:fillRect/>
          </a:stretch>
        </p:blipFill>
        <p:spPr>
          <a:xfrm>
            <a:off x="15806312" y="1473762"/>
            <a:ext cx="5296464" cy="3465588"/>
          </a:xfrm>
          <a:prstGeom prst="rect">
            <a:avLst/>
          </a:prstGeom>
        </p:spPr>
      </p:pic>
      <p:sp>
        <p:nvSpPr>
          <p:cNvPr id="2" name="Title 1">
            <a:extLst>
              <a:ext uri="{FF2B5EF4-FFF2-40B4-BE49-F238E27FC236}">
                <a16:creationId xmlns:a16="http://schemas.microsoft.com/office/drawing/2014/main" id="{1900FED6-ACDF-A229-AA14-0BB8A6ED7867}"/>
              </a:ext>
            </a:extLst>
          </p:cNvPr>
          <p:cNvSpPr>
            <a:spLocks noGrp="1"/>
          </p:cNvSpPr>
          <p:nvPr>
            <p:ph type="title" hasCustomPrompt="1"/>
          </p:nvPr>
        </p:nvSpPr>
        <p:spPr>
          <a:xfrm>
            <a:off x="14705069" y="6413112"/>
            <a:ext cx="7498947" cy="1015663"/>
          </a:xfrm>
        </p:spPr>
        <p:txBody>
          <a:bodyPr/>
          <a:lstStyle>
            <a:lvl1pPr algn="ctr">
              <a:defRPr sz="5400"/>
            </a:lvl1pPr>
          </a:lstStyle>
          <a:p>
            <a:r>
              <a:rPr lang="en-US" dirty="0"/>
              <a:t>Presented by:</a:t>
            </a:r>
          </a:p>
        </p:txBody>
      </p:sp>
      <p:sp>
        <p:nvSpPr>
          <p:cNvPr id="4" name="Text Placeholder 10">
            <a:extLst>
              <a:ext uri="{FF2B5EF4-FFF2-40B4-BE49-F238E27FC236}">
                <a16:creationId xmlns:a16="http://schemas.microsoft.com/office/drawing/2014/main" id="{40D62115-B299-FBCF-3FCD-BE332DB6525B}"/>
              </a:ext>
            </a:extLst>
          </p:cNvPr>
          <p:cNvSpPr>
            <a:spLocks noGrp="1"/>
          </p:cNvSpPr>
          <p:nvPr>
            <p:ph type="body" sz="quarter" idx="12" hasCustomPrompt="1"/>
          </p:nvPr>
        </p:nvSpPr>
        <p:spPr>
          <a:xfrm>
            <a:off x="14705070" y="7773561"/>
            <a:ext cx="7498947" cy="2776209"/>
          </a:xfrm>
        </p:spPr>
        <p:txBody>
          <a:bodyPr wrap="square">
            <a:spAutoFit/>
          </a:bodyPr>
          <a:lstStyle>
            <a:lvl1pPr marL="0" indent="0" algn="ctr">
              <a:buNone/>
              <a:defRPr sz="3200" b="0" spc="0">
                <a:solidFill>
                  <a:schemeClr val="tx2"/>
                </a:solidFill>
              </a:defRPr>
            </a:lvl1pPr>
            <a:lvl2pPr marL="1234609" indent="0">
              <a:buNone/>
              <a:defRPr/>
            </a:lvl2pPr>
            <a:lvl3pPr marL="2469226" indent="0">
              <a:buNone/>
              <a:defRPr/>
            </a:lvl3pPr>
            <a:lvl4pPr marL="3703835" indent="0">
              <a:buNone/>
              <a:defRPr/>
            </a:lvl4pPr>
            <a:lvl5pPr marL="4938451" indent="0">
              <a:buNone/>
              <a:defRPr/>
            </a:lvl5pPr>
          </a:lstStyle>
          <a:p>
            <a:pPr lvl="0"/>
            <a:r>
              <a:rPr lang="en-US" dirty="0"/>
              <a:t>NAME</a:t>
            </a:r>
            <a:br>
              <a:rPr lang="en-US" dirty="0"/>
            </a:br>
            <a:r>
              <a:rPr lang="en-US" dirty="0"/>
              <a:t>contact info</a:t>
            </a:r>
          </a:p>
          <a:p>
            <a:pPr lvl="0"/>
            <a:r>
              <a:rPr lang="en-US" dirty="0"/>
              <a:t>NAME</a:t>
            </a:r>
            <a:br>
              <a:rPr lang="en-US" dirty="0"/>
            </a:br>
            <a:r>
              <a:rPr lang="en-US" dirty="0"/>
              <a:t>contact info</a:t>
            </a:r>
          </a:p>
        </p:txBody>
      </p:sp>
    </p:spTree>
    <p:extLst>
      <p:ext uri="{BB962C8B-B14F-4D97-AF65-F5344CB8AC3E}">
        <p14:creationId xmlns:p14="http://schemas.microsoft.com/office/powerpoint/2010/main" val="340653216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Vertical End-Logo">
    <p:bg>
      <p:bgRef idx="1001">
        <a:schemeClr val="bg1"/>
      </p:bgRef>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7212377C-37CB-D156-A059-40B7B18662E3}"/>
              </a:ext>
              <a:ext uri="{C183D7F6-B498-43B3-948B-1728B52AA6E4}">
                <adec:decorative xmlns:adec="http://schemas.microsoft.com/office/drawing/2017/decorative" val="1"/>
              </a:ext>
            </a:extLst>
          </p:cNvPr>
          <p:cNvPicPr>
            <a:picLocks noChangeAspect="1"/>
          </p:cNvPicPr>
          <p:nvPr userDrawn="1"/>
        </p:nvPicPr>
        <p:blipFill rotWithShape="1">
          <a:blip r:embed="rId2"/>
          <a:srcRect r="1383"/>
          <a:stretch/>
        </p:blipFill>
        <p:spPr>
          <a:xfrm>
            <a:off x="0" y="0"/>
            <a:ext cx="1916219" cy="8547100"/>
          </a:xfrm>
          <a:prstGeom prst="rect">
            <a:avLst/>
          </a:prstGeom>
        </p:spPr>
      </p:pic>
      <p:sp>
        <p:nvSpPr>
          <p:cNvPr id="7" name="Rectangle 6">
            <a:extLst>
              <a:ext uri="{FF2B5EF4-FFF2-40B4-BE49-F238E27FC236}">
                <a16:creationId xmlns:a16="http://schemas.microsoft.com/office/drawing/2014/main" id="{D9A8FAB7-7FC1-928E-5427-3DA03526574B}"/>
              </a:ext>
              <a:ext uri="{C183D7F6-B498-43B3-948B-1728B52AA6E4}">
                <adec:decorative xmlns:adec="http://schemas.microsoft.com/office/drawing/2017/decorative" val="1"/>
              </a:ext>
            </a:extLst>
          </p:cNvPr>
          <p:cNvSpPr/>
          <p:nvPr userDrawn="1"/>
        </p:nvSpPr>
        <p:spPr>
          <a:xfrm>
            <a:off x="0" y="8542867"/>
            <a:ext cx="1916247" cy="517313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BAA4D03-2C99-4E42-AE03-489907E1D415}"/>
              </a:ext>
              <a:ext uri="{C183D7F6-B498-43B3-948B-1728B52AA6E4}">
                <adec:decorative xmlns:adec="http://schemas.microsoft.com/office/drawing/2017/decorative" val="1"/>
              </a:ext>
            </a:extLst>
          </p:cNvPr>
          <p:cNvSpPr/>
          <p:nvPr userDrawn="1"/>
        </p:nvSpPr>
        <p:spPr>
          <a:xfrm flipH="1">
            <a:off x="1916247" y="0"/>
            <a:ext cx="350193" cy="1371599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E1FE05E-6413-869C-B146-56D470DE54DA}"/>
              </a:ext>
              <a:ext uri="{C183D7F6-B498-43B3-948B-1728B52AA6E4}">
                <adec:decorative xmlns:adec="http://schemas.microsoft.com/office/drawing/2017/decorative" val="1"/>
              </a:ext>
            </a:extLst>
          </p:cNvPr>
          <p:cNvSpPr/>
          <p:nvPr userDrawn="1"/>
        </p:nvSpPr>
        <p:spPr>
          <a:xfrm>
            <a:off x="2266440" y="0"/>
            <a:ext cx="6648960" cy="1371599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Colorado State University logo">
            <a:extLst>
              <a:ext uri="{FF2B5EF4-FFF2-40B4-BE49-F238E27FC236}">
                <a16:creationId xmlns:a16="http://schemas.microsoft.com/office/drawing/2014/main" id="{88E6F6F7-1DA3-89DD-7179-C39DAC639ACE}"/>
              </a:ext>
            </a:extLst>
          </p:cNvPr>
          <p:cNvPicPr>
            <a:picLocks noChangeAspect="1"/>
          </p:cNvPicPr>
          <p:nvPr userDrawn="1"/>
        </p:nvPicPr>
        <p:blipFill>
          <a:blip r:embed="rId3"/>
          <a:stretch>
            <a:fillRect/>
          </a:stretch>
        </p:blipFill>
        <p:spPr>
          <a:xfrm>
            <a:off x="3023038" y="5125206"/>
            <a:ext cx="5296465" cy="3465588"/>
          </a:xfrm>
          <a:prstGeom prst="rect">
            <a:avLst/>
          </a:prstGeom>
        </p:spPr>
      </p:pic>
      <p:sp>
        <p:nvSpPr>
          <p:cNvPr id="11" name="Title 3">
            <a:extLst>
              <a:ext uri="{FF2B5EF4-FFF2-40B4-BE49-F238E27FC236}">
                <a16:creationId xmlns:a16="http://schemas.microsoft.com/office/drawing/2014/main" id="{1C51E8C0-A960-CF8E-9E76-C4F479A0DC9E}"/>
              </a:ext>
            </a:extLst>
          </p:cNvPr>
          <p:cNvSpPr>
            <a:spLocks noGrp="1"/>
          </p:cNvSpPr>
          <p:nvPr>
            <p:ph type="title" hasCustomPrompt="1"/>
          </p:nvPr>
        </p:nvSpPr>
        <p:spPr>
          <a:xfrm>
            <a:off x="9995338" y="6741655"/>
            <a:ext cx="11950263" cy="1815882"/>
          </a:xfrm>
        </p:spPr>
        <p:txBody>
          <a:bodyPr/>
          <a:lstStyle>
            <a:lvl1pPr>
              <a:defRPr sz="10600"/>
            </a:lvl1pPr>
          </a:lstStyle>
          <a:p>
            <a:r>
              <a:rPr lang="en-US" dirty="0"/>
              <a:t>Thank you</a:t>
            </a:r>
          </a:p>
        </p:txBody>
      </p:sp>
      <p:cxnSp>
        <p:nvCxnSpPr>
          <p:cNvPr id="29" name="Straight Connector 28">
            <a:extLst>
              <a:ext uri="{FF2B5EF4-FFF2-40B4-BE49-F238E27FC236}">
                <a16:creationId xmlns:a16="http://schemas.microsoft.com/office/drawing/2014/main" id="{5A25D5DD-F3EC-F94F-7CD0-3D872F132B51}"/>
              </a:ext>
            </a:extLst>
          </p:cNvPr>
          <p:cNvCxnSpPr/>
          <p:nvPr userDrawn="1"/>
        </p:nvCxnSpPr>
        <p:spPr>
          <a:xfrm>
            <a:off x="9995338" y="9039224"/>
            <a:ext cx="1608206" cy="0"/>
          </a:xfrm>
          <a:prstGeom prst="line">
            <a:avLst/>
          </a:prstGeom>
          <a:ln w="28575">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3" name="Text Placeholder 10">
            <a:extLst>
              <a:ext uri="{FF2B5EF4-FFF2-40B4-BE49-F238E27FC236}">
                <a16:creationId xmlns:a16="http://schemas.microsoft.com/office/drawing/2014/main" id="{FF30E220-B1FD-A0BB-DE0C-BA85A0545724}"/>
              </a:ext>
            </a:extLst>
          </p:cNvPr>
          <p:cNvSpPr>
            <a:spLocks noGrp="1"/>
          </p:cNvSpPr>
          <p:nvPr>
            <p:ph type="body" sz="quarter" idx="12" hasCustomPrompt="1"/>
          </p:nvPr>
        </p:nvSpPr>
        <p:spPr>
          <a:xfrm>
            <a:off x="9995339" y="9475199"/>
            <a:ext cx="11950262" cy="1594347"/>
          </a:xfrm>
        </p:spPr>
        <p:txBody>
          <a:bodyPr wrap="square">
            <a:spAutoFit/>
          </a:bodyPr>
          <a:lstStyle>
            <a:lvl1pPr marL="0" indent="0">
              <a:buNone/>
              <a:defRPr sz="3200">
                <a:solidFill>
                  <a:schemeClr val="tx2"/>
                </a:solidFill>
              </a:defRPr>
            </a:lvl1pPr>
            <a:lvl2pPr marL="1234609" indent="0">
              <a:buNone/>
              <a:defRPr/>
            </a:lvl2pPr>
            <a:lvl3pPr marL="2469226" indent="0">
              <a:buNone/>
              <a:defRPr/>
            </a:lvl3pPr>
            <a:lvl4pPr marL="3703835" indent="0">
              <a:buNone/>
              <a:defRPr/>
            </a:lvl4pPr>
            <a:lvl5pPr marL="4938451" indent="0">
              <a:buNone/>
              <a:defRPr/>
            </a:lvl5pPr>
          </a:lstStyle>
          <a:p>
            <a:pPr lvl="0"/>
            <a:r>
              <a:rPr lang="en-US" dirty="0"/>
              <a:t>PRESENTER NAME, contact</a:t>
            </a:r>
          </a:p>
          <a:p>
            <a:pPr lvl="0"/>
            <a:r>
              <a:rPr lang="en-US" dirty="0"/>
              <a:t>PRESENTER NAME, contact</a:t>
            </a:r>
          </a:p>
        </p:txBody>
      </p:sp>
      <p:sp>
        <p:nvSpPr>
          <p:cNvPr id="5" name="Rectangle 4">
            <a:extLst>
              <a:ext uri="{FF2B5EF4-FFF2-40B4-BE49-F238E27FC236}">
                <a16:creationId xmlns:a16="http://schemas.microsoft.com/office/drawing/2014/main" id="{FF3DD767-C628-3A6F-97BD-9FFF02CA25CD}"/>
              </a:ext>
              <a:ext uri="{C183D7F6-B498-43B3-948B-1728B52AA6E4}">
                <adec:decorative xmlns:adec="http://schemas.microsoft.com/office/drawing/2017/decorative" val="1"/>
              </a:ext>
            </a:extLst>
          </p:cNvPr>
          <p:cNvSpPr/>
          <p:nvPr userDrawn="1"/>
        </p:nvSpPr>
        <p:spPr>
          <a:xfrm flipH="1">
            <a:off x="22845326" y="0"/>
            <a:ext cx="350193" cy="13716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29FCD3E1-DC76-37A2-36F0-EAA00D9627D1}"/>
              </a:ext>
              <a:ext uri="{C183D7F6-B498-43B3-948B-1728B52AA6E4}">
                <adec:decorative xmlns:adec="http://schemas.microsoft.com/office/drawing/2017/decorative" val="1"/>
              </a:ext>
            </a:extLst>
          </p:cNvPr>
          <p:cNvGrpSpPr/>
          <p:nvPr userDrawn="1"/>
        </p:nvGrpSpPr>
        <p:grpSpPr>
          <a:xfrm>
            <a:off x="23195530" y="1"/>
            <a:ext cx="1191645" cy="3962400"/>
            <a:chOff x="23195532" y="179377"/>
            <a:chExt cx="1191645" cy="3952951"/>
          </a:xfrm>
        </p:grpSpPr>
        <p:sp>
          <p:nvSpPr>
            <p:cNvPr id="13" name="Rectangle 12">
              <a:extLst>
                <a:ext uri="{FF2B5EF4-FFF2-40B4-BE49-F238E27FC236}">
                  <a16:creationId xmlns:a16="http://schemas.microsoft.com/office/drawing/2014/main" id="{21A587AE-9BBD-840C-D85E-5B6B4ADBC30D}"/>
                </a:ext>
              </a:extLst>
            </p:cNvPr>
            <p:cNvSpPr/>
            <p:nvPr userDrawn="1"/>
          </p:nvSpPr>
          <p:spPr>
            <a:xfrm>
              <a:off x="23195532" y="179377"/>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5D19AD4-890F-F1F4-8B61-7F1743B4F6EA}"/>
                </a:ext>
              </a:extLst>
            </p:cNvPr>
            <p:cNvSpPr/>
            <p:nvPr userDrawn="1"/>
          </p:nvSpPr>
          <p:spPr>
            <a:xfrm>
              <a:off x="23195534" y="743665"/>
              <a:ext cx="1191643" cy="5672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51CADE-A0BE-763B-B0D4-DF84354C7881}"/>
                </a:ext>
              </a:extLst>
            </p:cNvPr>
            <p:cNvSpPr/>
            <p:nvPr userDrawn="1"/>
          </p:nvSpPr>
          <p:spPr>
            <a:xfrm>
              <a:off x="23195533" y="1307953"/>
              <a:ext cx="1191643" cy="5672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3A95A34-7E24-90F5-057A-DF9E87C66D4F}"/>
                </a:ext>
              </a:extLst>
            </p:cNvPr>
            <p:cNvSpPr/>
            <p:nvPr userDrawn="1"/>
          </p:nvSpPr>
          <p:spPr>
            <a:xfrm>
              <a:off x="23195532" y="1872241"/>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67F0090-A7E2-89EE-E302-3A002D09B76F}"/>
                </a:ext>
              </a:extLst>
            </p:cNvPr>
            <p:cNvSpPr/>
            <p:nvPr userDrawn="1"/>
          </p:nvSpPr>
          <p:spPr>
            <a:xfrm>
              <a:off x="23195532" y="2436529"/>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6406FAC-C9F5-2196-6685-FBF50AC240C7}"/>
                </a:ext>
              </a:extLst>
            </p:cNvPr>
            <p:cNvSpPr/>
            <p:nvPr userDrawn="1"/>
          </p:nvSpPr>
          <p:spPr>
            <a:xfrm>
              <a:off x="23195532" y="3000817"/>
              <a:ext cx="1191643" cy="5672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4FB0E4D-5BDF-2F0F-402C-F6C2FA743D5A}"/>
                </a:ext>
              </a:extLst>
            </p:cNvPr>
            <p:cNvSpPr/>
            <p:nvPr userDrawn="1"/>
          </p:nvSpPr>
          <p:spPr>
            <a:xfrm>
              <a:off x="23195532" y="3565107"/>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8A523F13-2585-E0CF-B408-841087C1542C}"/>
              </a:ext>
              <a:ext uri="{C183D7F6-B498-43B3-948B-1728B52AA6E4}">
                <adec:decorative xmlns:adec="http://schemas.microsoft.com/office/drawing/2017/decorative" val="1"/>
              </a:ext>
            </a:extLst>
          </p:cNvPr>
          <p:cNvPicPr>
            <a:picLocks noChangeAspect="1"/>
          </p:cNvPicPr>
          <p:nvPr userDrawn="1"/>
        </p:nvPicPr>
        <p:blipFill rotWithShape="1">
          <a:blip r:embed="rId4"/>
          <a:srcRect l="1" r="39071"/>
          <a:stretch/>
        </p:blipFill>
        <p:spPr>
          <a:xfrm>
            <a:off x="23195519" y="3962400"/>
            <a:ext cx="1191643" cy="9753600"/>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ertical End-Unit ID">
    <p:bg>
      <p:bgRef idx="1001">
        <a:schemeClr val="bg1"/>
      </p:bgRef>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7212377C-37CB-D156-A059-40B7B18662E3}"/>
              </a:ext>
              <a:ext uri="{C183D7F6-B498-43B3-948B-1728B52AA6E4}">
                <adec:decorative xmlns:adec="http://schemas.microsoft.com/office/drawing/2017/decorative" val="1"/>
              </a:ext>
            </a:extLst>
          </p:cNvPr>
          <p:cNvPicPr>
            <a:picLocks noChangeAspect="1"/>
          </p:cNvPicPr>
          <p:nvPr userDrawn="1"/>
        </p:nvPicPr>
        <p:blipFill rotWithShape="1">
          <a:blip r:embed="rId2"/>
          <a:srcRect r="1383"/>
          <a:stretch/>
        </p:blipFill>
        <p:spPr>
          <a:xfrm>
            <a:off x="0" y="0"/>
            <a:ext cx="1916219" cy="8547100"/>
          </a:xfrm>
          <a:prstGeom prst="rect">
            <a:avLst/>
          </a:prstGeom>
        </p:spPr>
      </p:pic>
      <p:sp>
        <p:nvSpPr>
          <p:cNvPr id="7" name="Rectangle 6">
            <a:extLst>
              <a:ext uri="{FF2B5EF4-FFF2-40B4-BE49-F238E27FC236}">
                <a16:creationId xmlns:a16="http://schemas.microsoft.com/office/drawing/2014/main" id="{D9A8FAB7-7FC1-928E-5427-3DA03526574B}"/>
              </a:ext>
              <a:ext uri="{C183D7F6-B498-43B3-948B-1728B52AA6E4}">
                <adec:decorative xmlns:adec="http://schemas.microsoft.com/office/drawing/2017/decorative" val="1"/>
              </a:ext>
            </a:extLst>
          </p:cNvPr>
          <p:cNvSpPr/>
          <p:nvPr userDrawn="1"/>
        </p:nvSpPr>
        <p:spPr>
          <a:xfrm>
            <a:off x="0" y="8542867"/>
            <a:ext cx="1916247" cy="517313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BAA4D03-2C99-4E42-AE03-489907E1D415}"/>
              </a:ext>
              <a:ext uri="{C183D7F6-B498-43B3-948B-1728B52AA6E4}">
                <adec:decorative xmlns:adec="http://schemas.microsoft.com/office/drawing/2017/decorative" val="1"/>
              </a:ext>
            </a:extLst>
          </p:cNvPr>
          <p:cNvSpPr/>
          <p:nvPr userDrawn="1"/>
        </p:nvSpPr>
        <p:spPr>
          <a:xfrm flipH="1">
            <a:off x="1916247" y="0"/>
            <a:ext cx="350193" cy="1371599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E1FE05E-6413-869C-B146-56D470DE54DA}"/>
              </a:ext>
              <a:ext uri="{C183D7F6-B498-43B3-948B-1728B52AA6E4}">
                <adec:decorative xmlns:adec="http://schemas.microsoft.com/office/drawing/2017/decorative" val="1"/>
              </a:ext>
            </a:extLst>
          </p:cNvPr>
          <p:cNvSpPr/>
          <p:nvPr userDrawn="1"/>
        </p:nvSpPr>
        <p:spPr>
          <a:xfrm>
            <a:off x="2266440" y="0"/>
            <a:ext cx="6648960" cy="1371599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F3DD767-C628-3A6F-97BD-9FFF02CA25CD}"/>
              </a:ext>
              <a:ext uri="{C183D7F6-B498-43B3-948B-1728B52AA6E4}">
                <adec:decorative xmlns:adec="http://schemas.microsoft.com/office/drawing/2017/decorative" val="1"/>
              </a:ext>
            </a:extLst>
          </p:cNvPr>
          <p:cNvSpPr/>
          <p:nvPr userDrawn="1"/>
        </p:nvSpPr>
        <p:spPr>
          <a:xfrm flipH="1">
            <a:off x="22845326" y="0"/>
            <a:ext cx="350193" cy="13716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29FCD3E1-DC76-37A2-36F0-EAA00D9627D1}"/>
              </a:ext>
              <a:ext uri="{C183D7F6-B498-43B3-948B-1728B52AA6E4}">
                <adec:decorative xmlns:adec="http://schemas.microsoft.com/office/drawing/2017/decorative" val="1"/>
              </a:ext>
            </a:extLst>
          </p:cNvPr>
          <p:cNvGrpSpPr/>
          <p:nvPr userDrawn="1"/>
        </p:nvGrpSpPr>
        <p:grpSpPr>
          <a:xfrm>
            <a:off x="23195530" y="1"/>
            <a:ext cx="1191645" cy="3962400"/>
            <a:chOff x="23195532" y="179377"/>
            <a:chExt cx="1191645" cy="3952951"/>
          </a:xfrm>
        </p:grpSpPr>
        <p:sp>
          <p:nvSpPr>
            <p:cNvPr id="13" name="Rectangle 12">
              <a:extLst>
                <a:ext uri="{FF2B5EF4-FFF2-40B4-BE49-F238E27FC236}">
                  <a16:creationId xmlns:a16="http://schemas.microsoft.com/office/drawing/2014/main" id="{21A587AE-9BBD-840C-D85E-5B6B4ADBC30D}"/>
                </a:ext>
              </a:extLst>
            </p:cNvPr>
            <p:cNvSpPr/>
            <p:nvPr userDrawn="1"/>
          </p:nvSpPr>
          <p:spPr>
            <a:xfrm>
              <a:off x="23195532" y="179377"/>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5D19AD4-890F-F1F4-8B61-7F1743B4F6EA}"/>
                </a:ext>
              </a:extLst>
            </p:cNvPr>
            <p:cNvSpPr/>
            <p:nvPr userDrawn="1"/>
          </p:nvSpPr>
          <p:spPr>
            <a:xfrm>
              <a:off x="23195534" y="743665"/>
              <a:ext cx="1191643" cy="5672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51CADE-A0BE-763B-B0D4-DF84354C7881}"/>
                </a:ext>
              </a:extLst>
            </p:cNvPr>
            <p:cNvSpPr/>
            <p:nvPr userDrawn="1"/>
          </p:nvSpPr>
          <p:spPr>
            <a:xfrm>
              <a:off x="23195533" y="1307953"/>
              <a:ext cx="1191643" cy="5672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3A95A34-7E24-90F5-057A-DF9E87C66D4F}"/>
                </a:ext>
              </a:extLst>
            </p:cNvPr>
            <p:cNvSpPr/>
            <p:nvPr userDrawn="1"/>
          </p:nvSpPr>
          <p:spPr>
            <a:xfrm>
              <a:off x="23195532" y="1872241"/>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67F0090-A7E2-89EE-E302-3A002D09B76F}"/>
                </a:ext>
              </a:extLst>
            </p:cNvPr>
            <p:cNvSpPr/>
            <p:nvPr userDrawn="1"/>
          </p:nvSpPr>
          <p:spPr>
            <a:xfrm>
              <a:off x="23195532" y="2436529"/>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6406FAC-C9F5-2196-6685-FBF50AC240C7}"/>
                </a:ext>
              </a:extLst>
            </p:cNvPr>
            <p:cNvSpPr/>
            <p:nvPr userDrawn="1"/>
          </p:nvSpPr>
          <p:spPr>
            <a:xfrm>
              <a:off x="23195532" y="3000817"/>
              <a:ext cx="1191643" cy="5672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4FB0E4D-5BDF-2F0F-402C-F6C2FA743D5A}"/>
                </a:ext>
              </a:extLst>
            </p:cNvPr>
            <p:cNvSpPr/>
            <p:nvPr userDrawn="1"/>
          </p:nvSpPr>
          <p:spPr>
            <a:xfrm>
              <a:off x="23195532" y="3565107"/>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8A523F13-2585-E0CF-B408-841087C1542C}"/>
              </a:ext>
              <a:ext uri="{C183D7F6-B498-43B3-948B-1728B52AA6E4}">
                <adec:decorative xmlns:adec="http://schemas.microsoft.com/office/drawing/2017/decorative" val="1"/>
              </a:ext>
            </a:extLst>
          </p:cNvPr>
          <p:cNvPicPr>
            <a:picLocks noChangeAspect="1"/>
          </p:cNvPicPr>
          <p:nvPr userDrawn="1"/>
        </p:nvPicPr>
        <p:blipFill rotWithShape="1">
          <a:blip r:embed="rId3"/>
          <a:srcRect l="1" r="39071"/>
          <a:stretch/>
        </p:blipFill>
        <p:spPr>
          <a:xfrm>
            <a:off x="23195519" y="3962400"/>
            <a:ext cx="1191643" cy="9753600"/>
          </a:xfrm>
          <a:prstGeom prst="rect">
            <a:avLst/>
          </a:prstGeom>
        </p:spPr>
      </p:pic>
      <p:sp>
        <p:nvSpPr>
          <p:cNvPr id="2" name="Title 3">
            <a:extLst>
              <a:ext uri="{FF2B5EF4-FFF2-40B4-BE49-F238E27FC236}">
                <a16:creationId xmlns:a16="http://schemas.microsoft.com/office/drawing/2014/main" id="{7B871660-E258-EA73-D579-547EDF741189}"/>
              </a:ext>
            </a:extLst>
          </p:cNvPr>
          <p:cNvSpPr>
            <a:spLocks noGrp="1"/>
          </p:cNvSpPr>
          <p:nvPr>
            <p:ph type="title" hasCustomPrompt="1"/>
          </p:nvPr>
        </p:nvSpPr>
        <p:spPr>
          <a:xfrm>
            <a:off x="9995338" y="6741655"/>
            <a:ext cx="11950263" cy="1815882"/>
          </a:xfrm>
        </p:spPr>
        <p:txBody>
          <a:bodyPr/>
          <a:lstStyle>
            <a:lvl1pPr>
              <a:defRPr sz="10600"/>
            </a:lvl1pPr>
          </a:lstStyle>
          <a:p>
            <a:r>
              <a:rPr lang="en-US" dirty="0"/>
              <a:t>Thank you</a:t>
            </a:r>
          </a:p>
        </p:txBody>
      </p:sp>
      <p:cxnSp>
        <p:nvCxnSpPr>
          <p:cNvPr id="23" name="Straight Connector 22">
            <a:extLst>
              <a:ext uri="{FF2B5EF4-FFF2-40B4-BE49-F238E27FC236}">
                <a16:creationId xmlns:a16="http://schemas.microsoft.com/office/drawing/2014/main" id="{D8A43E7A-35ED-91E3-9474-4044D7B529F9}"/>
              </a:ext>
            </a:extLst>
          </p:cNvPr>
          <p:cNvCxnSpPr/>
          <p:nvPr userDrawn="1"/>
        </p:nvCxnSpPr>
        <p:spPr>
          <a:xfrm>
            <a:off x="9995338" y="9039224"/>
            <a:ext cx="1608206" cy="0"/>
          </a:xfrm>
          <a:prstGeom prst="line">
            <a:avLst/>
          </a:prstGeom>
          <a:ln w="28575">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22" name="Text Placeholder 10">
            <a:extLst>
              <a:ext uri="{FF2B5EF4-FFF2-40B4-BE49-F238E27FC236}">
                <a16:creationId xmlns:a16="http://schemas.microsoft.com/office/drawing/2014/main" id="{93FF432A-71A0-AEB2-CD70-56E9AE449AF1}"/>
              </a:ext>
            </a:extLst>
          </p:cNvPr>
          <p:cNvSpPr>
            <a:spLocks noGrp="1"/>
          </p:cNvSpPr>
          <p:nvPr>
            <p:ph type="body" sz="quarter" idx="12" hasCustomPrompt="1"/>
          </p:nvPr>
        </p:nvSpPr>
        <p:spPr>
          <a:xfrm>
            <a:off x="9995339" y="9475199"/>
            <a:ext cx="11950262" cy="1594347"/>
          </a:xfrm>
        </p:spPr>
        <p:txBody>
          <a:bodyPr wrap="square">
            <a:spAutoFit/>
          </a:bodyPr>
          <a:lstStyle>
            <a:lvl1pPr marL="0" indent="0">
              <a:buNone/>
              <a:defRPr sz="3200">
                <a:solidFill>
                  <a:schemeClr val="tx2"/>
                </a:solidFill>
              </a:defRPr>
            </a:lvl1pPr>
            <a:lvl2pPr marL="1234609" indent="0">
              <a:buNone/>
              <a:defRPr/>
            </a:lvl2pPr>
            <a:lvl3pPr marL="2469226" indent="0">
              <a:buNone/>
              <a:defRPr/>
            </a:lvl3pPr>
            <a:lvl4pPr marL="3703835" indent="0">
              <a:buNone/>
              <a:defRPr/>
            </a:lvl4pPr>
            <a:lvl5pPr marL="4938451" indent="0">
              <a:buNone/>
              <a:defRPr/>
            </a:lvl5pPr>
          </a:lstStyle>
          <a:p>
            <a:pPr lvl="0"/>
            <a:r>
              <a:rPr lang="en-US" dirty="0"/>
              <a:t>PRESENTER NAME, contact</a:t>
            </a:r>
          </a:p>
          <a:p>
            <a:pPr lvl="0"/>
            <a:r>
              <a:rPr lang="en-US" dirty="0"/>
              <a:t>PRESENTER NAME, contact</a:t>
            </a:r>
          </a:p>
        </p:txBody>
      </p:sp>
      <p:sp>
        <p:nvSpPr>
          <p:cNvPr id="3" name="Content Placeholder 4">
            <a:extLst>
              <a:ext uri="{FF2B5EF4-FFF2-40B4-BE49-F238E27FC236}">
                <a16:creationId xmlns:a16="http://schemas.microsoft.com/office/drawing/2014/main" id="{D4F121D8-5E9A-E98E-0916-94DC95ABE936}"/>
              </a:ext>
            </a:extLst>
          </p:cNvPr>
          <p:cNvSpPr>
            <a:spLocks noGrp="1"/>
          </p:cNvSpPr>
          <p:nvPr>
            <p:ph sz="quarter" idx="14" hasCustomPrompt="1"/>
          </p:nvPr>
        </p:nvSpPr>
        <p:spPr>
          <a:xfrm>
            <a:off x="2764514" y="5033020"/>
            <a:ext cx="5652812" cy="3509847"/>
          </a:xfrm>
        </p:spPr>
        <p:txBody>
          <a:bodyPr/>
          <a:lstStyle>
            <a:lvl1pPr marL="0" indent="0" algn="ctr">
              <a:buNone/>
              <a:defRPr>
                <a:solidFill>
                  <a:schemeClr val="bg1"/>
                </a:solidFill>
              </a:defRPr>
            </a:lvl1pPr>
            <a:lvl2pPr marL="1234609" indent="0">
              <a:buNone/>
              <a:defRPr>
                <a:solidFill>
                  <a:schemeClr val="bg1"/>
                </a:solidFill>
              </a:defRPr>
            </a:lvl2pPr>
            <a:lvl3pPr marL="2469227" indent="0">
              <a:buNone/>
              <a:defRPr>
                <a:solidFill>
                  <a:schemeClr val="bg1"/>
                </a:solidFill>
              </a:defRPr>
            </a:lvl3pPr>
            <a:lvl4pPr marL="3703837" indent="0">
              <a:buNone/>
              <a:defRPr>
                <a:solidFill>
                  <a:schemeClr val="bg1"/>
                </a:solidFill>
              </a:defRPr>
            </a:lvl4pPr>
            <a:lvl5pPr marL="4938452" indent="0">
              <a:buNone/>
              <a:defRPr>
                <a:solidFill>
                  <a:schemeClr val="bg1"/>
                </a:solidFill>
              </a:defRPr>
            </a:lvl5pPr>
          </a:lstStyle>
          <a:p>
            <a:pPr lvl="0"/>
            <a:r>
              <a:rPr lang="en-US" dirty="0"/>
              <a:t>Insert Crev-357</a:t>
            </a:r>
            <a:br>
              <a:rPr lang="en-US" dirty="0"/>
            </a:br>
            <a:r>
              <a:rPr lang="en-US" dirty="0"/>
              <a:t>Unit Identifier (.</a:t>
            </a:r>
            <a:r>
              <a:rPr lang="en-US" dirty="0" err="1"/>
              <a:t>png</a:t>
            </a:r>
            <a:r>
              <a:rPr lang="en-US" dirty="0"/>
              <a:t>)</a:t>
            </a:r>
          </a:p>
        </p:txBody>
      </p:sp>
    </p:spTree>
    <p:extLst>
      <p:ext uri="{BB962C8B-B14F-4D97-AF65-F5344CB8AC3E}">
        <p14:creationId xmlns:p14="http://schemas.microsoft.com/office/powerpoint/2010/main" val="19795543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orizontal End-Photo">
    <p:bg>
      <p:bgRef idx="1001">
        <a:schemeClr val="bg2"/>
      </p:bgRef>
    </p:bg>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C2FE1179-060A-3D27-82A8-FF922A9D20B4}"/>
              </a:ext>
              <a:ext uri="{C183D7F6-B498-43B3-948B-1728B52AA6E4}">
                <adec:decorative xmlns:adec="http://schemas.microsoft.com/office/drawing/2017/decorative" val="1"/>
              </a:ext>
            </a:extLst>
          </p:cNvPr>
          <p:cNvGrpSpPr/>
          <p:nvPr userDrawn="1"/>
        </p:nvGrpSpPr>
        <p:grpSpPr>
          <a:xfrm>
            <a:off x="0" y="1448"/>
            <a:ext cx="7384308" cy="1066798"/>
            <a:chOff x="0" y="568749"/>
            <a:chExt cx="7384308" cy="1191643"/>
          </a:xfrm>
        </p:grpSpPr>
        <p:sp>
          <p:nvSpPr>
            <p:cNvPr id="41" name="Rectangle 40">
              <a:extLst>
                <a:ext uri="{FF2B5EF4-FFF2-40B4-BE49-F238E27FC236}">
                  <a16:creationId xmlns:a16="http://schemas.microsoft.com/office/drawing/2014/main" id="{63785700-D940-CF08-D71C-0DC555C6C817}"/>
                </a:ext>
              </a:extLst>
            </p:cNvPr>
            <p:cNvSpPr/>
            <p:nvPr userDrawn="1"/>
          </p:nvSpPr>
          <p:spPr>
            <a:xfrm rot="16200000">
              <a:off x="-312211"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5CFDE0A4-8993-7F70-FA2B-E75D9592E1E8}"/>
                </a:ext>
              </a:extLst>
            </p:cNvPr>
            <p:cNvSpPr/>
            <p:nvPr userDrawn="1"/>
          </p:nvSpPr>
          <p:spPr>
            <a:xfrm rot="16200000">
              <a:off x="255880"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C359DB4F-63BF-4EFA-7266-F5478622B335}"/>
                </a:ext>
              </a:extLst>
            </p:cNvPr>
            <p:cNvSpPr/>
            <p:nvPr userDrawn="1"/>
          </p:nvSpPr>
          <p:spPr>
            <a:xfrm rot="16200000">
              <a:off x="823971"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AB375E74-E1A5-397E-A084-12FE5D3832DF}"/>
                </a:ext>
              </a:extLst>
            </p:cNvPr>
            <p:cNvSpPr/>
            <p:nvPr userDrawn="1"/>
          </p:nvSpPr>
          <p:spPr>
            <a:xfrm rot="16200000">
              <a:off x="1392062"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5EA5C0FD-8892-4023-7176-401F72F5E9D7}"/>
                </a:ext>
              </a:extLst>
            </p:cNvPr>
            <p:cNvSpPr/>
            <p:nvPr userDrawn="1"/>
          </p:nvSpPr>
          <p:spPr>
            <a:xfrm rot="16200000">
              <a:off x="1960153" y="880960"/>
              <a:ext cx="1191643" cy="56722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20D614D3-0E10-A5E6-F530-292B871792E2}"/>
                </a:ext>
              </a:extLst>
            </p:cNvPr>
            <p:cNvSpPr/>
            <p:nvPr userDrawn="1"/>
          </p:nvSpPr>
          <p:spPr>
            <a:xfrm rot="16200000">
              <a:off x="2528244"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A12C8BD7-2A00-4A58-C7C4-FFB5A16E0C4E}"/>
                </a:ext>
              </a:extLst>
            </p:cNvPr>
            <p:cNvSpPr/>
            <p:nvPr userDrawn="1"/>
          </p:nvSpPr>
          <p:spPr>
            <a:xfrm rot="16200000">
              <a:off x="3096335" y="880960"/>
              <a:ext cx="1191643" cy="5672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562DFCC3-5056-E910-1AA7-8A6E8706840D}"/>
                </a:ext>
              </a:extLst>
            </p:cNvPr>
            <p:cNvSpPr/>
            <p:nvPr userDrawn="1"/>
          </p:nvSpPr>
          <p:spPr>
            <a:xfrm rot="16200000">
              <a:off x="3664426" y="880960"/>
              <a:ext cx="1191643" cy="56722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AFB788D6-F6E7-69DC-7B47-16066874EF93}"/>
                </a:ext>
              </a:extLst>
            </p:cNvPr>
            <p:cNvSpPr/>
            <p:nvPr userDrawn="1"/>
          </p:nvSpPr>
          <p:spPr>
            <a:xfrm rot="16200000">
              <a:off x="4232517"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6859C435-DF2E-74C7-556C-431C40B06EE0}"/>
                </a:ext>
              </a:extLst>
            </p:cNvPr>
            <p:cNvSpPr/>
            <p:nvPr userDrawn="1"/>
          </p:nvSpPr>
          <p:spPr>
            <a:xfrm rot="16200000">
              <a:off x="4800608"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0D394DE6-7BFA-0171-D496-99E4ECABB412}"/>
                </a:ext>
              </a:extLst>
            </p:cNvPr>
            <p:cNvSpPr/>
            <p:nvPr userDrawn="1"/>
          </p:nvSpPr>
          <p:spPr>
            <a:xfrm rot="16200000">
              <a:off x="5368699"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CF96C6D8-A646-6360-20C5-A538D8D4CACB}"/>
                </a:ext>
              </a:extLst>
            </p:cNvPr>
            <p:cNvSpPr/>
            <p:nvPr userDrawn="1"/>
          </p:nvSpPr>
          <p:spPr>
            <a:xfrm rot="16200000">
              <a:off x="5936790"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F73EEC1F-BB73-8C7F-1E19-DA55DEA55E31}"/>
                </a:ext>
              </a:extLst>
            </p:cNvPr>
            <p:cNvSpPr/>
            <p:nvPr userDrawn="1"/>
          </p:nvSpPr>
          <p:spPr>
            <a:xfrm rot="16200000">
              <a:off x="6504876" y="880960"/>
              <a:ext cx="1191643" cy="56722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2" name="Picture 31">
            <a:extLst>
              <a:ext uri="{FF2B5EF4-FFF2-40B4-BE49-F238E27FC236}">
                <a16:creationId xmlns:a16="http://schemas.microsoft.com/office/drawing/2014/main" id="{31B8CB2C-B1F8-C181-BD5D-282E6F2D06E0}"/>
              </a:ext>
              <a:ext uri="{C183D7F6-B498-43B3-948B-1728B52AA6E4}">
                <adec:decorative xmlns:adec="http://schemas.microsoft.com/office/drawing/2017/decorative" val="1"/>
              </a:ext>
            </a:extLst>
          </p:cNvPr>
          <p:cNvPicPr>
            <a:picLocks noChangeAspect="1"/>
          </p:cNvPicPr>
          <p:nvPr userDrawn="1"/>
        </p:nvPicPr>
        <p:blipFill rotWithShape="1">
          <a:blip r:embed="rId2"/>
          <a:srcRect l="3233" b="2225"/>
          <a:stretch/>
        </p:blipFill>
        <p:spPr>
          <a:xfrm>
            <a:off x="7384309" y="0"/>
            <a:ext cx="17002867" cy="1064129"/>
          </a:xfrm>
          <a:prstGeom prst="rect">
            <a:avLst/>
          </a:prstGeom>
        </p:spPr>
      </p:pic>
      <p:sp>
        <p:nvSpPr>
          <p:cNvPr id="54" name="Rectangle 53">
            <a:extLst>
              <a:ext uri="{FF2B5EF4-FFF2-40B4-BE49-F238E27FC236}">
                <a16:creationId xmlns:a16="http://schemas.microsoft.com/office/drawing/2014/main" id="{2DEE40D1-9264-E204-E475-6BCFCC6A63B1}"/>
              </a:ext>
              <a:ext uri="{C183D7F6-B498-43B3-948B-1728B52AA6E4}">
                <adec:decorative xmlns:adec="http://schemas.microsoft.com/office/drawing/2017/decorative" val="1"/>
              </a:ext>
            </a:extLst>
          </p:cNvPr>
          <p:cNvSpPr/>
          <p:nvPr userDrawn="1"/>
        </p:nvSpPr>
        <p:spPr>
          <a:xfrm>
            <a:off x="-4332" y="1066799"/>
            <a:ext cx="567222" cy="1022408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AD24E991-74E6-5E5A-DB83-5DB4589E219D}"/>
              </a:ext>
            </a:extLst>
          </p:cNvPr>
          <p:cNvSpPr txBox="1"/>
          <p:nvPr userDrawn="1"/>
        </p:nvSpPr>
        <p:spPr>
          <a:xfrm rot="16200000">
            <a:off x="-1696275" y="3002422"/>
            <a:ext cx="4071073" cy="323165"/>
          </a:xfrm>
          <a:prstGeom prst="rect">
            <a:avLst/>
          </a:prstGeom>
          <a:noFill/>
        </p:spPr>
        <p:txBody>
          <a:bodyPr wrap="square" rtlCol="0">
            <a:spAutoFit/>
          </a:bodyPr>
          <a:lstStyle/>
          <a:p>
            <a:r>
              <a:rPr lang="en-US" sz="1500" spc="300">
                <a:solidFill>
                  <a:schemeClr val="bg2"/>
                </a:solidFill>
                <a:latin typeface="+mn-lt"/>
              </a:rPr>
              <a:t>COLORADO STATE UNIVERSITY</a:t>
            </a:r>
          </a:p>
        </p:txBody>
      </p:sp>
      <p:sp>
        <p:nvSpPr>
          <p:cNvPr id="3" name="Title 3">
            <a:extLst>
              <a:ext uri="{FF2B5EF4-FFF2-40B4-BE49-F238E27FC236}">
                <a16:creationId xmlns:a16="http://schemas.microsoft.com/office/drawing/2014/main" id="{6E9B5D57-54A9-7F8C-2F46-55114B41E4E3}"/>
              </a:ext>
            </a:extLst>
          </p:cNvPr>
          <p:cNvSpPr>
            <a:spLocks noGrp="1"/>
          </p:cNvSpPr>
          <p:nvPr>
            <p:ph type="title" hasCustomPrompt="1"/>
          </p:nvPr>
        </p:nvSpPr>
        <p:spPr>
          <a:xfrm>
            <a:off x="1680667" y="5210924"/>
            <a:ext cx="15371706" cy="1814343"/>
          </a:xfrm>
        </p:spPr>
        <p:txBody>
          <a:bodyPr/>
          <a:lstStyle>
            <a:lvl1pPr>
              <a:defRPr sz="10600">
                <a:solidFill>
                  <a:schemeClr val="tx1"/>
                </a:solidFill>
              </a:defRPr>
            </a:lvl1pPr>
          </a:lstStyle>
          <a:p>
            <a:r>
              <a:rPr lang="en-US" dirty="0"/>
              <a:t>Thank you</a:t>
            </a:r>
          </a:p>
        </p:txBody>
      </p:sp>
      <p:cxnSp>
        <p:nvCxnSpPr>
          <p:cNvPr id="34" name="Straight Connector 33">
            <a:extLst>
              <a:ext uri="{FF2B5EF4-FFF2-40B4-BE49-F238E27FC236}">
                <a16:creationId xmlns:a16="http://schemas.microsoft.com/office/drawing/2014/main" id="{836EB418-AFEE-75E8-353E-C03A1972B6BA}"/>
              </a:ext>
            </a:extLst>
          </p:cNvPr>
          <p:cNvCxnSpPr/>
          <p:nvPr userDrawn="1"/>
        </p:nvCxnSpPr>
        <p:spPr>
          <a:xfrm>
            <a:off x="1680677" y="7468397"/>
            <a:ext cx="1608206" cy="0"/>
          </a:xfrm>
          <a:prstGeom prst="line">
            <a:avLst/>
          </a:prstGeom>
          <a:ln w="28575">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62" name="Text Placeholder 10">
            <a:extLst>
              <a:ext uri="{FF2B5EF4-FFF2-40B4-BE49-F238E27FC236}">
                <a16:creationId xmlns:a16="http://schemas.microsoft.com/office/drawing/2014/main" id="{1A90964D-CC75-6EDC-5E39-27DFBA10B268}"/>
              </a:ext>
            </a:extLst>
          </p:cNvPr>
          <p:cNvSpPr>
            <a:spLocks noGrp="1"/>
          </p:cNvSpPr>
          <p:nvPr>
            <p:ph type="body" sz="quarter" idx="14" hasCustomPrompt="1"/>
          </p:nvPr>
        </p:nvSpPr>
        <p:spPr>
          <a:xfrm>
            <a:off x="1680677" y="7904428"/>
            <a:ext cx="15373945" cy="1594347"/>
          </a:xfrm>
        </p:spPr>
        <p:txBody>
          <a:bodyPr wrap="square">
            <a:spAutoFit/>
          </a:bodyPr>
          <a:lstStyle>
            <a:lvl1pPr marL="0" indent="0">
              <a:buNone/>
              <a:defRPr sz="3200">
                <a:solidFill>
                  <a:schemeClr val="tx1"/>
                </a:solidFill>
              </a:defRPr>
            </a:lvl1pPr>
            <a:lvl2pPr marL="1234609" indent="0">
              <a:buNone/>
              <a:defRPr/>
            </a:lvl2pPr>
            <a:lvl3pPr marL="2469226" indent="0">
              <a:buNone/>
              <a:defRPr/>
            </a:lvl3pPr>
            <a:lvl4pPr marL="3703835" indent="0">
              <a:buNone/>
              <a:defRPr/>
            </a:lvl4pPr>
            <a:lvl5pPr marL="4938451" indent="0">
              <a:buNone/>
              <a:defRPr/>
            </a:lvl5pPr>
          </a:lstStyle>
          <a:p>
            <a:pPr lvl="0"/>
            <a:r>
              <a:rPr lang="en-US" dirty="0"/>
              <a:t>PRESENTER NAME, contact</a:t>
            </a:r>
          </a:p>
          <a:p>
            <a:pPr lvl="0"/>
            <a:r>
              <a:rPr lang="en-US" dirty="0"/>
              <a:t>PRESENTER NAME, contact</a:t>
            </a:r>
          </a:p>
        </p:txBody>
      </p:sp>
      <p:sp>
        <p:nvSpPr>
          <p:cNvPr id="39" name="Rectangle 38">
            <a:extLst>
              <a:ext uri="{FF2B5EF4-FFF2-40B4-BE49-F238E27FC236}">
                <a16:creationId xmlns:a16="http://schemas.microsoft.com/office/drawing/2014/main" id="{25C5AF0E-C6B4-8DAF-0272-0E12C0E01DE3}"/>
              </a:ext>
              <a:ext uri="{C183D7F6-B498-43B3-948B-1728B52AA6E4}">
                <adec:decorative xmlns:adec="http://schemas.microsoft.com/office/drawing/2017/decorative" val="1"/>
              </a:ext>
            </a:extLst>
          </p:cNvPr>
          <p:cNvSpPr/>
          <p:nvPr userDrawn="1"/>
        </p:nvSpPr>
        <p:spPr>
          <a:xfrm>
            <a:off x="18266726" y="1065027"/>
            <a:ext cx="616688" cy="1022363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6" name="Picture 55">
            <a:extLst>
              <a:ext uri="{FF2B5EF4-FFF2-40B4-BE49-F238E27FC236}">
                <a16:creationId xmlns:a16="http://schemas.microsoft.com/office/drawing/2014/main" id="{E4EF3703-4192-DD20-BD1B-BFF64EE70224}"/>
              </a:ext>
              <a:ext uri="{C183D7F6-B498-43B3-948B-1728B52AA6E4}">
                <adec:decorative xmlns:adec="http://schemas.microsoft.com/office/drawing/2017/decorative" val="1"/>
              </a:ext>
            </a:extLst>
          </p:cNvPr>
          <p:cNvPicPr>
            <a:picLocks noChangeAspect="1"/>
          </p:cNvPicPr>
          <p:nvPr userDrawn="1"/>
        </p:nvPicPr>
        <p:blipFill rotWithShape="1">
          <a:blip r:embed="rId3"/>
          <a:srcRect l="2279"/>
          <a:stretch/>
        </p:blipFill>
        <p:spPr>
          <a:xfrm>
            <a:off x="18883423" y="1065902"/>
            <a:ext cx="5503752" cy="10224080"/>
          </a:xfrm>
          <a:prstGeom prst="rect">
            <a:avLst/>
          </a:prstGeom>
        </p:spPr>
      </p:pic>
      <p:pic>
        <p:nvPicPr>
          <p:cNvPr id="65" name="Picture 64" descr="Colorado State University symbol">
            <a:extLst>
              <a:ext uri="{FF2B5EF4-FFF2-40B4-BE49-F238E27FC236}">
                <a16:creationId xmlns:a16="http://schemas.microsoft.com/office/drawing/2014/main" id="{87C71800-8C64-3F11-5C45-70B4426F14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095518" y="4680740"/>
            <a:ext cx="3077304" cy="3077304"/>
          </a:xfrm>
          <a:prstGeom prst="rect">
            <a:avLst/>
          </a:prstGeom>
        </p:spPr>
      </p:pic>
      <p:pic>
        <p:nvPicPr>
          <p:cNvPr id="58" name="Picture 57">
            <a:extLst>
              <a:ext uri="{FF2B5EF4-FFF2-40B4-BE49-F238E27FC236}">
                <a16:creationId xmlns:a16="http://schemas.microsoft.com/office/drawing/2014/main" id="{C7F5A11D-0DB0-C073-C7F1-646999C222D9}"/>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 y="11279231"/>
            <a:ext cx="11866555" cy="2436768"/>
          </a:xfrm>
          <a:prstGeom prst="rect">
            <a:avLst/>
          </a:prstGeom>
        </p:spPr>
      </p:pic>
      <p:pic>
        <p:nvPicPr>
          <p:cNvPr id="59" name="Picture 58" descr="A landscape with trees and mountains in the background&#10;&#10;Description automatically generated">
            <a:extLst>
              <a:ext uri="{FF2B5EF4-FFF2-40B4-BE49-F238E27FC236}">
                <a16:creationId xmlns:a16="http://schemas.microsoft.com/office/drawing/2014/main" id="{2B4B4E82-B71D-5E67-0D28-5C4110BEE56D}"/>
              </a:ext>
            </a:extLst>
          </p:cNvPr>
          <p:cNvPicPr>
            <a:picLocks noChangeAspect="1"/>
          </p:cNvPicPr>
          <p:nvPr userDrawn="1"/>
        </p:nvPicPr>
        <p:blipFill rotWithShape="1">
          <a:blip r:embed="rId6"/>
          <a:srcRect t="-1" b="156"/>
          <a:stretch/>
        </p:blipFill>
        <p:spPr>
          <a:xfrm>
            <a:off x="11866554" y="11279231"/>
            <a:ext cx="12520621" cy="2436768"/>
          </a:xfrm>
          <a:prstGeom prst="rect">
            <a:avLst/>
          </a:prstGeom>
        </p:spPr>
      </p:pic>
    </p:spTree>
    <p:extLst>
      <p:ext uri="{BB962C8B-B14F-4D97-AF65-F5344CB8AC3E}">
        <p14:creationId xmlns:p14="http://schemas.microsoft.com/office/powerpoint/2010/main" val="22018258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Horizontal End-Unit ID">
    <p:bg>
      <p:bgRef idx="1001">
        <a:schemeClr val="bg2"/>
      </p:bgRef>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9FD7D883-B270-F549-2559-D5B13B8036DD}"/>
              </a:ext>
              <a:ext uri="{C183D7F6-B498-43B3-948B-1728B52AA6E4}">
                <adec:decorative xmlns:adec="http://schemas.microsoft.com/office/drawing/2017/decorative" val="1"/>
              </a:ext>
            </a:extLst>
          </p:cNvPr>
          <p:cNvGrpSpPr/>
          <p:nvPr userDrawn="1"/>
        </p:nvGrpSpPr>
        <p:grpSpPr>
          <a:xfrm>
            <a:off x="0" y="1448"/>
            <a:ext cx="7384308" cy="1066798"/>
            <a:chOff x="0" y="568749"/>
            <a:chExt cx="7384308" cy="1191643"/>
          </a:xfrm>
        </p:grpSpPr>
        <p:sp>
          <p:nvSpPr>
            <p:cNvPr id="13" name="Rectangle 12">
              <a:extLst>
                <a:ext uri="{FF2B5EF4-FFF2-40B4-BE49-F238E27FC236}">
                  <a16:creationId xmlns:a16="http://schemas.microsoft.com/office/drawing/2014/main" id="{55CAA24E-5D7E-37A6-0358-2053450C88EC}"/>
                </a:ext>
              </a:extLst>
            </p:cNvPr>
            <p:cNvSpPr/>
            <p:nvPr userDrawn="1"/>
          </p:nvSpPr>
          <p:spPr>
            <a:xfrm rot="16200000">
              <a:off x="-312211"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DB60F00-2138-4957-6D9C-CB8EECCA6A32}"/>
                </a:ext>
              </a:extLst>
            </p:cNvPr>
            <p:cNvSpPr/>
            <p:nvPr userDrawn="1"/>
          </p:nvSpPr>
          <p:spPr>
            <a:xfrm rot="16200000">
              <a:off x="255880"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FC94719-6E1A-861F-5A89-2B0C32086C71}"/>
                </a:ext>
              </a:extLst>
            </p:cNvPr>
            <p:cNvSpPr/>
            <p:nvPr userDrawn="1"/>
          </p:nvSpPr>
          <p:spPr>
            <a:xfrm rot="16200000">
              <a:off x="823971"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9B66F7D-4AC1-1695-71BE-42953E420523}"/>
                </a:ext>
              </a:extLst>
            </p:cNvPr>
            <p:cNvSpPr/>
            <p:nvPr userDrawn="1"/>
          </p:nvSpPr>
          <p:spPr>
            <a:xfrm rot="16200000">
              <a:off x="1392062"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1F0055D-678D-02E2-B9A2-22E310559638}"/>
                </a:ext>
              </a:extLst>
            </p:cNvPr>
            <p:cNvSpPr/>
            <p:nvPr userDrawn="1"/>
          </p:nvSpPr>
          <p:spPr>
            <a:xfrm rot="16200000">
              <a:off x="1960153" y="880960"/>
              <a:ext cx="1191643" cy="56722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0A159A4-A164-78DE-9C64-DB3DDD80759B}"/>
                </a:ext>
              </a:extLst>
            </p:cNvPr>
            <p:cNvSpPr/>
            <p:nvPr userDrawn="1"/>
          </p:nvSpPr>
          <p:spPr>
            <a:xfrm rot="16200000">
              <a:off x="2528244"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C0515D4-FC0C-F60E-FFBA-C564ED6C31CC}"/>
                </a:ext>
              </a:extLst>
            </p:cNvPr>
            <p:cNvSpPr/>
            <p:nvPr userDrawn="1"/>
          </p:nvSpPr>
          <p:spPr>
            <a:xfrm rot="16200000">
              <a:off x="3096335" y="880960"/>
              <a:ext cx="1191643" cy="5672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9E71664-C0E2-BBEF-01C7-C18F330D1B83}"/>
                </a:ext>
              </a:extLst>
            </p:cNvPr>
            <p:cNvSpPr/>
            <p:nvPr userDrawn="1"/>
          </p:nvSpPr>
          <p:spPr>
            <a:xfrm rot="16200000">
              <a:off x="3664426" y="880960"/>
              <a:ext cx="1191643" cy="56722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2E15457-23F9-1462-17FD-D370604D2B2F}"/>
                </a:ext>
              </a:extLst>
            </p:cNvPr>
            <p:cNvSpPr/>
            <p:nvPr userDrawn="1"/>
          </p:nvSpPr>
          <p:spPr>
            <a:xfrm rot="16200000">
              <a:off x="4232517"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379B63E-2F05-7771-8B5A-CD4F5C5775DF}"/>
                </a:ext>
              </a:extLst>
            </p:cNvPr>
            <p:cNvSpPr/>
            <p:nvPr userDrawn="1"/>
          </p:nvSpPr>
          <p:spPr>
            <a:xfrm rot="16200000">
              <a:off x="4800608"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360FA36-18EB-440D-66A1-2DA65C58A108}"/>
                </a:ext>
              </a:extLst>
            </p:cNvPr>
            <p:cNvSpPr/>
            <p:nvPr userDrawn="1"/>
          </p:nvSpPr>
          <p:spPr>
            <a:xfrm rot="16200000">
              <a:off x="5368699"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5EE73CC-883D-5DDA-8E53-A52D44D3F35F}"/>
                </a:ext>
              </a:extLst>
            </p:cNvPr>
            <p:cNvSpPr/>
            <p:nvPr userDrawn="1"/>
          </p:nvSpPr>
          <p:spPr>
            <a:xfrm rot="16200000">
              <a:off x="5936790"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0F89C42-E7C2-EF90-0EB9-65EBD0AAEFC7}"/>
                </a:ext>
              </a:extLst>
            </p:cNvPr>
            <p:cNvSpPr/>
            <p:nvPr userDrawn="1"/>
          </p:nvSpPr>
          <p:spPr>
            <a:xfrm rot="16200000">
              <a:off x="6504876" y="880960"/>
              <a:ext cx="1191643" cy="56722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 name="Picture 1">
            <a:extLst>
              <a:ext uri="{FF2B5EF4-FFF2-40B4-BE49-F238E27FC236}">
                <a16:creationId xmlns:a16="http://schemas.microsoft.com/office/drawing/2014/main" id="{70A2CF78-6DF9-46D2-E3BE-B3129B78468F}"/>
              </a:ext>
              <a:ext uri="{C183D7F6-B498-43B3-948B-1728B52AA6E4}">
                <adec:decorative xmlns:adec="http://schemas.microsoft.com/office/drawing/2017/decorative" val="1"/>
              </a:ext>
            </a:extLst>
          </p:cNvPr>
          <p:cNvPicPr>
            <a:picLocks noChangeAspect="1"/>
          </p:cNvPicPr>
          <p:nvPr userDrawn="1"/>
        </p:nvPicPr>
        <p:blipFill rotWithShape="1">
          <a:blip r:embed="rId2"/>
          <a:srcRect l="3233" b="2225"/>
          <a:stretch/>
        </p:blipFill>
        <p:spPr>
          <a:xfrm>
            <a:off x="7384309" y="0"/>
            <a:ext cx="17002867" cy="1064129"/>
          </a:xfrm>
          <a:prstGeom prst="rect">
            <a:avLst/>
          </a:prstGeom>
        </p:spPr>
      </p:pic>
      <p:sp>
        <p:nvSpPr>
          <p:cNvPr id="7" name="Rectangle 6">
            <a:extLst>
              <a:ext uri="{FF2B5EF4-FFF2-40B4-BE49-F238E27FC236}">
                <a16:creationId xmlns:a16="http://schemas.microsoft.com/office/drawing/2014/main" id="{8EA964AB-F4DE-6C73-1553-B34261756381}"/>
              </a:ext>
              <a:ext uri="{C183D7F6-B498-43B3-948B-1728B52AA6E4}">
                <adec:decorative xmlns:adec="http://schemas.microsoft.com/office/drawing/2017/decorative" val="1"/>
              </a:ext>
            </a:extLst>
          </p:cNvPr>
          <p:cNvSpPr/>
          <p:nvPr userDrawn="1"/>
        </p:nvSpPr>
        <p:spPr>
          <a:xfrm>
            <a:off x="-4332" y="1066799"/>
            <a:ext cx="567222" cy="1022408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6870867-B712-9586-12B8-A508F5AD89AE}"/>
              </a:ext>
            </a:extLst>
          </p:cNvPr>
          <p:cNvSpPr txBox="1"/>
          <p:nvPr userDrawn="1"/>
        </p:nvSpPr>
        <p:spPr>
          <a:xfrm rot="16200000">
            <a:off x="-1696275" y="3002422"/>
            <a:ext cx="4071073" cy="323165"/>
          </a:xfrm>
          <a:prstGeom prst="rect">
            <a:avLst/>
          </a:prstGeom>
          <a:noFill/>
        </p:spPr>
        <p:txBody>
          <a:bodyPr wrap="square" rtlCol="0">
            <a:spAutoFit/>
          </a:bodyPr>
          <a:lstStyle/>
          <a:p>
            <a:r>
              <a:rPr lang="en-US" sz="1500" spc="300">
                <a:solidFill>
                  <a:schemeClr val="bg2"/>
                </a:solidFill>
                <a:latin typeface="+mn-lt"/>
              </a:rPr>
              <a:t>COLORADO STATE UNIVERSITY</a:t>
            </a:r>
          </a:p>
        </p:txBody>
      </p:sp>
      <p:sp>
        <p:nvSpPr>
          <p:cNvPr id="3" name="Title 3">
            <a:extLst>
              <a:ext uri="{FF2B5EF4-FFF2-40B4-BE49-F238E27FC236}">
                <a16:creationId xmlns:a16="http://schemas.microsoft.com/office/drawing/2014/main" id="{C51D96B2-D307-B41F-488C-8D20526E9525}"/>
              </a:ext>
            </a:extLst>
          </p:cNvPr>
          <p:cNvSpPr>
            <a:spLocks noGrp="1"/>
          </p:cNvSpPr>
          <p:nvPr>
            <p:ph type="title" hasCustomPrompt="1"/>
          </p:nvPr>
        </p:nvSpPr>
        <p:spPr>
          <a:xfrm>
            <a:off x="1680667" y="5210924"/>
            <a:ext cx="15371706" cy="1814343"/>
          </a:xfrm>
        </p:spPr>
        <p:txBody>
          <a:bodyPr/>
          <a:lstStyle>
            <a:lvl1pPr>
              <a:defRPr sz="10600">
                <a:solidFill>
                  <a:schemeClr val="tx1"/>
                </a:solidFill>
              </a:defRPr>
            </a:lvl1pPr>
          </a:lstStyle>
          <a:p>
            <a:r>
              <a:rPr lang="en-US" dirty="0"/>
              <a:t>Thank you</a:t>
            </a:r>
          </a:p>
        </p:txBody>
      </p:sp>
      <p:cxnSp>
        <p:nvCxnSpPr>
          <p:cNvPr id="34" name="Straight Connector 33">
            <a:extLst>
              <a:ext uri="{FF2B5EF4-FFF2-40B4-BE49-F238E27FC236}">
                <a16:creationId xmlns:a16="http://schemas.microsoft.com/office/drawing/2014/main" id="{836EB418-AFEE-75E8-353E-C03A1972B6BA}"/>
              </a:ext>
            </a:extLst>
          </p:cNvPr>
          <p:cNvCxnSpPr/>
          <p:nvPr userDrawn="1"/>
        </p:nvCxnSpPr>
        <p:spPr>
          <a:xfrm>
            <a:off x="1680677" y="7468397"/>
            <a:ext cx="1608206" cy="0"/>
          </a:xfrm>
          <a:prstGeom prst="line">
            <a:avLst/>
          </a:prstGeom>
          <a:ln w="28575">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62" name="Text Placeholder 10">
            <a:extLst>
              <a:ext uri="{FF2B5EF4-FFF2-40B4-BE49-F238E27FC236}">
                <a16:creationId xmlns:a16="http://schemas.microsoft.com/office/drawing/2014/main" id="{1A90964D-CC75-6EDC-5E39-27DFBA10B268}"/>
              </a:ext>
            </a:extLst>
          </p:cNvPr>
          <p:cNvSpPr>
            <a:spLocks noGrp="1"/>
          </p:cNvSpPr>
          <p:nvPr>
            <p:ph type="body" sz="quarter" idx="14" hasCustomPrompt="1"/>
          </p:nvPr>
        </p:nvSpPr>
        <p:spPr>
          <a:xfrm>
            <a:off x="1680677" y="7904428"/>
            <a:ext cx="15373945" cy="1594347"/>
          </a:xfrm>
        </p:spPr>
        <p:txBody>
          <a:bodyPr wrap="square">
            <a:spAutoFit/>
          </a:bodyPr>
          <a:lstStyle>
            <a:lvl1pPr marL="0" indent="0">
              <a:buNone/>
              <a:defRPr sz="3200">
                <a:solidFill>
                  <a:schemeClr val="tx1"/>
                </a:solidFill>
              </a:defRPr>
            </a:lvl1pPr>
            <a:lvl2pPr marL="1234609" indent="0">
              <a:buNone/>
              <a:defRPr/>
            </a:lvl2pPr>
            <a:lvl3pPr marL="2469226" indent="0">
              <a:buNone/>
              <a:defRPr/>
            </a:lvl3pPr>
            <a:lvl4pPr marL="3703835" indent="0">
              <a:buNone/>
              <a:defRPr/>
            </a:lvl4pPr>
            <a:lvl5pPr marL="4938451" indent="0">
              <a:buNone/>
              <a:defRPr/>
            </a:lvl5pPr>
          </a:lstStyle>
          <a:p>
            <a:pPr lvl="0"/>
            <a:r>
              <a:rPr lang="en-US" dirty="0"/>
              <a:t>PRESENTER NAME, contact</a:t>
            </a:r>
          </a:p>
          <a:p>
            <a:pPr lvl="0"/>
            <a:r>
              <a:rPr lang="en-US" dirty="0"/>
              <a:t>PRESENTER NAME, contact</a:t>
            </a:r>
          </a:p>
        </p:txBody>
      </p:sp>
      <p:sp>
        <p:nvSpPr>
          <p:cNvPr id="6" name="Rectangle 5">
            <a:extLst>
              <a:ext uri="{FF2B5EF4-FFF2-40B4-BE49-F238E27FC236}">
                <a16:creationId xmlns:a16="http://schemas.microsoft.com/office/drawing/2014/main" id="{7EAC12B0-8979-9846-9D7C-586F9FFEC266}"/>
              </a:ext>
              <a:ext uri="{C183D7F6-B498-43B3-948B-1728B52AA6E4}">
                <adec:decorative xmlns:adec="http://schemas.microsoft.com/office/drawing/2017/decorative" val="1"/>
              </a:ext>
            </a:extLst>
          </p:cNvPr>
          <p:cNvSpPr/>
          <p:nvPr userDrawn="1"/>
        </p:nvSpPr>
        <p:spPr>
          <a:xfrm>
            <a:off x="18266726" y="1065027"/>
            <a:ext cx="616688" cy="1022363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319B56A-0878-3613-5140-FDCEF57811D3}"/>
              </a:ext>
              <a:ext uri="{C183D7F6-B498-43B3-948B-1728B52AA6E4}">
                <adec:decorative xmlns:adec="http://schemas.microsoft.com/office/drawing/2017/decorative" val="1"/>
              </a:ext>
            </a:extLst>
          </p:cNvPr>
          <p:cNvPicPr>
            <a:picLocks noChangeAspect="1"/>
          </p:cNvPicPr>
          <p:nvPr userDrawn="1"/>
        </p:nvPicPr>
        <p:blipFill rotWithShape="1">
          <a:blip r:embed="rId3"/>
          <a:srcRect l="2279"/>
          <a:stretch/>
        </p:blipFill>
        <p:spPr>
          <a:xfrm>
            <a:off x="18883423" y="1065902"/>
            <a:ext cx="5503752" cy="10224080"/>
          </a:xfrm>
          <a:prstGeom prst="rect">
            <a:avLst/>
          </a:prstGeom>
        </p:spPr>
      </p:pic>
      <p:pic>
        <p:nvPicPr>
          <p:cNvPr id="10" name="Picture 9">
            <a:extLst>
              <a:ext uri="{FF2B5EF4-FFF2-40B4-BE49-F238E27FC236}">
                <a16:creationId xmlns:a16="http://schemas.microsoft.com/office/drawing/2014/main" id="{6F5DAD25-4FAB-CFBA-CB12-A4018C1A5B11}"/>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 y="11279232"/>
            <a:ext cx="11866555" cy="2436768"/>
          </a:xfrm>
          <a:prstGeom prst="rect">
            <a:avLst/>
          </a:prstGeom>
        </p:spPr>
      </p:pic>
      <p:sp>
        <p:nvSpPr>
          <p:cNvPr id="26" name="Picture Placeholder 9">
            <a:extLst>
              <a:ext uri="{FF2B5EF4-FFF2-40B4-BE49-F238E27FC236}">
                <a16:creationId xmlns:a16="http://schemas.microsoft.com/office/drawing/2014/main" id="{CCA1A5C8-CE3D-9DDD-E962-CBF30AD2166E}"/>
              </a:ext>
            </a:extLst>
          </p:cNvPr>
          <p:cNvSpPr>
            <a:spLocks noGrp="1"/>
          </p:cNvSpPr>
          <p:nvPr>
            <p:ph type="pic" sz="quarter" idx="17" hasCustomPrompt="1"/>
          </p:nvPr>
        </p:nvSpPr>
        <p:spPr>
          <a:xfrm>
            <a:off x="11866554" y="11279232"/>
            <a:ext cx="12486238" cy="2436768"/>
          </a:xfrm>
        </p:spPr>
        <p:txBody>
          <a:bodyPr anchor="ctr" anchorCtr="0">
            <a:noAutofit/>
          </a:bodyPr>
          <a:lstStyle>
            <a:lvl1pPr marL="0" indent="0" algn="ctr">
              <a:buNone/>
              <a:defRPr>
                <a:solidFill>
                  <a:schemeClr val="tx1"/>
                </a:solidFill>
              </a:defRPr>
            </a:lvl1pPr>
          </a:lstStyle>
          <a:p>
            <a:r>
              <a:rPr lang="en-US"/>
              <a:t>Click to insert photo</a:t>
            </a:r>
          </a:p>
        </p:txBody>
      </p:sp>
      <p:sp>
        <p:nvSpPr>
          <p:cNvPr id="5" name="Content Placeholder 4">
            <a:extLst>
              <a:ext uri="{FF2B5EF4-FFF2-40B4-BE49-F238E27FC236}">
                <a16:creationId xmlns:a16="http://schemas.microsoft.com/office/drawing/2014/main" id="{D49D6849-15DF-0402-B46E-CADC46EF3001}"/>
              </a:ext>
            </a:extLst>
          </p:cNvPr>
          <p:cNvSpPr>
            <a:spLocks noGrp="1"/>
          </p:cNvSpPr>
          <p:nvPr>
            <p:ph sz="quarter" idx="18" hasCustomPrompt="1"/>
          </p:nvPr>
        </p:nvSpPr>
        <p:spPr>
          <a:xfrm>
            <a:off x="19184794" y="4589298"/>
            <a:ext cx="4901010" cy="3548527"/>
          </a:xfrm>
        </p:spPr>
        <p:txBody>
          <a:bodyPr/>
          <a:lstStyle>
            <a:lvl1pPr marL="0" indent="0" algn="ctr">
              <a:buNone/>
              <a:defRPr>
                <a:solidFill>
                  <a:schemeClr val="bg1"/>
                </a:solidFill>
              </a:defRPr>
            </a:lvl1pPr>
            <a:lvl2pPr marL="1234609" indent="0">
              <a:buNone/>
              <a:defRPr>
                <a:solidFill>
                  <a:schemeClr val="bg1"/>
                </a:solidFill>
              </a:defRPr>
            </a:lvl2pPr>
            <a:lvl3pPr marL="2469227" indent="0">
              <a:buNone/>
              <a:defRPr>
                <a:solidFill>
                  <a:schemeClr val="bg1"/>
                </a:solidFill>
              </a:defRPr>
            </a:lvl3pPr>
            <a:lvl4pPr marL="3703837" indent="0">
              <a:buNone/>
              <a:defRPr>
                <a:solidFill>
                  <a:schemeClr val="bg1"/>
                </a:solidFill>
              </a:defRPr>
            </a:lvl4pPr>
            <a:lvl5pPr marL="4938452" indent="0">
              <a:buNone/>
              <a:defRPr>
                <a:solidFill>
                  <a:schemeClr val="bg1"/>
                </a:solidFill>
              </a:defRPr>
            </a:lvl5pPr>
          </a:lstStyle>
          <a:p>
            <a:pPr lvl="0"/>
            <a:r>
              <a:rPr lang="en-US" dirty="0"/>
              <a:t>Insert Crev-357</a:t>
            </a:r>
            <a:br>
              <a:rPr lang="en-US" dirty="0"/>
            </a:br>
            <a:r>
              <a:rPr lang="en-US" dirty="0"/>
              <a:t>Unit Identifier (.</a:t>
            </a:r>
            <a:r>
              <a:rPr lang="en-US" dirty="0" err="1"/>
              <a:t>png</a:t>
            </a:r>
            <a:r>
              <a:rPr lang="en-US" dirty="0"/>
              <a:t>)</a:t>
            </a:r>
          </a:p>
        </p:txBody>
      </p:sp>
    </p:spTree>
    <p:extLst>
      <p:ext uri="{BB962C8B-B14F-4D97-AF65-F5344CB8AC3E}">
        <p14:creationId xmlns:p14="http://schemas.microsoft.com/office/powerpoint/2010/main" val="33640356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orizontal End White-Phot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7CB740-2652-06EA-4C66-40652C715F62}"/>
              </a:ext>
              <a:ext uri="{C183D7F6-B498-43B3-948B-1728B52AA6E4}">
                <adec:decorative xmlns:adec="http://schemas.microsoft.com/office/drawing/2017/decorative" val="1"/>
              </a:ext>
            </a:extLst>
          </p:cNvPr>
          <p:cNvPicPr>
            <a:picLocks noChangeAspect="1"/>
          </p:cNvPicPr>
          <p:nvPr userDrawn="1"/>
        </p:nvPicPr>
        <p:blipFill rotWithShape="1">
          <a:blip r:embed="rId2"/>
          <a:srcRect l="3233" b="2225"/>
          <a:stretch/>
        </p:blipFill>
        <p:spPr>
          <a:xfrm>
            <a:off x="-1588" y="0"/>
            <a:ext cx="17002867" cy="1064129"/>
          </a:xfrm>
          <a:prstGeom prst="rect">
            <a:avLst/>
          </a:prstGeom>
        </p:spPr>
      </p:pic>
      <p:grpSp>
        <p:nvGrpSpPr>
          <p:cNvPr id="3" name="Group 2">
            <a:extLst>
              <a:ext uri="{FF2B5EF4-FFF2-40B4-BE49-F238E27FC236}">
                <a16:creationId xmlns:a16="http://schemas.microsoft.com/office/drawing/2014/main" id="{05046AC8-DA72-C01A-0BA2-1044ADF16BA4}"/>
              </a:ext>
              <a:ext uri="{C183D7F6-B498-43B3-948B-1728B52AA6E4}">
                <adec:decorative xmlns:adec="http://schemas.microsoft.com/office/drawing/2017/decorative" val="1"/>
              </a:ext>
            </a:extLst>
          </p:cNvPr>
          <p:cNvGrpSpPr/>
          <p:nvPr userDrawn="1"/>
        </p:nvGrpSpPr>
        <p:grpSpPr>
          <a:xfrm>
            <a:off x="17002867" y="1448"/>
            <a:ext cx="7384308" cy="1066798"/>
            <a:chOff x="0" y="568749"/>
            <a:chExt cx="7384308" cy="1191643"/>
          </a:xfrm>
        </p:grpSpPr>
        <p:sp>
          <p:nvSpPr>
            <p:cNvPr id="4" name="Rectangle 3">
              <a:extLst>
                <a:ext uri="{FF2B5EF4-FFF2-40B4-BE49-F238E27FC236}">
                  <a16:creationId xmlns:a16="http://schemas.microsoft.com/office/drawing/2014/main" id="{C70A003C-8597-5C2A-FEAD-5F6DD776855A}"/>
                </a:ext>
              </a:extLst>
            </p:cNvPr>
            <p:cNvSpPr/>
            <p:nvPr userDrawn="1"/>
          </p:nvSpPr>
          <p:spPr>
            <a:xfrm rot="16200000">
              <a:off x="-312211"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6D8B7DD-60DD-7BC0-2790-7041D7A427C7}"/>
                </a:ext>
              </a:extLst>
            </p:cNvPr>
            <p:cNvSpPr/>
            <p:nvPr userDrawn="1"/>
          </p:nvSpPr>
          <p:spPr>
            <a:xfrm rot="16200000">
              <a:off x="255880"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D3ADF33-B57A-5C56-7370-EA81B1A8B80A}"/>
                </a:ext>
              </a:extLst>
            </p:cNvPr>
            <p:cNvSpPr/>
            <p:nvPr userDrawn="1"/>
          </p:nvSpPr>
          <p:spPr>
            <a:xfrm rot="16200000">
              <a:off x="823971"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D010E03-07A7-D667-8F6B-C0CE97D176D5}"/>
                </a:ext>
              </a:extLst>
            </p:cNvPr>
            <p:cNvSpPr/>
            <p:nvPr userDrawn="1"/>
          </p:nvSpPr>
          <p:spPr>
            <a:xfrm rot="16200000">
              <a:off x="1392062"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12AC8BB-8F7D-31EF-A23A-403902D6FCCF}"/>
                </a:ext>
              </a:extLst>
            </p:cNvPr>
            <p:cNvSpPr/>
            <p:nvPr userDrawn="1"/>
          </p:nvSpPr>
          <p:spPr>
            <a:xfrm rot="16200000">
              <a:off x="1960153" y="880960"/>
              <a:ext cx="1191643" cy="5672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C1C9CD9-87A0-5C1E-A4B7-C62DBEDCE253}"/>
                </a:ext>
              </a:extLst>
            </p:cNvPr>
            <p:cNvSpPr/>
            <p:nvPr userDrawn="1"/>
          </p:nvSpPr>
          <p:spPr>
            <a:xfrm rot="16200000">
              <a:off x="2528244"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191C7E4-430F-7154-382D-E456A28DCCEB}"/>
                </a:ext>
              </a:extLst>
            </p:cNvPr>
            <p:cNvSpPr/>
            <p:nvPr userDrawn="1"/>
          </p:nvSpPr>
          <p:spPr>
            <a:xfrm rot="16200000">
              <a:off x="3096335" y="880960"/>
              <a:ext cx="1191643" cy="5672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1273BBC-9D32-45EB-3BB9-60AF8CDED1F3}"/>
                </a:ext>
              </a:extLst>
            </p:cNvPr>
            <p:cNvSpPr/>
            <p:nvPr userDrawn="1"/>
          </p:nvSpPr>
          <p:spPr>
            <a:xfrm rot="16200000">
              <a:off x="3664426" y="880960"/>
              <a:ext cx="1191643" cy="5672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5DF5F6C-6598-CF4A-A3BF-2A4793E69101}"/>
                </a:ext>
              </a:extLst>
            </p:cNvPr>
            <p:cNvSpPr/>
            <p:nvPr userDrawn="1"/>
          </p:nvSpPr>
          <p:spPr>
            <a:xfrm rot="16200000">
              <a:off x="4232517"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5A3A7B9-6406-FA34-CB33-5AA9018B5305}"/>
                </a:ext>
              </a:extLst>
            </p:cNvPr>
            <p:cNvSpPr/>
            <p:nvPr userDrawn="1"/>
          </p:nvSpPr>
          <p:spPr>
            <a:xfrm rot="16200000">
              <a:off x="4800608"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C391F33-105F-F2CC-3F5E-99FB47447420}"/>
                </a:ext>
              </a:extLst>
            </p:cNvPr>
            <p:cNvSpPr/>
            <p:nvPr userDrawn="1"/>
          </p:nvSpPr>
          <p:spPr>
            <a:xfrm rot="16200000">
              <a:off x="5368699"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93F77B8-D938-C5E1-61CC-8EE93D95B500}"/>
                </a:ext>
              </a:extLst>
            </p:cNvPr>
            <p:cNvSpPr/>
            <p:nvPr userDrawn="1"/>
          </p:nvSpPr>
          <p:spPr>
            <a:xfrm rot="16200000">
              <a:off x="5936790"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B2F4232-7F4A-773E-0936-295B0EDD8702}"/>
                </a:ext>
              </a:extLst>
            </p:cNvPr>
            <p:cNvSpPr/>
            <p:nvPr userDrawn="1"/>
          </p:nvSpPr>
          <p:spPr>
            <a:xfrm rot="16200000">
              <a:off x="6504876"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46B7AEF9-C019-9408-AE70-BF317347D915}"/>
              </a:ext>
              <a:ext uri="{C183D7F6-B498-43B3-948B-1728B52AA6E4}">
                <adec:decorative xmlns:adec="http://schemas.microsoft.com/office/drawing/2017/decorative" val="1"/>
              </a:ext>
            </a:extLst>
          </p:cNvPr>
          <p:cNvSpPr/>
          <p:nvPr userDrawn="1"/>
        </p:nvSpPr>
        <p:spPr>
          <a:xfrm>
            <a:off x="17002867" y="1064129"/>
            <a:ext cx="283611" cy="1265042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16A5E7FE-8D4F-CDF0-2382-C7356003CDA8}"/>
              </a:ext>
              <a:ext uri="{C183D7F6-B498-43B3-948B-1728B52AA6E4}">
                <adec:decorative xmlns:adec="http://schemas.microsoft.com/office/drawing/2017/decorative" val="1"/>
              </a:ext>
            </a:extLst>
          </p:cNvPr>
          <p:cNvPicPr>
            <a:picLocks noChangeAspect="1"/>
          </p:cNvPicPr>
          <p:nvPr userDrawn="1"/>
        </p:nvPicPr>
        <p:blipFill rotWithShape="1">
          <a:blip r:embed="rId3"/>
          <a:srcRect l="3601" b="1351"/>
          <a:stretch/>
        </p:blipFill>
        <p:spPr>
          <a:xfrm>
            <a:off x="17286477" y="11559671"/>
            <a:ext cx="7100697" cy="2154881"/>
          </a:xfrm>
          <a:prstGeom prst="rect">
            <a:avLst/>
          </a:prstGeom>
        </p:spPr>
      </p:pic>
      <p:sp>
        <p:nvSpPr>
          <p:cNvPr id="20" name="Title 3">
            <a:extLst>
              <a:ext uri="{FF2B5EF4-FFF2-40B4-BE49-F238E27FC236}">
                <a16:creationId xmlns:a16="http://schemas.microsoft.com/office/drawing/2014/main" id="{EF90869F-30B6-3341-4303-FCC0E679F4D9}"/>
              </a:ext>
            </a:extLst>
          </p:cNvPr>
          <p:cNvSpPr>
            <a:spLocks noGrp="1"/>
          </p:cNvSpPr>
          <p:nvPr>
            <p:ph type="title" hasCustomPrompt="1"/>
          </p:nvPr>
        </p:nvSpPr>
        <p:spPr>
          <a:xfrm>
            <a:off x="1129664" y="4281828"/>
            <a:ext cx="14711630" cy="1814343"/>
          </a:xfrm>
        </p:spPr>
        <p:txBody>
          <a:bodyPr/>
          <a:lstStyle>
            <a:lvl1pPr>
              <a:defRPr sz="10600">
                <a:solidFill>
                  <a:schemeClr val="tx2"/>
                </a:solidFill>
              </a:defRPr>
            </a:lvl1pPr>
          </a:lstStyle>
          <a:p>
            <a:r>
              <a:rPr lang="en-US" dirty="0"/>
              <a:t>Thank you</a:t>
            </a:r>
          </a:p>
        </p:txBody>
      </p:sp>
      <p:cxnSp>
        <p:nvCxnSpPr>
          <p:cNvPr id="22" name="Straight Connector 21">
            <a:extLst>
              <a:ext uri="{FF2B5EF4-FFF2-40B4-BE49-F238E27FC236}">
                <a16:creationId xmlns:a16="http://schemas.microsoft.com/office/drawing/2014/main" id="{BDB0D20F-F3A0-591D-DC44-7DF74C18AA0E}"/>
              </a:ext>
            </a:extLst>
          </p:cNvPr>
          <p:cNvCxnSpPr/>
          <p:nvPr userDrawn="1"/>
        </p:nvCxnSpPr>
        <p:spPr>
          <a:xfrm>
            <a:off x="1129666" y="6604342"/>
            <a:ext cx="1608206" cy="0"/>
          </a:xfrm>
          <a:prstGeom prst="line">
            <a:avLst/>
          </a:prstGeom>
          <a:ln w="28575">
            <a:solidFill>
              <a:schemeClr val="accent5"/>
            </a:solidFill>
          </a:ln>
          <a:effectLst/>
        </p:spPr>
        <p:style>
          <a:lnRef idx="2">
            <a:schemeClr val="accent1"/>
          </a:lnRef>
          <a:fillRef idx="0">
            <a:schemeClr val="accent1"/>
          </a:fillRef>
          <a:effectRef idx="1">
            <a:schemeClr val="accent1"/>
          </a:effectRef>
          <a:fontRef idx="minor">
            <a:schemeClr val="tx1"/>
          </a:fontRef>
        </p:style>
      </p:cxnSp>
      <p:pic>
        <p:nvPicPr>
          <p:cNvPr id="23" name="Picture 22" descr="Colorado State University logo">
            <a:extLst>
              <a:ext uri="{FF2B5EF4-FFF2-40B4-BE49-F238E27FC236}">
                <a16:creationId xmlns:a16="http://schemas.microsoft.com/office/drawing/2014/main" id="{0AC6BB0B-CF97-DC35-C2F8-4B56E77157CF}"/>
              </a:ext>
            </a:extLst>
          </p:cNvPr>
          <p:cNvPicPr>
            <a:picLocks noChangeAspect="1"/>
          </p:cNvPicPr>
          <p:nvPr userDrawn="1"/>
        </p:nvPicPr>
        <p:blipFill>
          <a:blip r:embed="rId4"/>
          <a:stretch>
            <a:fillRect/>
          </a:stretch>
        </p:blipFill>
        <p:spPr>
          <a:xfrm>
            <a:off x="850448" y="11708526"/>
            <a:ext cx="7850640" cy="1570128"/>
          </a:xfrm>
          <a:prstGeom prst="rect">
            <a:avLst/>
          </a:prstGeom>
        </p:spPr>
      </p:pic>
      <p:pic>
        <p:nvPicPr>
          <p:cNvPr id="24" name="Picture 23" descr="A skateboarder riding past a building">
            <a:extLst>
              <a:ext uri="{FF2B5EF4-FFF2-40B4-BE49-F238E27FC236}">
                <a16:creationId xmlns:a16="http://schemas.microsoft.com/office/drawing/2014/main" id="{C514C1F5-F327-137A-EB9B-C8FD50725C3E}"/>
              </a:ext>
            </a:extLst>
          </p:cNvPr>
          <p:cNvPicPr>
            <a:picLocks noChangeAspect="1"/>
          </p:cNvPicPr>
          <p:nvPr userDrawn="1"/>
        </p:nvPicPr>
        <p:blipFill rotWithShape="1">
          <a:blip r:embed="rId5"/>
          <a:srcRect l="-1" r="5435" b="53244"/>
          <a:stretch/>
        </p:blipFill>
        <p:spPr>
          <a:xfrm>
            <a:off x="17286479" y="1064129"/>
            <a:ext cx="7100695" cy="4941528"/>
          </a:xfrm>
          <a:prstGeom prst="rect">
            <a:avLst/>
          </a:prstGeom>
        </p:spPr>
      </p:pic>
      <p:pic>
        <p:nvPicPr>
          <p:cNvPr id="25" name="Picture 24" descr="A student looking into a microscope">
            <a:extLst>
              <a:ext uri="{FF2B5EF4-FFF2-40B4-BE49-F238E27FC236}">
                <a16:creationId xmlns:a16="http://schemas.microsoft.com/office/drawing/2014/main" id="{343BBA91-537D-66E4-E63F-D3D9E3E300B5}"/>
              </a:ext>
            </a:extLst>
          </p:cNvPr>
          <p:cNvPicPr>
            <a:picLocks noChangeAspect="1"/>
          </p:cNvPicPr>
          <p:nvPr userDrawn="1"/>
        </p:nvPicPr>
        <p:blipFill rotWithShape="1">
          <a:blip r:embed="rId5"/>
          <a:srcRect l="-1" t="47094" r="5435" b="1"/>
          <a:stretch/>
        </p:blipFill>
        <p:spPr>
          <a:xfrm>
            <a:off x="17286478" y="6005657"/>
            <a:ext cx="7100695" cy="5591355"/>
          </a:xfrm>
          <a:prstGeom prst="rect">
            <a:avLst/>
          </a:prstGeom>
        </p:spPr>
      </p:pic>
      <p:sp>
        <p:nvSpPr>
          <p:cNvPr id="27" name="Text Placeholder 10">
            <a:extLst>
              <a:ext uri="{FF2B5EF4-FFF2-40B4-BE49-F238E27FC236}">
                <a16:creationId xmlns:a16="http://schemas.microsoft.com/office/drawing/2014/main" id="{BED6F523-D22A-598B-A5A0-BA376AEE2704}"/>
              </a:ext>
            </a:extLst>
          </p:cNvPr>
          <p:cNvSpPr>
            <a:spLocks noGrp="1"/>
          </p:cNvSpPr>
          <p:nvPr>
            <p:ph type="body" sz="quarter" idx="14" hasCustomPrompt="1"/>
          </p:nvPr>
        </p:nvSpPr>
        <p:spPr>
          <a:xfrm>
            <a:off x="1129665" y="7028503"/>
            <a:ext cx="14711630" cy="1594347"/>
          </a:xfrm>
        </p:spPr>
        <p:txBody>
          <a:bodyPr wrap="square">
            <a:spAutoFit/>
          </a:bodyPr>
          <a:lstStyle>
            <a:lvl1pPr marL="0" indent="0">
              <a:buNone/>
              <a:defRPr sz="3200">
                <a:solidFill>
                  <a:schemeClr val="tx2"/>
                </a:solidFill>
              </a:defRPr>
            </a:lvl1pPr>
            <a:lvl2pPr marL="1234609" indent="0">
              <a:buNone/>
              <a:defRPr/>
            </a:lvl2pPr>
            <a:lvl3pPr marL="2469226" indent="0">
              <a:buNone/>
              <a:defRPr/>
            </a:lvl3pPr>
            <a:lvl4pPr marL="3703835" indent="0">
              <a:buNone/>
              <a:defRPr/>
            </a:lvl4pPr>
            <a:lvl5pPr marL="4938451" indent="0">
              <a:buNone/>
              <a:defRPr/>
            </a:lvl5pPr>
          </a:lstStyle>
          <a:p>
            <a:pPr lvl="0"/>
            <a:r>
              <a:rPr lang="en-US" dirty="0"/>
              <a:t>PRESENTER NAME, contact</a:t>
            </a:r>
          </a:p>
          <a:p>
            <a:pPr lvl="0"/>
            <a:r>
              <a:rPr lang="en-US" dirty="0"/>
              <a:t>PRESENTER NAME, contact</a:t>
            </a:r>
          </a:p>
        </p:txBody>
      </p:sp>
    </p:spTree>
    <p:extLst>
      <p:ext uri="{BB962C8B-B14F-4D97-AF65-F5344CB8AC3E}">
        <p14:creationId xmlns:p14="http://schemas.microsoft.com/office/powerpoint/2010/main" val="130366036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Horizontal End White-Unit I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7CB740-2652-06EA-4C66-40652C715F62}"/>
              </a:ext>
              <a:ext uri="{C183D7F6-B498-43B3-948B-1728B52AA6E4}">
                <adec:decorative xmlns:adec="http://schemas.microsoft.com/office/drawing/2017/decorative" val="1"/>
              </a:ext>
            </a:extLst>
          </p:cNvPr>
          <p:cNvPicPr>
            <a:picLocks noChangeAspect="1"/>
          </p:cNvPicPr>
          <p:nvPr userDrawn="1"/>
        </p:nvPicPr>
        <p:blipFill rotWithShape="1">
          <a:blip r:embed="rId2"/>
          <a:srcRect l="3233" b="2225"/>
          <a:stretch/>
        </p:blipFill>
        <p:spPr>
          <a:xfrm>
            <a:off x="-1588" y="0"/>
            <a:ext cx="17002867" cy="1064129"/>
          </a:xfrm>
          <a:prstGeom prst="rect">
            <a:avLst/>
          </a:prstGeom>
        </p:spPr>
      </p:pic>
      <p:grpSp>
        <p:nvGrpSpPr>
          <p:cNvPr id="3" name="Group 2">
            <a:extLst>
              <a:ext uri="{FF2B5EF4-FFF2-40B4-BE49-F238E27FC236}">
                <a16:creationId xmlns:a16="http://schemas.microsoft.com/office/drawing/2014/main" id="{05046AC8-DA72-C01A-0BA2-1044ADF16BA4}"/>
              </a:ext>
              <a:ext uri="{C183D7F6-B498-43B3-948B-1728B52AA6E4}">
                <adec:decorative xmlns:adec="http://schemas.microsoft.com/office/drawing/2017/decorative" val="1"/>
              </a:ext>
            </a:extLst>
          </p:cNvPr>
          <p:cNvGrpSpPr/>
          <p:nvPr userDrawn="1"/>
        </p:nvGrpSpPr>
        <p:grpSpPr>
          <a:xfrm>
            <a:off x="17002867" y="1448"/>
            <a:ext cx="7384308" cy="1066798"/>
            <a:chOff x="0" y="568749"/>
            <a:chExt cx="7384308" cy="1191643"/>
          </a:xfrm>
        </p:grpSpPr>
        <p:sp>
          <p:nvSpPr>
            <p:cNvPr id="4" name="Rectangle 3">
              <a:extLst>
                <a:ext uri="{FF2B5EF4-FFF2-40B4-BE49-F238E27FC236}">
                  <a16:creationId xmlns:a16="http://schemas.microsoft.com/office/drawing/2014/main" id="{C70A003C-8597-5C2A-FEAD-5F6DD776855A}"/>
                </a:ext>
              </a:extLst>
            </p:cNvPr>
            <p:cNvSpPr/>
            <p:nvPr userDrawn="1"/>
          </p:nvSpPr>
          <p:spPr>
            <a:xfrm rot="16200000">
              <a:off x="-312211"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6D8B7DD-60DD-7BC0-2790-7041D7A427C7}"/>
                </a:ext>
              </a:extLst>
            </p:cNvPr>
            <p:cNvSpPr/>
            <p:nvPr userDrawn="1"/>
          </p:nvSpPr>
          <p:spPr>
            <a:xfrm rot="16200000">
              <a:off x="255880"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D3ADF33-B57A-5C56-7370-EA81B1A8B80A}"/>
                </a:ext>
              </a:extLst>
            </p:cNvPr>
            <p:cNvSpPr/>
            <p:nvPr userDrawn="1"/>
          </p:nvSpPr>
          <p:spPr>
            <a:xfrm rot="16200000">
              <a:off x="823971"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D010E03-07A7-D667-8F6B-C0CE97D176D5}"/>
                </a:ext>
              </a:extLst>
            </p:cNvPr>
            <p:cNvSpPr/>
            <p:nvPr userDrawn="1"/>
          </p:nvSpPr>
          <p:spPr>
            <a:xfrm rot="16200000">
              <a:off x="1392062"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12AC8BB-8F7D-31EF-A23A-403902D6FCCF}"/>
                </a:ext>
              </a:extLst>
            </p:cNvPr>
            <p:cNvSpPr/>
            <p:nvPr userDrawn="1"/>
          </p:nvSpPr>
          <p:spPr>
            <a:xfrm rot="16200000">
              <a:off x="1960153" y="880960"/>
              <a:ext cx="1191643" cy="5672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C1C9CD9-87A0-5C1E-A4B7-C62DBEDCE253}"/>
                </a:ext>
              </a:extLst>
            </p:cNvPr>
            <p:cNvSpPr/>
            <p:nvPr userDrawn="1"/>
          </p:nvSpPr>
          <p:spPr>
            <a:xfrm rot="16200000">
              <a:off x="2528244"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191C7E4-430F-7154-382D-E456A28DCCEB}"/>
                </a:ext>
              </a:extLst>
            </p:cNvPr>
            <p:cNvSpPr/>
            <p:nvPr userDrawn="1"/>
          </p:nvSpPr>
          <p:spPr>
            <a:xfrm rot="16200000">
              <a:off x="3096335" y="880960"/>
              <a:ext cx="1191643" cy="5672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1273BBC-9D32-45EB-3BB9-60AF8CDED1F3}"/>
                </a:ext>
              </a:extLst>
            </p:cNvPr>
            <p:cNvSpPr/>
            <p:nvPr userDrawn="1"/>
          </p:nvSpPr>
          <p:spPr>
            <a:xfrm rot="16200000">
              <a:off x="3664426" y="880960"/>
              <a:ext cx="1191643" cy="5672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5DF5F6C-6598-CF4A-A3BF-2A4793E69101}"/>
                </a:ext>
              </a:extLst>
            </p:cNvPr>
            <p:cNvSpPr/>
            <p:nvPr userDrawn="1"/>
          </p:nvSpPr>
          <p:spPr>
            <a:xfrm rot="16200000">
              <a:off x="4232517"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5A3A7B9-6406-FA34-CB33-5AA9018B5305}"/>
                </a:ext>
              </a:extLst>
            </p:cNvPr>
            <p:cNvSpPr/>
            <p:nvPr userDrawn="1"/>
          </p:nvSpPr>
          <p:spPr>
            <a:xfrm rot="16200000">
              <a:off x="4800608"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C391F33-105F-F2CC-3F5E-99FB47447420}"/>
                </a:ext>
              </a:extLst>
            </p:cNvPr>
            <p:cNvSpPr/>
            <p:nvPr userDrawn="1"/>
          </p:nvSpPr>
          <p:spPr>
            <a:xfrm rot="16200000">
              <a:off x="5368699"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93F77B8-D938-C5E1-61CC-8EE93D95B500}"/>
                </a:ext>
              </a:extLst>
            </p:cNvPr>
            <p:cNvSpPr/>
            <p:nvPr userDrawn="1"/>
          </p:nvSpPr>
          <p:spPr>
            <a:xfrm rot="16200000">
              <a:off x="5936790"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B2F4232-7F4A-773E-0936-295B0EDD8702}"/>
                </a:ext>
              </a:extLst>
            </p:cNvPr>
            <p:cNvSpPr/>
            <p:nvPr userDrawn="1"/>
          </p:nvSpPr>
          <p:spPr>
            <a:xfrm rot="16200000">
              <a:off x="6504876"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46B7AEF9-C019-9408-AE70-BF317347D915}"/>
              </a:ext>
              <a:ext uri="{C183D7F6-B498-43B3-948B-1728B52AA6E4}">
                <adec:decorative xmlns:adec="http://schemas.microsoft.com/office/drawing/2017/decorative" val="1"/>
              </a:ext>
            </a:extLst>
          </p:cNvPr>
          <p:cNvSpPr/>
          <p:nvPr userDrawn="1"/>
        </p:nvSpPr>
        <p:spPr>
          <a:xfrm>
            <a:off x="17002867" y="1064129"/>
            <a:ext cx="283611" cy="1265042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16A5E7FE-8D4F-CDF0-2382-C7356003CDA8}"/>
              </a:ext>
              <a:ext uri="{C183D7F6-B498-43B3-948B-1728B52AA6E4}">
                <adec:decorative xmlns:adec="http://schemas.microsoft.com/office/drawing/2017/decorative" val="1"/>
              </a:ext>
            </a:extLst>
          </p:cNvPr>
          <p:cNvPicPr>
            <a:picLocks noChangeAspect="1"/>
          </p:cNvPicPr>
          <p:nvPr userDrawn="1"/>
        </p:nvPicPr>
        <p:blipFill rotWithShape="1">
          <a:blip r:embed="rId3"/>
          <a:srcRect l="3601" b="1351"/>
          <a:stretch/>
        </p:blipFill>
        <p:spPr>
          <a:xfrm>
            <a:off x="17286477" y="11559671"/>
            <a:ext cx="7100697" cy="2154881"/>
          </a:xfrm>
          <a:prstGeom prst="rect">
            <a:avLst/>
          </a:prstGeom>
        </p:spPr>
      </p:pic>
      <p:sp>
        <p:nvSpPr>
          <p:cNvPr id="23" name="Title 3">
            <a:extLst>
              <a:ext uri="{FF2B5EF4-FFF2-40B4-BE49-F238E27FC236}">
                <a16:creationId xmlns:a16="http://schemas.microsoft.com/office/drawing/2014/main" id="{28680960-077E-5C2B-520B-8C0FB6A7AF96}"/>
              </a:ext>
            </a:extLst>
          </p:cNvPr>
          <p:cNvSpPr>
            <a:spLocks noGrp="1"/>
          </p:cNvSpPr>
          <p:nvPr>
            <p:ph type="title" hasCustomPrompt="1"/>
          </p:nvPr>
        </p:nvSpPr>
        <p:spPr>
          <a:xfrm>
            <a:off x="1129664" y="4281828"/>
            <a:ext cx="14711630" cy="1814343"/>
          </a:xfrm>
        </p:spPr>
        <p:txBody>
          <a:bodyPr/>
          <a:lstStyle>
            <a:lvl1pPr>
              <a:defRPr sz="10600">
                <a:solidFill>
                  <a:schemeClr val="tx2"/>
                </a:solidFill>
              </a:defRPr>
            </a:lvl1pPr>
          </a:lstStyle>
          <a:p>
            <a:r>
              <a:rPr lang="en-US" dirty="0"/>
              <a:t>Thank you</a:t>
            </a:r>
          </a:p>
        </p:txBody>
      </p:sp>
      <p:cxnSp>
        <p:nvCxnSpPr>
          <p:cNvPr id="22" name="Straight Connector 21">
            <a:extLst>
              <a:ext uri="{FF2B5EF4-FFF2-40B4-BE49-F238E27FC236}">
                <a16:creationId xmlns:a16="http://schemas.microsoft.com/office/drawing/2014/main" id="{BDB0D20F-F3A0-591D-DC44-7DF74C18AA0E}"/>
              </a:ext>
            </a:extLst>
          </p:cNvPr>
          <p:cNvCxnSpPr/>
          <p:nvPr userDrawn="1"/>
        </p:nvCxnSpPr>
        <p:spPr>
          <a:xfrm>
            <a:off x="1129666" y="6604342"/>
            <a:ext cx="1608206" cy="0"/>
          </a:xfrm>
          <a:prstGeom prst="line">
            <a:avLst/>
          </a:prstGeom>
          <a:ln w="28575">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27" name="Text Placeholder 10">
            <a:extLst>
              <a:ext uri="{FF2B5EF4-FFF2-40B4-BE49-F238E27FC236}">
                <a16:creationId xmlns:a16="http://schemas.microsoft.com/office/drawing/2014/main" id="{BED6F523-D22A-598B-A5A0-BA376AEE2704}"/>
              </a:ext>
            </a:extLst>
          </p:cNvPr>
          <p:cNvSpPr>
            <a:spLocks noGrp="1"/>
          </p:cNvSpPr>
          <p:nvPr>
            <p:ph type="body" sz="quarter" idx="14" hasCustomPrompt="1"/>
          </p:nvPr>
        </p:nvSpPr>
        <p:spPr>
          <a:xfrm>
            <a:off x="1129665" y="7028503"/>
            <a:ext cx="14711630" cy="1594347"/>
          </a:xfrm>
        </p:spPr>
        <p:txBody>
          <a:bodyPr wrap="square">
            <a:spAutoFit/>
          </a:bodyPr>
          <a:lstStyle>
            <a:lvl1pPr marL="0" indent="0">
              <a:buNone/>
              <a:defRPr sz="3200">
                <a:solidFill>
                  <a:schemeClr val="tx2"/>
                </a:solidFill>
              </a:defRPr>
            </a:lvl1pPr>
            <a:lvl2pPr marL="1234609" indent="0">
              <a:buNone/>
              <a:defRPr/>
            </a:lvl2pPr>
            <a:lvl3pPr marL="2469226" indent="0">
              <a:buNone/>
              <a:defRPr/>
            </a:lvl3pPr>
            <a:lvl4pPr marL="3703835" indent="0">
              <a:buNone/>
              <a:defRPr/>
            </a:lvl4pPr>
            <a:lvl5pPr marL="4938451" indent="0">
              <a:buNone/>
              <a:defRPr/>
            </a:lvl5pPr>
          </a:lstStyle>
          <a:p>
            <a:pPr lvl="0"/>
            <a:r>
              <a:rPr lang="en-US" dirty="0"/>
              <a:t>PRESENTER NAME, contact</a:t>
            </a:r>
          </a:p>
          <a:p>
            <a:pPr lvl="0"/>
            <a:r>
              <a:rPr lang="en-US" dirty="0"/>
              <a:t>PRESENTER NAME, contact</a:t>
            </a:r>
          </a:p>
        </p:txBody>
      </p:sp>
      <p:sp>
        <p:nvSpPr>
          <p:cNvPr id="24" name="Content Placeholder 4">
            <a:extLst>
              <a:ext uri="{FF2B5EF4-FFF2-40B4-BE49-F238E27FC236}">
                <a16:creationId xmlns:a16="http://schemas.microsoft.com/office/drawing/2014/main" id="{94BC0029-207A-599D-0EB1-F757DBB6EBFE}"/>
              </a:ext>
            </a:extLst>
          </p:cNvPr>
          <p:cNvSpPr>
            <a:spLocks noGrp="1"/>
          </p:cNvSpPr>
          <p:nvPr>
            <p:ph sz="quarter" idx="19" hasCustomPrompt="1"/>
          </p:nvPr>
        </p:nvSpPr>
        <p:spPr>
          <a:xfrm>
            <a:off x="1145970" y="11558727"/>
            <a:ext cx="7835470" cy="1312219"/>
          </a:xfrm>
        </p:spPr>
        <p:txBody>
          <a:bodyPr/>
          <a:lstStyle>
            <a:lvl1pPr marL="0" indent="0" algn="l">
              <a:buNone/>
              <a:defRPr>
                <a:solidFill>
                  <a:schemeClr val="tx1"/>
                </a:solidFill>
              </a:defRPr>
            </a:lvl1pPr>
            <a:lvl2pPr marL="1234609" indent="0">
              <a:buNone/>
              <a:defRPr>
                <a:solidFill>
                  <a:schemeClr val="bg1"/>
                </a:solidFill>
              </a:defRPr>
            </a:lvl2pPr>
            <a:lvl3pPr marL="2469227" indent="0">
              <a:buNone/>
              <a:defRPr>
                <a:solidFill>
                  <a:schemeClr val="bg1"/>
                </a:solidFill>
              </a:defRPr>
            </a:lvl3pPr>
            <a:lvl4pPr marL="3703837" indent="0">
              <a:buNone/>
              <a:defRPr>
                <a:solidFill>
                  <a:schemeClr val="bg1"/>
                </a:solidFill>
              </a:defRPr>
            </a:lvl4pPr>
            <a:lvl5pPr marL="4938452" indent="0">
              <a:buNone/>
              <a:defRPr>
                <a:solidFill>
                  <a:schemeClr val="bg1"/>
                </a:solidFill>
              </a:defRPr>
            </a:lvl5pPr>
          </a:lstStyle>
          <a:p>
            <a:pPr lvl="0"/>
            <a:r>
              <a:rPr lang="en-US" dirty="0"/>
              <a:t>Insert H357</a:t>
            </a:r>
            <a:br>
              <a:rPr lang="en-US" dirty="0"/>
            </a:br>
            <a:r>
              <a:rPr lang="en-US" dirty="0"/>
              <a:t>Unit </a:t>
            </a:r>
            <a:r>
              <a:rPr lang="en-US"/>
              <a:t>Identifier (.</a:t>
            </a:r>
            <a:r>
              <a:rPr lang="en-US" dirty="0" err="1"/>
              <a:t>png</a:t>
            </a:r>
            <a:r>
              <a:rPr lang="en-US" dirty="0"/>
              <a:t>)</a:t>
            </a:r>
          </a:p>
        </p:txBody>
      </p:sp>
      <p:sp>
        <p:nvSpPr>
          <p:cNvPr id="20" name="Picture Placeholder 9">
            <a:extLst>
              <a:ext uri="{FF2B5EF4-FFF2-40B4-BE49-F238E27FC236}">
                <a16:creationId xmlns:a16="http://schemas.microsoft.com/office/drawing/2014/main" id="{B39250BA-189E-5F30-4708-6D61E265E70D}"/>
              </a:ext>
            </a:extLst>
          </p:cNvPr>
          <p:cNvSpPr>
            <a:spLocks noGrp="1"/>
          </p:cNvSpPr>
          <p:nvPr>
            <p:ph type="pic" sz="quarter" idx="17" hasCustomPrompt="1"/>
          </p:nvPr>
        </p:nvSpPr>
        <p:spPr>
          <a:xfrm>
            <a:off x="17292360" y="1064128"/>
            <a:ext cx="7102476" cy="4250961"/>
          </a:xfrm>
        </p:spPr>
        <p:txBody>
          <a:bodyPr anchor="ctr" anchorCtr="0">
            <a:noAutofit/>
          </a:bodyPr>
          <a:lstStyle>
            <a:lvl1pPr marL="0" indent="0" algn="ctr">
              <a:buNone/>
              <a:defRPr>
                <a:solidFill>
                  <a:schemeClr val="tx1"/>
                </a:solidFill>
              </a:defRPr>
            </a:lvl1pPr>
          </a:lstStyle>
          <a:p>
            <a:r>
              <a:rPr lang="en-US"/>
              <a:t>Click to insert photo</a:t>
            </a:r>
          </a:p>
        </p:txBody>
      </p:sp>
      <p:sp>
        <p:nvSpPr>
          <p:cNvPr id="21" name="Picture Placeholder 9">
            <a:extLst>
              <a:ext uri="{FF2B5EF4-FFF2-40B4-BE49-F238E27FC236}">
                <a16:creationId xmlns:a16="http://schemas.microsoft.com/office/drawing/2014/main" id="{E1078A91-EAFC-469D-48CD-9EBEFE6AA90E}"/>
              </a:ext>
            </a:extLst>
          </p:cNvPr>
          <p:cNvSpPr>
            <a:spLocks noGrp="1"/>
          </p:cNvSpPr>
          <p:nvPr>
            <p:ph type="pic" sz="quarter" idx="18" hasCustomPrompt="1"/>
          </p:nvPr>
        </p:nvSpPr>
        <p:spPr>
          <a:xfrm>
            <a:off x="17292360" y="5315089"/>
            <a:ext cx="7102476" cy="6243638"/>
          </a:xfrm>
        </p:spPr>
        <p:txBody>
          <a:bodyPr anchor="ctr" anchorCtr="0">
            <a:noAutofit/>
          </a:bodyPr>
          <a:lstStyle>
            <a:lvl1pPr marL="0" indent="0" algn="ctr">
              <a:buNone/>
              <a:defRPr>
                <a:solidFill>
                  <a:schemeClr val="tx1"/>
                </a:solidFill>
              </a:defRPr>
            </a:lvl1pPr>
          </a:lstStyle>
          <a:p>
            <a:r>
              <a:rPr lang="en-US"/>
              <a:t>Click to insert photo</a:t>
            </a:r>
          </a:p>
        </p:txBody>
      </p:sp>
    </p:spTree>
    <p:extLst>
      <p:ext uri="{BB962C8B-B14F-4D97-AF65-F5344CB8AC3E}">
        <p14:creationId xmlns:p14="http://schemas.microsoft.com/office/powerpoint/2010/main" val="36087582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08511" y="4390382"/>
            <a:ext cx="22170156" cy="34280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C292BF8-4B11-4918-B89B-FAE2C4FC4B41}" type="datetimeFigureOut">
              <a:rPr lang="en-US" smtClean="0"/>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6A1560-F7B7-4C22-8A4F-6CF043E92BB2}" type="slidenum">
              <a:rPr lang="en-US" smtClean="0"/>
              <a:t>‹#›</a:t>
            </a:fld>
            <a:endParaRPr lang="en-US"/>
          </a:p>
        </p:txBody>
      </p:sp>
    </p:spTree>
    <p:extLst>
      <p:ext uri="{BB962C8B-B14F-4D97-AF65-F5344CB8AC3E}">
        <p14:creationId xmlns:p14="http://schemas.microsoft.com/office/powerpoint/2010/main" val="35085807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917" y="7093626"/>
            <a:ext cx="21033938" cy="2031325"/>
          </a:xfrm>
        </p:spPr>
        <p:txBody>
          <a:bodyPr anchor="b"/>
          <a:lstStyle>
            <a:lvl1pPr>
              <a:defRPr sz="12000"/>
            </a:lvl1pPr>
          </a:lstStyle>
          <a:p>
            <a:r>
              <a:rPr lang="en-US"/>
              <a:t>Click to edit Master title style</a:t>
            </a:r>
            <a:endParaRPr lang="en-US" dirty="0"/>
          </a:p>
        </p:txBody>
      </p:sp>
      <p:sp>
        <p:nvSpPr>
          <p:cNvPr id="3" name="Text Placeholder 2"/>
          <p:cNvSpPr>
            <a:spLocks noGrp="1"/>
          </p:cNvSpPr>
          <p:nvPr>
            <p:ph type="body" idx="1"/>
          </p:nvPr>
        </p:nvSpPr>
        <p:spPr>
          <a:xfrm>
            <a:off x="1663917" y="9178927"/>
            <a:ext cx="21033938" cy="989566"/>
          </a:xfrm>
        </p:spPr>
        <p:txBody>
          <a:bodyPr/>
          <a:lstStyle>
            <a:lvl1pPr marL="0" indent="0">
              <a:buNone/>
              <a:defRPr sz="4800">
                <a:solidFill>
                  <a:schemeClr val="tx1">
                    <a:tint val="82000"/>
                  </a:schemeClr>
                </a:solidFill>
              </a:defRPr>
            </a:lvl1pPr>
            <a:lvl2pPr marL="914400" indent="0">
              <a:buNone/>
              <a:defRPr sz="4000">
                <a:solidFill>
                  <a:schemeClr val="tx1">
                    <a:tint val="82000"/>
                  </a:schemeClr>
                </a:solidFill>
              </a:defRPr>
            </a:lvl2pPr>
            <a:lvl3pPr marL="1828800" indent="0">
              <a:buNone/>
              <a:defRPr sz="3600">
                <a:solidFill>
                  <a:schemeClr val="tx1">
                    <a:tint val="82000"/>
                  </a:schemeClr>
                </a:solidFill>
              </a:defRPr>
            </a:lvl3pPr>
            <a:lvl4pPr marL="2743200" indent="0">
              <a:buNone/>
              <a:defRPr sz="3200">
                <a:solidFill>
                  <a:schemeClr val="tx1">
                    <a:tint val="82000"/>
                  </a:schemeClr>
                </a:solidFill>
              </a:defRPr>
            </a:lvl4pPr>
            <a:lvl5pPr marL="3657600" indent="0">
              <a:buNone/>
              <a:defRPr sz="3200">
                <a:solidFill>
                  <a:schemeClr val="tx1">
                    <a:tint val="82000"/>
                  </a:schemeClr>
                </a:solidFill>
              </a:defRPr>
            </a:lvl5pPr>
            <a:lvl6pPr marL="4572000" indent="0">
              <a:buNone/>
              <a:defRPr sz="3200">
                <a:solidFill>
                  <a:schemeClr val="tx1">
                    <a:tint val="82000"/>
                  </a:schemeClr>
                </a:solidFill>
              </a:defRPr>
            </a:lvl6pPr>
            <a:lvl7pPr marL="5486400" indent="0">
              <a:buNone/>
              <a:defRPr sz="3200">
                <a:solidFill>
                  <a:schemeClr val="tx1">
                    <a:tint val="82000"/>
                  </a:schemeClr>
                </a:solidFill>
              </a:defRPr>
            </a:lvl7pPr>
            <a:lvl8pPr marL="6400800" indent="0">
              <a:buNone/>
              <a:defRPr sz="3200">
                <a:solidFill>
                  <a:schemeClr val="tx1">
                    <a:tint val="82000"/>
                  </a:schemeClr>
                </a:solidFill>
              </a:defRPr>
            </a:lvl8pPr>
            <a:lvl9pPr marL="7315200" indent="0">
              <a:buNone/>
              <a:defRPr sz="32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292BF8-4B11-4918-B89B-FAE2C4FC4B41}" type="datetimeFigureOut">
              <a:rPr lang="en-US" smtClean="0"/>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6A1560-F7B7-4C22-8A4F-6CF043E92BB2}" type="slidenum">
              <a:rPr lang="en-US" smtClean="0"/>
              <a:t>‹#›</a:t>
            </a:fld>
            <a:endParaRPr lang="en-US"/>
          </a:p>
        </p:txBody>
      </p:sp>
    </p:spTree>
    <p:extLst>
      <p:ext uri="{BB962C8B-B14F-4D97-AF65-F5344CB8AC3E}">
        <p14:creationId xmlns:p14="http://schemas.microsoft.com/office/powerpoint/2010/main" val="4163744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orizontal Title-Photo">
    <p:bg>
      <p:bgRef idx="1001">
        <a:schemeClr val="bg2"/>
      </p:bgRef>
    </p:bg>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D0A87B4F-7A57-E116-2C45-32B14FC88C6A}"/>
              </a:ext>
              <a:ext uri="{C183D7F6-B498-43B3-948B-1728B52AA6E4}">
                <adec:decorative xmlns:adec="http://schemas.microsoft.com/office/drawing/2017/decorative" val="1"/>
              </a:ext>
            </a:extLst>
          </p:cNvPr>
          <p:cNvGrpSpPr/>
          <p:nvPr userDrawn="1"/>
        </p:nvGrpSpPr>
        <p:grpSpPr>
          <a:xfrm>
            <a:off x="0" y="1448"/>
            <a:ext cx="7384308" cy="1066798"/>
            <a:chOff x="0" y="568749"/>
            <a:chExt cx="7384308" cy="1191643"/>
          </a:xfrm>
        </p:grpSpPr>
        <p:sp>
          <p:nvSpPr>
            <p:cNvPr id="46" name="Rectangle 45">
              <a:extLst>
                <a:ext uri="{FF2B5EF4-FFF2-40B4-BE49-F238E27FC236}">
                  <a16:creationId xmlns:a16="http://schemas.microsoft.com/office/drawing/2014/main" id="{AD57C644-FEBF-9113-5927-9768D8D0FA88}"/>
                </a:ext>
              </a:extLst>
            </p:cNvPr>
            <p:cNvSpPr/>
            <p:nvPr userDrawn="1"/>
          </p:nvSpPr>
          <p:spPr>
            <a:xfrm rot="16200000">
              <a:off x="-312211"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D07479E8-DC92-2C2F-2918-38A097E19379}"/>
                </a:ext>
              </a:extLst>
            </p:cNvPr>
            <p:cNvSpPr/>
            <p:nvPr userDrawn="1"/>
          </p:nvSpPr>
          <p:spPr>
            <a:xfrm rot="16200000">
              <a:off x="255880"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C05C1430-9968-6D88-677F-2485BB14AA2D}"/>
                </a:ext>
              </a:extLst>
            </p:cNvPr>
            <p:cNvSpPr/>
            <p:nvPr userDrawn="1"/>
          </p:nvSpPr>
          <p:spPr>
            <a:xfrm rot="16200000">
              <a:off x="823971"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C16FD7B1-416E-CA00-31A7-5492FEF65339}"/>
                </a:ext>
              </a:extLst>
            </p:cNvPr>
            <p:cNvSpPr/>
            <p:nvPr userDrawn="1"/>
          </p:nvSpPr>
          <p:spPr>
            <a:xfrm rot="16200000">
              <a:off x="1392062"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87F717F7-BA67-3DBB-2C1E-93DE9423B187}"/>
                </a:ext>
              </a:extLst>
            </p:cNvPr>
            <p:cNvSpPr/>
            <p:nvPr userDrawn="1"/>
          </p:nvSpPr>
          <p:spPr>
            <a:xfrm rot="16200000">
              <a:off x="1960153" y="880960"/>
              <a:ext cx="1191643" cy="56722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EC25C91A-E7D6-143F-8CBA-49C86F081711}"/>
                </a:ext>
              </a:extLst>
            </p:cNvPr>
            <p:cNvSpPr/>
            <p:nvPr userDrawn="1"/>
          </p:nvSpPr>
          <p:spPr>
            <a:xfrm rot="16200000">
              <a:off x="2528244"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C8BDCF05-9FAA-BE45-A86B-D65536E2DC65}"/>
                </a:ext>
              </a:extLst>
            </p:cNvPr>
            <p:cNvSpPr/>
            <p:nvPr userDrawn="1"/>
          </p:nvSpPr>
          <p:spPr>
            <a:xfrm rot="16200000">
              <a:off x="3096335" y="880960"/>
              <a:ext cx="1191643" cy="5672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BD27DD14-79B6-BFA6-0DE1-4745077AD6EB}"/>
                </a:ext>
              </a:extLst>
            </p:cNvPr>
            <p:cNvSpPr/>
            <p:nvPr userDrawn="1"/>
          </p:nvSpPr>
          <p:spPr>
            <a:xfrm rot="16200000">
              <a:off x="3664426" y="880960"/>
              <a:ext cx="1191643" cy="56722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1A1E6A46-72DD-4620-11AD-B24A46E2CD4F}"/>
                </a:ext>
              </a:extLst>
            </p:cNvPr>
            <p:cNvSpPr/>
            <p:nvPr userDrawn="1"/>
          </p:nvSpPr>
          <p:spPr>
            <a:xfrm rot="16200000">
              <a:off x="4232517"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C24740B9-0AFE-2A72-BAB4-CD9179B4E7B8}"/>
                </a:ext>
              </a:extLst>
            </p:cNvPr>
            <p:cNvSpPr/>
            <p:nvPr userDrawn="1"/>
          </p:nvSpPr>
          <p:spPr>
            <a:xfrm rot="16200000">
              <a:off x="4800608"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B3ADCE63-3A13-C0C7-34A8-AF40FE52F293}"/>
                </a:ext>
              </a:extLst>
            </p:cNvPr>
            <p:cNvSpPr/>
            <p:nvPr userDrawn="1"/>
          </p:nvSpPr>
          <p:spPr>
            <a:xfrm rot="16200000">
              <a:off x="5368699"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63163F3F-7C4F-CC6B-99BC-F04D03D6ECD0}"/>
                </a:ext>
              </a:extLst>
            </p:cNvPr>
            <p:cNvSpPr/>
            <p:nvPr userDrawn="1"/>
          </p:nvSpPr>
          <p:spPr>
            <a:xfrm rot="16200000">
              <a:off x="5936790"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16F35307-AB69-FFBC-107C-F809DFE913FA}"/>
                </a:ext>
              </a:extLst>
            </p:cNvPr>
            <p:cNvSpPr/>
            <p:nvPr userDrawn="1"/>
          </p:nvSpPr>
          <p:spPr>
            <a:xfrm rot="16200000">
              <a:off x="6504876" y="880960"/>
              <a:ext cx="1191643" cy="56722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7" name="Picture 66">
            <a:extLst>
              <a:ext uri="{FF2B5EF4-FFF2-40B4-BE49-F238E27FC236}">
                <a16:creationId xmlns:a16="http://schemas.microsoft.com/office/drawing/2014/main" id="{92802A39-2259-D3B0-4A1A-54A6CD7C5BFA}"/>
              </a:ext>
              <a:ext uri="{C183D7F6-B498-43B3-948B-1728B52AA6E4}">
                <adec:decorative xmlns:adec="http://schemas.microsoft.com/office/drawing/2017/decorative" val="1"/>
              </a:ext>
            </a:extLst>
          </p:cNvPr>
          <p:cNvPicPr>
            <a:picLocks noChangeAspect="1"/>
          </p:cNvPicPr>
          <p:nvPr userDrawn="1"/>
        </p:nvPicPr>
        <p:blipFill rotWithShape="1">
          <a:blip r:embed="rId2"/>
          <a:srcRect l="3233" b="2225"/>
          <a:stretch/>
        </p:blipFill>
        <p:spPr>
          <a:xfrm>
            <a:off x="7384309" y="0"/>
            <a:ext cx="17002867" cy="1064129"/>
          </a:xfrm>
          <a:prstGeom prst="rect">
            <a:avLst/>
          </a:prstGeom>
        </p:spPr>
      </p:pic>
      <p:sp>
        <p:nvSpPr>
          <p:cNvPr id="59" name="Rectangle 58">
            <a:extLst>
              <a:ext uri="{FF2B5EF4-FFF2-40B4-BE49-F238E27FC236}">
                <a16:creationId xmlns:a16="http://schemas.microsoft.com/office/drawing/2014/main" id="{150F919F-2672-E7CF-2330-1BB4B37DD714}"/>
              </a:ext>
              <a:ext uri="{C183D7F6-B498-43B3-948B-1728B52AA6E4}">
                <adec:decorative xmlns:adec="http://schemas.microsoft.com/office/drawing/2017/decorative" val="1"/>
              </a:ext>
            </a:extLst>
          </p:cNvPr>
          <p:cNvSpPr/>
          <p:nvPr userDrawn="1"/>
        </p:nvSpPr>
        <p:spPr>
          <a:xfrm>
            <a:off x="-4332" y="1066799"/>
            <a:ext cx="567222" cy="1022408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ECB302DC-CB4C-F447-F2A9-EBB4049E6EC3}"/>
              </a:ext>
            </a:extLst>
          </p:cNvPr>
          <p:cNvSpPr txBox="1"/>
          <p:nvPr userDrawn="1"/>
        </p:nvSpPr>
        <p:spPr>
          <a:xfrm rot="16200000">
            <a:off x="-1696275" y="3002422"/>
            <a:ext cx="4071073" cy="323165"/>
          </a:xfrm>
          <a:prstGeom prst="rect">
            <a:avLst/>
          </a:prstGeom>
          <a:noFill/>
        </p:spPr>
        <p:txBody>
          <a:bodyPr wrap="square" rtlCol="0">
            <a:spAutoFit/>
          </a:bodyPr>
          <a:lstStyle/>
          <a:p>
            <a:r>
              <a:rPr lang="en-US" sz="1500" spc="300">
                <a:solidFill>
                  <a:schemeClr val="bg2"/>
                </a:solidFill>
                <a:latin typeface="+mn-lt"/>
              </a:rPr>
              <a:t>COLORADO STATE UNIVERSITY</a:t>
            </a:r>
          </a:p>
        </p:txBody>
      </p:sp>
      <p:sp>
        <p:nvSpPr>
          <p:cNvPr id="6" name="Title 1">
            <a:extLst>
              <a:ext uri="{FF2B5EF4-FFF2-40B4-BE49-F238E27FC236}">
                <a16:creationId xmlns:a16="http://schemas.microsoft.com/office/drawing/2014/main" id="{E83BEBA8-A74E-59F1-F08A-EAD38D9080FE}"/>
              </a:ext>
            </a:extLst>
          </p:cNvPr>
          <p:cNvSpPr>
            <a:spLocks noGrp="1"/>
          </p:cNvSpPr>
          <p:nvPr>
            <p:ph type="title" hasCustomPrompt="1"/>
          </p:nvPr>
        </p:nvSpPr>
        <p:spPr>
          <a:xfrm>
            <a:off x="1678428" y="4690728"/>
            <a:ext cx="15373945" cy="3447098"/>
          </a:xfrm>
        </p:spPr>
        <p:txBody>
          <a:bodyPr/>
          <a:lstStyle>
            <a:lvl1pPr>
              <a:defRPr sz="10600">
                <a:solidFill>
                  <a:schemeClr val="tx1"/>
                </a:solidFill>
              </a:defRPr>
            </a:lvl1pPr>
          </a:lstStyle>
          <a:p>
            <a:r>
              <a:rPr lang="en-US" dirty="0"/>
              <a:t>Two-line</a:t>
            </a:r>
            <a:br>
              <a:rPr lang="en-US" dirty="0"/>
            </a:br>
            <a:r>
              <a:rPr lang="en-US" dirty="0"/>
              <a:t>Presentation Title</a:t>
            </a:r>
          </a:p>
        </p:txBody>
      </p:sp>
      <p:cxnSp>
        <p:nvCxnSpPr>
          <p:cNvPr id="11" name="Straight Connector 10">
            <a:extLst>
              <a:ext uri="{FF2B5EF4-FFF2-40B4-BE49-F238E27FC236}">
                <a16:creationId xmlns:a16="http://schemas.microsoft.com/office/drawing/2014/main" id="{75A8625C-DB14-3811-4BC5-A841CB8E0564}"/>
              </a:ext>
              <a:ext uri="{C183D7F6-B498-43B3-948B-1728B52AA6E4}">
                <adec:decorative xmlns:adec="http://schemas.microsoft.com/office/drawing/2017/decorative" val="1"/>
              </a:ext>
            </a:extLst>
          </p:cNvPr>
          <p:cNvCxnSpPr/>
          <p:nvPr userDrawn="1"/>
        </p:nvCxnSpPr>
        <p:spPr>
          <a:xfrm>
            <a:off x="1680677" y="8592657"/>
            <a:ext cx="1608206" cy="0"/>
          </a:xfrm>
          <a:prstGeom prst="line">
            <a:avLst/>
          </a:prstGeom>
          <a:ln w="28575">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2" name="Text Placeholder 10">
            <a:extLst>
              <a:ext uri="{FF2B5EF4-FFF2-40B4-BE49-F238E27FC236}">
                <a16:creationId xmlns:a16="http://schemas.microsoft.com/office/drawing/2014/main" id="{C45F2B96-FEAC-C8BC-F743-9E15196F8E7A}"/>
              </a:ext>
            </a:extLst>
          </p:cNvPr>
          <p:cNvSpPr>
            <a:spLocks noGrp="1"/>
          </p:cNvSpPr>
          <p:nvPr>
            <p:ph type="body" sz="quarter" idx="14" hasCustomPrompt="1"/>
          </p:nvPr>
        </p:nvSpPr>
        <p:spPr>
          <a:xfrm>
            <a:off x="1680677" y="9028688"/>
            <a:ext cx="15373945" cy="721288"/>
          </a:xfrm>
        </p:spPr>
        <p:txBody>
          <a:bodyPr wrap="square">
            <a:spAutoFit/>
          </a:bodyPr>
          <a:lstStyle>
            <a:lvl1pPr marL="0" indent="0">
              <a:buNone/>
              <a:defRPr sz="3200">
                <a:solidFill>
                  <a:schemeClr val="tx1"/>
                </a:solidFill>
              </a:defRPr>
            </a:lvl1pPr>
            <a:lvl2pPr marL="1234609" indent="0">
              <a:buNone/>
              <a:defRPr/>
            </a:lvl2pPr>
            <a:lvl3pPr marL="2469226" indent="0">
              <a:buNone/>
              <a:defRPr/>
            </a:lvl3pPr>
            <a:lvl4pPr marL="3703835" indent="0">
              <a:buNone/>
              <a:defRPr/>
            </a:lvl4pPr>
            <a:lvl5pPr marL="4938451" indent="0">
              <a:buNone/>
              <a:defRPr/>
            </a:lvl5pPr>
          </a:lstStyle>
          <a:p>
            <a:pPr lvl="0"/>
            <a:r>
              <a:rPr lang="en-US" dirty="0" err="1"/>
              <a:t>Subheadline</a:t>
            </a:r>
            <a:r>
              <a:rPr lang="en-US" dirty="0"/>
              <a:t>, name, or date</a:t>
            </a:r>
          </a:p>
        </p:txBody>
      </p:sp>
      <p:sp>
        <p:nvSpPr>
          <p:cNvPr id="44" name="Rectangle 43">
            <a:extLst>
              <a:ext uri="{FF2B5EF4-FFF2-40B4-BE49-F238E27FC236}">
                <a16:creationId xmlns:a16="http://schemas.microsoft.com/office/drawing/2014/main" id="{36D72AE4-7D75-438A-159A-A31D41A684C6}"/>
              </a:ext>
              <a:ext uri="{C183D7F6-B498-43B3-948B-1728B52AA6E4}">
                <adec:decorative xmlns:adec="http://schemas.microsoft.com/office/drawing/2017/decorative" val="1"/>
              </a:ext>
            </a:extLst>
          </p:cNvPr>
          <p:cNvSpPr/>
          <p:nvPr userDrawn="1"/>
        </p:nvSpPr>
        <p:spPr>
          <a:xfrm>
            <a:off x="18266726" y="1065027"/>
            <a:ext cx="616688" cy="1022363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2" name="Picture 61">
            <a:extLst>
              <a:ext uri="{FF2B5EF4-FFF2-40B4-BE49-F238E27FC236}">
                <a16:creationId xmlns:a16="http://schemas.microsoft.com/office/drawing/2014/main" id="{F03F0980-7265-5C47-BE68-98BD261ED4F7}"/>
              </a:ext>
              <a:ext uri="{C183D7F6-B498-43B3-948B-1728B52AA6E4}">
                <adec:decorative xmlns:adec="http://schemas.microsoft.com/office/drawing/2017/decorative" val="1"/>
              </a:ext>
            </a:extLst>
          </p:cNvPr>
          <p:cNvPicPr>
            <a:picLocks noChangeAspect="1"/>
          </p:cNvPicPr>
          <p:nvPr userDrawn="1"/>
        </p:nvPicPr>
        <p:blipFill rotWithShape="1">
          <a:blip r:embed="rId3"/>
          <a:srcRect l="2279"/>
          <a:stretch/>
        </p:blipFill>
        <p:spPr>
          <a:xfrm>
            <a:off x="18883423" y="1065902"/>
            <a:ext cx="5503752" cy="10224080"/>
          </a:xfrm>
          <a:prstGeom prst="rect">
            <a:avLst/>
          </a:prstGeom>
        </p:spPr>
      </p:pic>
      <p:pic>
        <p:nvPicPr>
          <p:cNvPr id="4" name="Picture 3" descr="Colorado State University symbol">
            <a:extLst>
              <a:ext uri="{FF2B5EF4-FFF2-40B4-BE49-F238E27FC236}">
                <a16:creationId xmlns:a16="http://schemas.microsoft.com/office/drawing/2014/main" id="{0B078CBE-80BB-67EF-4C03-7DEBEC2CA6C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095518" y="4680740"/>
            <a:ext cx="3077304" cy="3077304"/>
          </a:xfrm>
          <a:prstGeom prst="rect">
            <a:avLst/>
          </a:prstGeom>
        </p:spPr>
      </p:pic>
      <p:pic>
        <p:nvPicPr>
          <p:cNvPr id="65" name="Picture 64">
            <a:extLst>
              <a:ext uri="{FF2B5EF4-FFF2-40B4-BE49-F238E27FC236}">
                <a16:creationId xmlns:a16="http://schemas.microsoft.com/office/drawing/2014/main" id="{674329DB-9EDD-8725-56C0-72C326694088}"/>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 y="11279231"/>
            <a:ext cx="11866555" cy="2436768"/>
          </a:xfrm>
          <a:prstGeom prst="rect">
            <a:avLst/>
          </a:prstGeom>
        </p:spPr>
      </p:pic>
      <p:pic>
        <p:nvPicPr>
          <p:cNvPr id="75" name="Picture 74" descr="A landscape with trees and mountains in the background&#10;&#10;Description automatically generated">
            <a:extLst>
              <a:ext uri="{FF2B5EF4-FFF2-40B4-BE49-F238E27FC236}">
                <a16:creationId xmlns:a16="http://schemas.microsoft.com/office/drawing/2014/main" id="{30E7D063-4617-D2BD-9DE7-7C737655E094}"/>
              </a:ext>
            </a:extLst>
          </p:cNvPr>
          <p:cNvPicPr>
            <a:picLocks noChangeAspect="1"/>
          </p:cNvPicPr>
          <p:nvPr userDrawn="1"/>
        </p:nvPicPr>
        <p:blipFill rotWithShape="1">
          <a:blip r:embed="rId6"/>
          <a:srcRect t="-1" b="156"/>
          <a:stretch/>
        </p:blipFill>
        <p:spPr>
          <a:xfrm>
            <a:off x="11866554" y="11279231"/>
            <a:ext cx="12520621" cy="2436768"/>
          </a:xfrm>
          <a:prstGeom prst="rect">
            <a:avLst/>
          </a:prstGeom>
        </p:spPr>
      </p:pic>
    </p:spTree>
    <p:extLst>
      <p:ext uri="{BB962C8B-B14F-4D97-AF65-F5344CB8AC3E}">
        <p14:creationId xmlns:p14="http://schemas.microsoft.com/office/powerpoint/2010/main" val="16578615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orizontal Title-Unit ID">
    <p:bg>
      <p:bgPr>
        <a:solidFill>
          <a:schemeClr val="tx2"/>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84C5DCFD-8E50-0E34-6511-17C6AF3AF62D}"/>
              </a:ext>
              <a:ext uri="{C183D7F6-B498-43B3-948B-1728B52AA6E4}">
                <adec:decorative xmlns:adec="http://schemas.microsoft.com/office/drawing/2017/decorative" val="1"/>
              </a:ext>
            </a:extLst>
          </p:cNvPr>
          <p:cNvGrpSpPr/>
          <p:nvPr userDrawn="1"/>
        </p:nvGrpSpPr>
        <p:grpSpPr>
          <a:xfrm>
            <a:off x="0" y="1448"/>
            <a:ext cx="7384308" cy="1066798"/>
            <a:chOff x="0" y="568749"/>
            <a:chExt cx="7384308" cy="1191643"/>
          </a:xfrm>
        </p:grpSpPr>
        <p:sp>
          <p:nvSpPr>
            <p:cNvPr id="39" name="Rectangle 38">
              <a:extLst>
                <a:ext uri="{FF2B5EF4-FFF2-40B4-BE49-F238E27FC236}">
                  <a16:creationId xmlns:a16="http://schemas.microsoft.com/office/drawing/2014/main" id="{2C93CB56-B18F-AC2B-07FA-E327477319F1}"/>
                </a:ext>
              </a:extLst>
            </p:cNvPr>
            <p:cNvSpPr/>
            <p:nvPr userDrawn="1"/>
          </p:nvSpPr>
          <p:spPr>
            <a:xfrm rot="16200000">
              <a:off x="-312211"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A7EA4EAD-14FD-0B28-80CE-E58319CD5295}"/>
                </a:ext>
              </a:extLst>
            </p:cNvPr>
            <p:cNvSpPr/>
            <p:nvPr userDrawn="1"/>
          </p:nvSpPr>
          <p:spPr>
            <a:xfrm rot="16200000">
              <a:off x="255880"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45D85398-5510-C23C-4599-548EAB3C0372}"/>
                </a:ext>
              </a:extLst>
            </p:cNvPr>
            <p:cNvSpPr/>
            <p:nvPr userDrawn="1"/>
          </p:nvSpPr>
          <p:spPr>
            <a:xfrm rot="16200000">
              <a:off x="823971"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2A023E23-4CF0-2687-7015-75045B5BC79E}"/>
                </a:ext>
              </a:extLst>
            </p:cNvPr>
            <p:cNvSpPr/>
            <p:nvPr userDrawn="1"/>
          </p:nvSpPr>
          <p:spPr>
            <a:xfrm rot="16200000">
              <a:off x="1392062"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BACFA773-B3D3-CA22-E73B-2E187CE9110A}"/>
                </a:ext>
              </a:extLst>
            </p:cNvPr>
            <p:cNvSpPr/>
            <p:nvPr userDrawn="1"/>
          </p:nvSpPr>
          <p:spPr>
            <a:xfrm rot="16200000">
              <a:off x="1960153" y="880960"/>
              <a:ext cx="1191643" cy="5672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76563EC6-526A-898E-1767-530D884EAC64}"/>
                </a:ext>
              </a:extLst>
            </p:cNvPr>
            <p:cNvSpPr/>
            <p:nvPr userDrawn="1"/>
          </p:nvSpPr>
          <p:spPr>
            <a:xfrm rot="16200000">
              <a:off x="2528244"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2C1FAB3A-AEC6-1661-22DC-1A08925AC506}"/>
                </a:ext>
              </a:extLst>
            </p:cNvPr>
            <p:cNvSpPr/>
            <p:nvPr userDrawn="1"/>
          </p:nvSpPr>
          <p:spPr>
            <a:xfrm rot="16200000">
              <a:off x="3096335" y="880960"/>
              <a:ext cx="1191643" cy="5672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9DCA74DA-15F1-3C92-AC34-90D525C3E823}"/>
                </a:ext>
              </a:extLst>
            </p:cNvPr>
            <p:cNvSpPr/>
            <p:nvPr userDrawn="1"/>
          </p:nvSpPr>
          <p:spPr>
            <a:xfrm rot="16200000">
              <a:off x="3664426" y="880960"/>
              <a:ext cx="1191643" cy="5672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F6D78D92-995C-D6A8-FF27-DF556469F0B9}"/>
                </a:ext>
              </a:extLst>
            </p:cNvPr>
            <p:cNvSpPr/>
            <p:nvPr userDrawn="1"/>
          </p:nvSpPr>
          <p:spPr>
            <a:xfrm rot="16200000">
              <a:off x="4232517"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7ED26EE1-6D1D-C765-2643-A5B8D2CF1065}"/>
                </a:ext>
              </a:extLst>
            </p:cNvPr>
            <p:cNvSpPr/>
            <p:nvPr userDrawn="1"/>
          </p:nvSpPr>
          <p:spPr>
            <a:xfrm rot="16200000">
              <a:off x="4800608"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D56B6B76-27D4-A7B5-C6F2-231D80228249}"/>
                </a:ext>
              </a:extLst>
            </p:cNvPr>
            <p:cNvSpPr/>
            <p:nvPr userDrawn="1"/>
          </p:nvSpPr>
          <p:spPr>
            <a:xfrm rot="16200000">
              <a:off x="5368699"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913B34D3-83D6-C0FE-B940-F2777F520BE3}"/>
                </a:ext>
              </a:extLst>
            </p:cNvPr>
            <p:cNvSpPr/>
            <p:nvPr userDrawn="1"/>
          </p:nvSpPr>
          <p:spPr>
            <a:xfrm rot="16200000">
              <a:off x="5936790"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719A497C-BE2A-8D40-9B83-F6EB98B5FDF9}"/>
                </a:ext>
              </a:extLst>
            </p:cNvPr>
            <p:cNvSpPr/>
            <p:nvPr userDrawn="1"/>
          </p:nvSpPr>
          <p:spPr>
            <a:xfrm rot="16200000">
              <a:off x="6504876" y="880960"/>
              <a:ext cx="1191643" cy="5672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8" name="Picture 7">
            <a:extLst>
              <a:ext uri="{FF2B5EF4-FFF2-40B4-BE49-F238E27FC236}">
                <a16:creationId xmlns:a16="http://schemas.microsoft.com/office/drawing/2014/main" id="{A1A19627-FAD9-25D7-76F5-FEC1CE8C3F3F}"/>
              </a:ext>
              <a:ext uri="{C183D7F6-B498-43B3-948B-1728B52AA6E4}">
                <adec:decorative xmlns:adec="http://schemas.microsoft.com/office/drawing/2017/decorative" val="1"/>
              </a:ext>
            </a:extLst>
          </p:cNvPr>
          <p:cNvPicPr>
            <a:picLocks noChangeAspect="1"/>
          </p:cNvPicPr>
          <p:nvPr userDrawn="1"/>
        </p:nvPicPr>
        <p:blipFill rotWithShape="1">
          <a:blip r:embed="rId2"/>
          <a:srcRect l="3233" b="2225"/>
          <a:stretch/>
        </p:blipFill>
        <p:spPr>
          <a:xfrm>
            <a:off x="7384309" y="0"/>
            <a:ext cx="17002867" cy="1064129"/>
          </a:xfrm>
          <a:prstGeom prst="rect">
            <a:avLst/>
          </a:prstGeom>
        </p:spPr>
      </p:pic>
      <p:sp>
        <p:nvSpPr>
          <p:cNvPr id="32" name="Rectangle 31">
            <a:extLst>
              <a:ext uri="{FF2B5EF4-FFF2-40B4-BE49-F238E27FC236}">
                <a16:creationId xmlns:a16="http://schemas.microsoft.com/office/drawing/2014/main" id="{AB4C97F1-160B-3523-A33A-03C80EC7CBD5}"/>
              </a:ext>
              <a:ext uri="{C183D7F6-B498-43B3-948B-1728B52AA6E4}">
                <adec:decorative xmlns:adec="http://schemas.microsoft.com/office/drawing/2017/decorative" val="1"/>
              </a:ext>
            </a:extLst>
          </p:cNvPr>
          <p:cNvSpPr/>
          <p:nvPr userDrawn="1"/>
        </p:nvSpPr>
        <p:spPr>
          <a:xfrm>
            <a:off x="-4332" y="1066799"/>
            <a:ext cx="567222" cy="1022408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9E4E0F09-E3D8-9C0B-BA51-4A3E24948C73}"/>
              </a:ext>
            </a:extLst>
          </p:cNvPr>
          <p:cNvSpPr txBox="1"/>
          <p:nvPr userDrawn="1"/>
        </p:nvSpPr>
        <p:spPr>
          <a:xfrm rot="16200000">
            <a:off x="-1696275" y="3002422"/>
            <a:ext cx="4071073" cy="323165"/>
          </a:xfrm>
          <a:prstGeom prst="rect">
            <a:avLst/>
          </a:prstGeom>
          <a:noFill/>
        </p:spPr>
        <p:txBody>
          <a:bodyPr wrap="square" rtlCol="0">
            <a:spAutoFit/>
          </a:bodyPr>
          <a:lstStyle/>
          <a:p>
            <a:r>
              <a:rPr lang="en-US" sz="1500" spc="300">
                <a:solidFill>
                  <a:schemeClr val="tx2"/>
                </a:solidFill>
                <a:latin typeface="+mn-lt"/>
              </a:rPr>
              <a:t>COLORADO STATE UNIVERSITY</a:t>
            </a:r>
          </a:p>
        </p:txBody>
      </p:sp>
      <p:sp>
        <p:nvSpPr>
          <p:cNvPr id="3" name="Title 1">
            <a:extLst>
              <a:ext uri="{FF2B5EF4-FFF2-40B4-BE49-F238E27FC236}">
                <a16:creationId xmlns:a16="http://schemas.microsoft.com/office/drawing/2014/main" id="{9BDF5909-0874-C1E4-DB2A-4D9CE2C3BDB1}"/>
              </a:ext>
            </a:extLst>
          </p:cNvPr>
          <p:cNvSpPr>
            <a:spLocks noGrp="1"/>
          </p:cNvSpPr>
          <p:nvPr>
            <p:ph type="title" hasCustomPrompt="1"/>
          </p:nvPr>
        </p:nvSpPr>
        <p:spPr>
          <a:xfrm>
            <a:off x="1678428" y="4690727"/>
            <a:ext cx="15373945" cy="3447098"/>
          </a:xfrm>
        </p:spPr>
        <p:txBody>
          <a:bodyPr/>
          <a:lstStyle>
            <a:lvl1pPr>
              <a:defRPr sz="10600">
                <a:solidFill>
                  <a:schemeClr val="bg1"/>
                </a:solidFill>
              </a:defRPr>
            </a:lvl1pPr>
          </a:lstStyle>
          <a:p>
            <a:r>
              <a:rPr lang="en-US" dirty="0"/>
              <a:t>Two-line</a:t>
            </a:r>
            <a:br>
              <a:rPr lang="en-US" dirty="0"/>
            </a:br>
            <a:r>
              <a:rPr lang="en-US" dirty="0"/>
              <a:t>Presentation Title</a:t>
            </a:r>
          </a:p>
        </p:txBody>
      </p:sp>
      <p:cxnSp>
        <p:nvCxnSpPr>
          <p:cNvPr id="11" name="Straight Connector 10">
            <a:extLst>
              <a:ext uri="{FF2B5EF4-FFF2-40B4-BE49-F238E27FC236}">
                <a16:creationId xmlns:a16="http://schemas.microsoft.com/office/drawing/2014/main" id="{73C35C91-82C3-FE75-6673-DD1E2B7CD727}"/>
              </a:ext>
              <a:ext uri="{C183D7F6-B498-43B3-948B-1728B52AA6E4}">
                <adec:decorative xmlns:adec="http://schemas.microsoft.com/office/drawing/2017/decorative" val="1"/>
              </a:ext>
            </a:extLst>
          </p:cNvPr>
          <p:cNvCxnSpPr/>
          <p:nvPr userDrawn="1"/>
        </p:nvCxnSpPr>
        <p:spPr>
          <a:xfrm>
            <a:off x="1680677" y="8592657"/>
            <a:ext cx="1608206" cy="0"/>
          </a:xfrm>
          <a:prstGeom prst="line">
            <a:avLst/>
          </a:prstGeom>
          <a:ln w="28575">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2" name="Text Placeholder 10">
            <a:extLst>
              <a:ext uri="{FF2B5EF4-FFF2-40B4-BE49-F238E27FC236}">
                <a16:creationId xmlns:a16="http://schemas.microsoft.com/office/drawing/2014/main" id="{F16160F8-ED25-9CFB-51DC-E266BD91B929}"/>
              </a:ext>
            </a:extLst>
          </p:cNvPr>
          <p:cNvSpPr>
            <a:spLocks noGrp="1"/>
          </p:cNvSpPr>
          <p:nvPr>
            <p:ph type="body" sz="quarter" idx="14" hasCustomPrompt="1"/>
          </p:nvPr>
        </p:nvSpPr>
        <p:spPr>
          <a:xfrm>
            <a:off x="1680677" y="9028688"/>
            <a:ext cx="15373945" cy="721288"/>
          </a:xfrm>
        </p:spPr>
        <p:txBody>
          <a:bodyPr wrap="square">
            <a:spAutoFit/>
          </a:bodyPr>
          <a:lstStyle>
            <a:lvl1pPr marL="0" indent="0">
              <a:buNone/>
              <a:defRPr sz="3200">
                <a:solidFill>
                  <a:schemeClr val="bg1"/>
                </a:solidFill>
              </a:defRPr>
            </a:lvl1pPr>
            <a:lvl2pPr marL="1234609" indent="0">
              <a:buNone/>
              <a:defRPr/>
            </a:lvl2pPr>
            <a:lvl3pPr marL="2469226" indent="0">
              <a:buNone/>
              <a:defRPr/>
            </a:lvl3pPr>
            <a:lvl4pPr marL="3703835" indent="0">
              <a:buNone/>
              <a:defRPr/>
            </a:lvl4pPr>
            <a:lvl5pPr marL="4938451" indent="0">
              <a:buNone/>
              <a:defRPr/>
            </a:lvl5pPr>
          </a:lstStyle>
          <a:p>
            <a:pPr lvl="0"/>
            <a:r>
              <a:rPr lang="en-US" dirty="0" err="1"/>
              <a:t>Subheadline</a:t>
            </a:r>
            <a:r>
              <a:rPr lang="en-US" dirty="0"/>
              <a:t>, name, or date</a:t>
            </a:r>
          </a:p>
        </p:txBody>
      </p:sp>
      <p:sp>
        <p:nvSpPr>
          <p:cNvPr id="17" name="Rectangle 16">
            <a:extLst>
              <a:ext uri="{FF2B5EF4-FFF2-40B4-BE49-F238E27FC236}">
                <a16:creationId xmlns:a16="http://schemas.microsoft.com/office/drawing/2014/main" id="{FD0B0AE0-E249-ED95-8E45-9A6ECFA106CC}"/>
              </a:ext>
              <a:ext uri="{C183D7F6-B498-43B3-948B-1728B52AA6E4}">
                <adec:decorative xmlns:adec="http://schemas.microsoft.com/office/drawing/2017/decorative" val="1"/>
              </a:ext>
            </a:extLst>
          </p:cNvPr>
          <p:cNvSpPr/>
          <p:nvPr userDrawn="1"/>
        </p:nvSpPr>
        <p:spPr>
          <a:xfrm>
            <a:off x="18266726" y="1065027"/>
            <a:ext cx="616688" cy="1022363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D9353248-0DFE-5786-3EB4-38ECB7019074}"/>
              </a:ext>
              <a:ext uri="{C183D7F6-B498-43B3-948B-1728B52AA6E4}">
                <adec:decorative xmlns:adec="http://schemas.microsoft.com/office/drawing/2017/decorative" val="1"/>
              </a:ext>
            </a:extLst>
          </p:cNvPr>
          <p:cNvPicPr>
            <a:picLocks noChangeAspect="1"/>
          </p:cNvPicPr>
          <p:nvPr userDrawn="1"/>
        </p:nvPicPr>
        <p:blipFill rotWithShape="1">
          <a:blip r:embed="rId3"/>
          <a:srcRect l="2279"/>
          <a:stretch/>
        </p:blipFill>
        <p:spPr>
          <a:xfrm>
            <a:off x="18883423" y="1065902"/>
            <a:ext cx="5503752" cy="10224080"/>
          </a:xfrm>
          <a:prstGeom prst="rect">
            <a:avLst/>
          </a:prstGeom>
        </p:spPr>
      </p:pic>
      <p:sp>
        <p:nvSpPr>
          <p:cNvPr id="4" name="Content Placeholder 4">
            <a:extLst>
              <a:ext uri="{FF2B5EF4-FFF2-40B4-BE49-F238E27FC236}">
                <a16:creationId xmlns:a16="http://schemas.microsoft.com/office/drawing/2014/main" id="{71E2CC27-8417-974D-CB14-AE532B85A9ED}"/>
              </a:ext>
            </a:extLst>
          </p:cNvPr>
          <p:cNvSpPr>
            <a:spLocks noGrp="1"/>
          </p:cNvSpPr>
          <p:nvPr>
            <p:ph sz="quarter" idx="18" hasCustomPrompt="1"/>
          </p:nvPr>
        </p:nvSpPr>
        <p:spPr>
          <a:xfrm>
            <a:off x="19184794" y="4589298"/>
            <a:ext cx="4901010" cy="3548527"/>
          </a:xfrm>
        </p:spPr>
        <p:txBody>
          <a:bodyPr/>
          <a:lstStyle>
            <a:lvl1pPr marL="0" indent="0" algn="ctr">
              <a:buNone/>
              <a:defRPr>
                <a:solidFill>
                  <a:schemeClr val="bg1"/>
                </a:solidFill>
              </a:defRPr>
            </a:lvl1pPr>
            <a:lvl2pPr marL="1234609" indent="0">
              <a:buNone/>
              <a:defRPr>
                <a:solidFill>
                  <a:schemeClr val="bg1"/>
                </a:solidFill>
              </a:defRPr>
            </a:lvl2pPr>
            <a:lvl3pPr marL="2469227" indent="0">
              <a:buNone/>
              <a:defRPr>
                <a:solidFill>
                  <a:schemeClr val="bg1"/>
                </a:solidFill>
              </a:defRPr>
            </a:lvl3pPr>
            <a:lvl4pPr marL="3703837" indent="0">
              <a:buNone/>
              <a:defRPr>
                <a:solidFill>
                  <a:schemeClr val="bg1"/>
                </a:solidFill>
              </a:defRPr>
            </a:lvl4pPr>
            <a:lvl5pPr marL="4938452" indent="0">
              <a:buNone/>
              <a:defRPr>
                <a:solidFill>
                  <a:schemeClr val="bg1"/>
                </a:solidFill>
              </a:defRPr>
            </a:lvl5pPr>
          </a:lstStyle>
          <a:p>
            <a:pPr lvl="0"/>
            <a:r>
              <a:rPr lang="en-US" dirty="0"/>
              <a:t>Insert Crev-357</a:t>
            </a:r>
            <a:br>
              <a:rPr lang="en-US" dirty="0"/>
            </a:br>
            <a:r>
              <a:rPr lang="en-US" dirty="0"/>
              <a:t>Unit Identifier (.</a:t>
            </a:r>
            <a:r>
              <a:rPr lang="en-US" dirty="0" err="1"/>
              <a:t>png</a:t>
            </a:r>
            <a:r>
              <a:rPr lang="en-US" dirty="0"/>
              <a:t>)</a:t>
            </a:r>
          </a:p>
        </p:txBody>
      </p:sp>
      <p:pic>
        <p:nvPicPr>
          <p:cNvPr id="36" name="Picture 35">
            <a:extLst>
              <a:ext uri="{FF2B5EF4-FFF2-40B4-BE49-F238E27FC236}">
                <a16:creationId xmlns:a16="http://schemas.microsoft.com/office/drawing/2014/main" id="{4491971E-EC47-BAB2-F1BB-CF91536EC1B8}"/>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 y="11279232"/>
            <a:ext cx="11866555" cy="2436768"/>
          </a:xfrm>
          <a:prstGeom prst="rect">
            <a:avLst/>
          </a:prstGeom>
        </p:spPr>
      </p:pic>
      <p:sp>
        <p:nvSpPr>
          <p:cNvPr id="52" name="Picture Placeholder 9">
            <a:extLst>
              <a:ext uri="{FF2B5EF4-FFF2-40B4-BE49-F238E27FC236}">
                <a16:creationId xmlns:a16="http://schemas.microsoft.com/office/drawing/2014/main" id="{BFE76D5A-50D9-62AB-C9BD-7DCEA851529D}"/>
              </a:ext>
            </a:extLst>
          </p:cNvPr>
          <p:cNvSpPr>
            <a:spLocks noGrp="1"/>
          </p:cNvSpPr>
          <p:nvPr>
            <p:ph type="pic" sz="quarter" idx="17" hasCustomPrompt="1"/>
          </p:nvPr>
        </p:nvSpPr>
        <p:spPr>
          <a:xfrm>
            <a:off x="11866554" y="11279232"/>
            <a:ext cx="12486238" cy="2436768"/>
          </a:xfrm>
        </p:spPr>
        <p:txBody>
          <a:bodyPr anchor="ctr" anchorCtr="0">
            <a:noAutofit/>
          </a:bodyPr>
          <a:lstStyle>
            <a:lvl1pPr marL="0" indent="0" algn="ctr">
              <a:buNone/>
              <a:defRPr>
                <a:solidFill>
                  <a:schemeClr val="bg1"/>
                </a:solidFill>
              </a:defRPr>
            </a:lvl1pPr>
          </a:lstStyle>
          <a:p>
            <a:r>
              <a:rPr lang="en-US"/>
              <a:t>Click to insert photo</a:t>
            </a:r>
          </a:p>
        </p:txBody>
      </p:sp>
    </p:spTree>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orizontal Title White-Photo">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B827D8-037B-67B6-E470-24C4EA3B0F12}"/>
              </a:ext>
              <a:ext uri="{C183D7F6-B498-43B3-948B-1728B52AA6E4}">
                <adec:decorative xmlns:adec="http://schemas.microsoft.com/office/drawing/2017/decorative" val="1"/>
              </a:ext>
            </a:extLst>
          </p:cNvPr>
          <p:cNvPicPr>
            <a:picLocks noChangeAspect="1"/>
          </p:cNvPicPr>
          <p:nvPr userDrawn="1"/>
        </p:nvPicPr>
        <p:blipFill rotWithShape="1">
          <a:blip r:embed="rId2"/>
          <a:srcRect l="3233" b="2225"/>
          <a:stretch/>
        </p:blipFill>
        <p:spPr>
          <a:xfrm>
            <a:off x="-1588" y="0"/>
            <a:ext cx="17002867" cy="1064129"/>
          </a:xfrm>
          <a:prstGeom prst="rect">
            <a:avLst/>
          </a:prstGeom>
        </p:spPr>
      </p:pic>
      <p:grpSp>
        <p:nvGrpSpPr>
          <p:cNvPr id="6" name="Group 5">
            <a:extLst>
              <a:ext uri="{FF2B5EF4-FFF2-40B4-BE49-F238E27FC236}">
                <a16:creationId xmlns:a16="http://schemas.microsoft.com/office/drawing/2014/main" id="{8AF64147-AC62-13B4-0327-ABF4A8273EE0}"/>
              </a:ext>
              <a:ext uri="{C183D7F6-B498-43B3-948B-1728B52AA6E4}">
                <adec:decorative xmlns:adec="http://schemas.microsoft.com/office/drawing/2017/decorative" val="1"/>
              </a:ext>
            </a:extLst>
          </p:cNvPr>
          <p:cNvGrpSpPr/>
          <p:nvPr userDrawn="1"/>
        </p:nvGrpSpPr>
        <p:grpSpPr>
          <a:xfrm>
            <a:off x="17002867" y="1448"/>
            <a:ext cx="7384308" cy="1066798"/>
            <a:chOff x="0" y="568749"/>
            <a:chExt cx="7384308" cy="1191643"/>
          </a:xfrm>
        </p:grpSpPr>
        <p:sp>
          <p:nvSpPr>
            <p:cNvPr id="8" name="Rectangle 7">
              <a:extLst>
                <a:ext uri="{FF2B5EF4-FFF2-40B4-BE49-F238E27FC236}">
                  <a16:creationId xmlns:a16="http://schemas.microsoft.com/office/drawing/2014/main" id="{FF222DFC-24FC-8831-EF62-253FF27F1347}"/>
                </a:ext>
              </a:extLst>
            </p:cNvPr>
            <p:cNvSpPr/>
            <p:nvPr userDrawn="1"/>
          </p:nvSpPr>
          <p:spPr>
            <a:xfrm rot="16200000">
              <a:off x="-312211"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F17DE11-07BC-E1D1-9E6D-47221CB943F3}"/>
                </a:ext>
              </a:extLst>
            </p:cNvPr>
            <p:cNvSpPr/>
            <p:nvPr userDrawn="1"/>
          </p:nvSpPr>
          <p:spPr>
            <a:xfrm rot="16200000">
              <a:off x="255880"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99E064D-7495-CFAD-FD44-7D07D08BF42E}"/>
                </a:ext>
              </a:extLst>
            </p:cNvPr>
            <p:cNvSpPr/>
            <p:nvPr userDrawn="1"/>
          </p:nvSpPr>
          <p:spPr>
            <a:xfrm rot="16200000">
              <a:off x="823971"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8A259D5-4BA2-344D-7CD6-9521FD382645}"/>
                </a:ext>
              </a:extLst>
            </p:cNvPr>
            <p:cNvSpPr/>
            <p:nvPr userDrawn="1"/>
          </p:nvSpPr>
          <p:spPr>
            <a:xfrm rot="16200000">
              <a:off x="1392062"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070F941-C1E3-04C7-8791-F51F1F90D283}"/>
                </a:ext>
              </a:extLst>
            </p:cNvPr>
            <p:cNvSpPr/>
            <p:nvPr userDrawn="1"/>
          </p:nvSpPr>
          <p:spPr>
            <a:xfrm rot="16200000">
              <a:off x="1960153" y="880960"/>
              <a:ext cx="1191643" cy="5672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278D181-2ECC-0927-B878-85A844EE03B7}"/>
                </a:ext>
              </a:extLst>
            </p:cNvPr>
            <p:cNvSpPr/>
            <p:nvPr userDrawn="1"/>
          </p:nvSpPr>
          <p:spPr>
            <a:xfrm rot="16200000">
              <a:off x="2528244"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08B6AE7-2EB4-86A8-DF06-D0F86314C207}"/>
                </a:ext>
              </a:extLst>
            </p:cNvPr>
            <p:cNvSpPr/>
            <p:nvPr userDrawn="1"/>
          </p:nvSpPr>
          <p:spPr>
            <a:xfrm rot="16200000">
              <a:off x="3096335" y="880960"/>
              <a:ext cx="1191643" cy="5672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BFC8CFD-9560-704F-A9BC-94BA43B7F844}"/>
                </a:ext>
              </a:extLst>
            </p:cNvPr>
            <p:cNvSpPr/>
            <p:nvPr userDrawn="1"/>
          </p:nvSpPr>
          <p:spPr>
            <a:xfrm rot="16200000">
              <a:off x="3664426" y="880960"/>
              <a:ext cx="1191643" cy="5672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DDDC4ED-BEAA-08FD-0418-E374D22E2ACB}"/>
                </a:ext>
              </a:extLst>
            </p:cNvPr>
            <p:cNvSpPr/>
            <p:nvPr userDrawn="1"/>
          </p:nvSpPr>
          <p:spPr>
            <a:xfrm rot="16200000">
              <a:off x="4232517"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30D08A2-8B12-444C-27FD-E56E3B7C161B}"/>
                </a:ext>
              </a:extLst>
            </p:cNvPr>
            <p:cNvSpPr/>
            <p:nvPr userDrawn="1"/>
          </p:nvSpPr>
          <p:spPr>
            <a:xfrm rot="16200000">
              <a:off x="4800608"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875C9BE-6C24-522D-63D0-F993E7EEB8F3}"/>
                </a:ext>
              </a:extLst>
            </p:cNvPr>
            <p:cNvSpPr/>
            <p:nvPr userDrawn="1"/>
          </p:nvSpPr>
          <p:spPr>
            <a:xfrm rot="16200000">
              <a:off x="5368699"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F05D334-B427-8BD0-067F-53FA1B2116D6}"/>
                </a:ext>
              </a:extLst>
            </p:cNvPr>
            <p:cNvSpPr/>
            <p:nvPr userDrawn="1"/>
          </p:nvSpPr>
          <p:spPr>
            <a:xfrm rot="16200000">
              <a:off x="5936790"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7AF7D61-EB72-1FDE-47D9-AD867167FE46}"/>
                </a:ext>
              </a:extLst>
            </p:cNvPr>
            <p:cNvSpPr/>
            <p:nvPr userDrawn="1"/>
          </p:nvSpPr>
          <p:spPr>
            <a:xfrm rot="16200000">
              <a:off x="6504876"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1">
            <a:extLst>
              <a:ext uri="{FF2B5EF4-FFF2-40B4-BE49-F238E27FC236}">
                <a16:creationId xmlns:a16="http://schemas.microsoft.com/office/drawing/2014/main" id="{CFB3FD2F-2E9C-0F4D-5EAD-8C692AE00A61}"/>
              </a:ext>
            </a:extLst>
          </p:cNvPr>
          <p:cNvSpPr>
            <a:spLocks noGrp="1"/>
          </p:cNvSpPr>
          <p:nvPr>
            <p:ph type="title" hasCustomPrompt="1"/>
          </p:nvPr>
        </p:nvSpPr>
        <p:spPr>
          <a:xfrm>
            <a:off x="1129666" y="3974900"/>
            <a:ext cx="14711631" cy="3447098"/>
          </a:xfrm>
        </p:spPr>
        <p:txBody>
          <a:bodyPr/>
          <a:lstStyle>
            <a:lvl1pPr>
              <a:defRPr sz="10600">
                <a:solidFill>
                  <a:schemeClr val="tx2"/>
                </a:solidFill>
              </a:defRPr>
            </a:lvl1pPr>
          </a:lstStyle>
          <a:p>
            <a:r>
              <a:rPr lang="en-US" dirty="0"/>
              <a:t>Two-line</a:t>
            </a:r>
            <a:br>
              <a:rPr lang="en-US" dirty="0"/>
            </a:br>
            <a:r>
              <a:rPr lang="en-US" dirty="0"/>
              <a:t>Presentation Title</a:t>
            </a:r>
          </a:p>
        </p:txBody>
      </p:sp>
      <p:cxnSp>
        <p:nvCxnSpPr>
          <p:cNvPr id="27" name="Straight Connector 26">
            <a:extLst>
              <a:ext uri="{FF2B5EF4-FFF2-40B4-BE49-F238E27FC236}">
                <a16:creationId xmlns:a16="http://schemas.microsoft.com/office/drawing/2014/main" id="{5C03ED0F-7778-A2B3-838F-5536A9E4E9E2}"/>
              </a:ext>
              <a:ext uri="{C183D7F6-B498-43B3-948B-1728B52AA6E4}">
                <adec:decorative xmlns:adec="http://schemas.microsoft.com/office/drawing/2017/decorative" val="1"/>
              </a:ext>
            </a:extLst>
          </p:cNvPr>
          <p:cNvCxnSpPr/>
          <p:nvPr userDrawn="1"/>
        </p:nvCxnSpPr>
        <p:spPr>
          <a:xfrm>
            <a:off x="1129666" y="7858029"/>
            <a:ext cx="1608206" cy="0"/>
          </a:xfrm>
          <a:prstGeom prst="line">
            <a:avLst/>
          </a:prstGeom>
          <a:ln w="28575">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26" name="Text Placeholder 10">
            <a:extLst>
              <a:ext uri="{FF2B5EF4-FFF2-40B4-BE49-F238E27FC236}">
                <a16:creationId xmlns:a16="http://schemas.microsoft.com/office/drawing/2014/main" id="{A7AB9F9D-15F1-2422-D84E-6D469DDF9BF3}"/>
              </a:ext>
            </a:extLst>
          </p:cNvPr>
          <p:cNvSpPr>
            <a:spLocks noGrp="1"/>
          </p:cNvSpPr>
          <p:nvPr>
            <p:ph type="body" sz="quarter" idx="12" hasCustomPrompt="1"/>
          </p:nvPr>
        </p:nvSpPr>
        <p:spPr>
          <a:xfrm>
            <a:off x="1129666" y="8294061"/>
            <a:ext cx="14711631" cy="721288"/>
          </a:xfrm>
        </p:spPr>
        <p:txBody>
          <a:bodyPr wrap="square">
            <a:spAutoFit/>
          </a:bodyPr>
          <a:lstStyle>
            <a:lvl1pPr marL="0" indent="0">
              <a:buNone/>
              <a:defRPr sz="3200">
                <a:solidFill>
                  <a:schemeClr val="tx2"/>
                </a:solidFill>
              </a:defRPr>
            </a:lvl1pPr>
            <a:lvl2pPr marL="1234609" indent="0">
              <a:buNone/>
              <a:defRPr/>
            </a:lvl2pPr>
            <a:lvl3pPr marL="2469226" indent="0">
              <a:buNone/>
              <a:defRPr/>
            </a:lvl3pPr>
            <a:lvl4pPr marL="3703835" indent="0">
              <a:buNone/>
              <a:defRPr/>
            </a:lvl4pPr>
            <a:lvl5pPr marL="4938451" indent="0">
              <a:buNone/>
              <a:defRPr/>
            </a:lvl5pPr>
          </a:lstStyle>
          <a:p>
            <a:pPr lvl="0"/>
            <a:r>
              <a:rPr lang="en-US" dirty="0" err="1"/>
              <a:t>Subheadline</a:t>
            </a:r>
            <a:r>
              <a:rPr lang="en-US" dirty="0"/>
              <a:t>, name, or date</a:t>
            </a:r>
          </a:p>
        </p:txBody>
      </p:sp>
      <p:pic>
        <p:nvPicPr>
          <p:cNvPr id="37" name="Picture 36" descr="Colorado State University logo">
            <a:extLst>
              <a:ext uri="{FF2B5EF4-FFF2-40B4-BE49-F238E27FC236}">
                <a16:creationId xmlns:a16="http://schemas.microsoft.com/office/drawing/2014/main" id="{1FEEA0BE-133C-1EE9-31D3-7B0CF095780E}"/>
              </a:ext>
            </a:extLst>
          </p:cNvPr>
          <p:cNvPicPr>
            <a:picLocks noChangeAspect="1"/>
          </p:cNvPicPr>
          <p:nvPr userDrawn="1"/>
        </p:nvPicPr>
        <p:blipFill>
          <a:blip r:embed="rId3"/>
          <a:stretch>
            <a:fillRect/>
          </a:stretch>
        </p:blipFill>
        <p:spPr>
          <a:xfrm>
            <a:off x="850448" y="11708526"/>
            <a:ext cx="7850640" cy="1570128"/>
          </a:xfrm>
          <a:prstGeom prst="rect">
            <a:avLst/>
          </a:prstGeom>
        </p:spPr>
      </p:pic>
      <p:sp>
        <p:nvSpPr>
          <p:cNvPr id="22" name="Rectangle 21">
            <a:extLst>
              <a:ext uri="{FF2B5EF4-FFF2-40B4-BE49-F238E27FC236}">
                <a16:creationId xmlns:a16="http://schemas.microsoft.com/office/drawing/2014/main" id="{B6AF8EAE-6735-D2DA-7BBA-16DB495ACFFD}"/>
              </a:ext>
              <a:ext uri="{C183D7F6-B498-43B3-948B-1728B52AA6E4}">
                <adec:decorative xmlns:adec="http://schemas.microsoft.com/office/drawing/2017/decorative" val="1"/>
              </a:ext>
            </a:extLst>
          </p:cNvPr>
          <p:cNvSpPr/>
          <p:nvPr userDrawn="1"/>
        </p:nvSpPr>
        <p:spPr>
          <a:xfrm>
            <a:off x="17002867" y="1064129"/>
            <a:ext cx="283611" cy="1265042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9" name="Picture 38" descr="A skateboarder riding past a building">
            <a:extLst>
              <a:ext uri="{FF2B5EF4-FFF2-40B4-BE49-F238E27FC236}">
                <a16:creationId xmlns:a16="http://schemas.microsoft.com/office/drawing/2014/main" id="{FCE4C5C5-8A60-3965-F390-A74EE17C8D3C}"/>
              </a:ext>
            </a:extLst>
          </p:cNvPr>
          <p:cNvPicPr>
            <a:picLocks noChangeAspect="1"/>
          </p:cNvPicPr>
          <p:nvPr userDrawn="1"/>
        </p:nvPicPr>
        <p:blipFill rotWithShape="1">
          <a:blip r:embed="rId4"/>
          <a:srcRect l="-1" r="5435" b="53244"/>
          <a:stretch/>
        </p:blipFill>
        <p:spPr>
          <a:xfrm>
            <a:off x="17286479" y="1064129"/>
            <a:ext cx="7100695" cy="4941528"/>
          </a:xfrm>
          <a:prstGeom prst="rect">
            <a:avLst/>
          </a:prstGeom>
        </p:spPr>
      </p:pic>
      <p:pic>
        <p:nvPicPr>
          <p:cNvPr id="40" name="Picture 39" descr="A student looking into a microscope">
            <a:extLst>
              <a:ext uri="{FF2B5EF4-FFF2-40B4-BE49-F238E27FC236}">
                <a16:creationId xmlns:a16="http://schemas.microsoft.com/office/drawing/2014/main" id="{5C878159-DDC8-18FF-BA77-FF7660F78114}"/>
              </a:ext>
            </a:extLst>
          </p:cNvPr>
          <p:cNvPicPr>
            <a:picLocks noChangeAspect="1"/>
          </p:cNvPicPr>
          <p:nvPr userDrawn="1"/>
        </p:nvPicPr>
        <p:blipFill rotWithShape="1">
          <a:blip r:embed="rId4"/>
          <a:srcRect l="-1" t="47094" r="5435" b="1"/>
          <a:stretch/>
        </p:blipFill>
        <p:spPr>
          <a:xfrm>
            <a:off x="17286478" y="6005657"/>
            <a:ext cx="7100695" cy="5591355"/>
          </a:xfrm>
          <a:prstGeom prst="rect">
            <a:avLst/>
          </a:prstGeom>
        </p:spPr>
      </p:pic>
      <p:pic>
        <p:nvPicPr>
          <p:cNvPr id="24" name="Picture 23">
            <a:extLst>
              <a:ext uri="{FF2B5EF4-FFF2-40B4-BE49-F238E27FC236}">
                <a16:creationId xmlns:a16="http://schemas.microsoft.com/office/drawing/2014/main" id="{132C5EAF-24B7-F4E1-3111-7FF7626353A3}"/>
              </a:ext>
              <a:ext uri="{C183D7F6-B498-43B3-948B-1728B52AA6E4}">
                <adec:decorative xmlns:adec="http://schemas.microsoft.com/office/drawing/2017/decorative" val="1"/>
              </a:ext>
            </a:extLst>
          </p:cNvPr>
          <p:cNvPicPr>
            <a:picLocks noChangeAspect="1"/>
          </p:cNvPicPr>
          <p:nvPr userDrawn="1"/>
        </p:nvPicPr>
        <p:blipFill rotWithShape="1">
          <a:blip r:embed="rId5"/>
          <a:srcRect l="3601" b="1351"/>
          <a:stretch/>
        </p:blipFill>
        <p:spPr>
          <a:xfrm>
            <a:off x="17286477" y="11559671"/>
            <a:ext cx="7100697" cy="2154881"/>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p:ext uri="{DCECCB84-F9BA-43D5-87BE-67443E8EF086}">
      <p15:sldGuideLst xmlns:p15="http://schemas.microsoft.com/office/powerpoint/2012/main">
        <p15:guide id="1" orient="horz" pos="4320" userDrawn="1">
          <p15:clr>
            <a:srgbClr val="FBAE40"/>
          </p15:clr>
        </p15:guide>
        <p15:guide id="2" pos="7681"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orizontal Title White-Unit I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0EDBC3-9A91-D690-1AC9-E475123AAAFF}"/>
              </a:ext>
              <a:ext uri="{C183D7F6-B498-43B3-948B-1728B52AA6E4}">
                <adec:decorative xmlns:adec="http://schemas.microsoft.com/office/drawing/2017/decorative" val="1"/>
              </a:ext>
            </a:extLst>
          </p:cNvPr>
          <p:cNvPicPr>
            <a:picLocks noChangeAspect="1"/>
          </p:cNvPicPr>
          <p:nvPr userDrawn="1"/>
        </p:nvPicPr>
        <p:blipFill rotWithShape="1">
          <a:blip r:embed="rId2"/>
          <a:srcRect l="3233" b="2225"/>
          <a:stretch/>
        </p:blipFill>
        <p:spPr>
          <a:xfrm>
            <a:off x="-1588" y="0"/>
            <a:ext cx="17002867" cy="1064129"/>
          </a:xfrm>
          <a:prstGeom prst="rect">
            <a:avLst/>
          </a:prstGeom>
        </p:spPr>
      </p:pic>
      <p:grpSp>
        <p:nvGrpSpPr>
          <p:cNvPr id="6" name="Group 5">
            <a:extLst>
              <a:ext uri="{FF2B5EF4-FFF2-40B4-BE49-F238E27FC236}">
                <a16:creationId xmlns:a16="http://schemas.microsoft.com/office/drawing/2014/main" id="{04799493-908E-625D-0010-E7C2953A2E14}"/>
              </a:ext>
              <a:ext uri="{C183D7F6-B498-43B3-948B-1728B52AA6E4}">
                <adec:decorative xmlns:adec="http://schemas.microsoft.com/office/drawing/2017/decorative" val="1"/>
              </a:ext>
            </a:extLst>
          </p:cNvPr>
          <p:cNvGrpSpPr/>
          <p:nvPr userDrawn="1"/>
        </p:nvGrpSpPr>
        <p:grpSpPr>
          <a:xfrm>
            <a:off x="17002867" y="1448"/>
            <a:ext cx="7384308" cy="1066798"/>
            <a:chOff x="0" y="568749"/>
            <a:chExt cx="7384308" cy="1191643"/>
          </a:xfrm>
        </p:grpSpPr>
        <p:sp>
          <p:nvSpPr>
            <p:cNvPr id="7" name="Rectangle 6">
              <a:extLst>
                <a:ext uri="{FF2B5EF4-FFF2-40B4-BE49-F238E27FC236}">
                  <a16:creationId xmlns:a16="http://schemas.microsoft.com/office/drawing/2014/main" id="{01ED895F-FA67-353C-C6DB-3621043D39C9}"/>
                </a:ext>
              </a:extLst>
            </p:cNvPr>
            <p:cNvSpPr/>
            <p:nvPr userDrawn="1"/>
          </p:nvSpPr>
          <p:spPr>
            <a:xfrm rot="16200000">
              <a:off x="-312211"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F3B9374-91DD-832D-4778-A51EEE7C2FD9}"/>
                </a:ext>
              </a:extLst>
            </p:cNvPr>
            <p:cNvSpPr/>
            <p:nvPr userDrawn="1"/>
          </p:nvSpPr>
          <p:spPr>
            <a:xfrm rot="16200000">
              <a:off x="255880"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061AB87-E732-B49C-A2E4-8F3D003EF158}"/>
                </a:ext>
              </a:extLst>
            </p:cNvPr>
            <p:cNvSpPr/>
            <p:nvPr userDrawn="1"/>
          </p:nvSpPr>
          <p:spPr>
            <a:xfrm rot="16200000">
              <a:off x="823971"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4FC5D5F-177F-CEB6-E40D-F5875B28F922}"/>
                </a:ext>
              </a:extLst>
            </p:cNvPr>
            <p:cNvSpPr/>
            <p:nvPr userDrawn="1"/>
          </p:nvSpPr>
          <p:spPr>
            <a:xfrm rot="16200000">
              <a:off x="1392062"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87CC673-5799-2701-95E7-8DAE0F727F1E}"/>
                </a:ext>
              </a:extLst>
            </p:cNvPr>
            <p:cNvSpPr/>
            <p:nvPr userDrawn="1"/>
          </p:nvSpPr>
          <p:spPr>
            <a:xfrm rot="16200000">
              <a:off x="1960153" y="880960"/>
              <a:ext cx="1191643" cy="5672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CB401D3-4A3F-1369-3599-F688F0AF67D5}"/>
                </a:ext>
              </a:extLst>
            </p:cNvPr>
            <p:cNvSpPr/>
            <p:nvPr userDrawn="1"/>
          </p:nvSpPr>
          <p:spPr>
            <a:xfrm rot="16200000">
              <a:off x="2528244"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4FF837C-A5EC-B9F2-9F4B-B5F0DDD07717}"/>
                </a:ext>
              </a:extLst>
            </p:cNvPr>
            <p:cNvSpPr/>
            <p:nvPr userDrawn="1"/>
          </p:nvSpPr>
          <p:spPr>
            <a:xfrm rot="16200000">
              <a:off x="3096335" y="880960"/>
              <a:ext cx="1191643" cy="5672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31907AB-F08E-D4AF-6D89-D0A32CE06264}"/>
                </a:ext>
              </a:extLst>
            </p:cNvPr>
            <p:cNvSpPr/>
            <p:nvPr userDrawn="1"/>
          </p:nvSpPr>
          <p:spPr>
            <a:xfrm rot="16200000">
              <a:off x="3664426" y="880960"/>
              <a:ext cx="1191643" cy="5672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A548600-A2F8-1888-1F29-F759B937358F}"/>
                </a:ext>
              </a:extLst>
            </p:cNvPr>
            <p:cNvSpPr/>
            <p:nvPr userDrawn="1"/>
          </p:nvSpPr>
          <p:spPr>
            <a:xfrm rot="16200000">
              <a:off x="4232517"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F4322D2-9A08-FDA4-8121-80B6137946C6}"/>
                </a:ext>
              </a:extLst>
            </p:cNvPr>
            <p:cNvSpPr/>
            <p:nvPr userDrawn="1"/>
          </p:nvSpPr>
          <p:spPr>
            <a:xfrm rot="16200000">
              <a:off x="4800608"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2C7A6F4-5ACD-5CDA-216C-171E7D80613B}"/>
                </a:ext>
              </a:extLst>
            </p:cNvPr>
            <p:cNvSpPr/>
            <p:nvPr userDrawn="1"/>
          </p:nvSpPr>
          <p:spPr>
            <a:xfrm rot="16200000">
              <a:off x="5368699" y="880960"/>
              <a:ext cx="1191643" cy="5672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21C85F9-C5E3-96E2-E9B8-A14CBD3EAF25}"/>
                </a:ext>
              </a:extLst>
            </p:cNvPr>
            <p:cNvSpPr/>
            <p:nvPr userDrawn="1"/>
          </p:nvSpPr>
          <p:spPr>
            <a:xfrm rot="16200000">
              <a:off x="5936790" y="880960"/>
              <a:ext cx="1191643" cy="56722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C65BDAB-6ED3-737E-ED91-7ECACB8B0101}"/>
                </a:ext>
              </a:extLst>
            </p:cNvPr>
            <p:cNvSpPr/>
            <p:nvPr userDrawn="1"/>
          </p:nvSpPr>
          <p:spPr>
            <a:xfrm rot="16200000">
              <a:off x="6504876" y="880960"/>
              <a:ext cx="1191643" cy="5672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B82399E7-5542-1F5E-6E83-B801B2261E33}"/>
              </a:ext>
            </a:extLst>
          </p:cNvPr>
          <p:cNvSpPr>
            <a:spLocks noGrp="1"/>
          </p:cNvSpPr>
          <p:nvPr>
            <p:ph type="title" hasCustomPrompt="1"/>
          </p:nvPr>
        </p:nvSpPr>
        <p:spPr>
          <a:xfrm>
            <a:off x="1129666" y="3974900"/>
            <a:ext cx="14711631" cy="3447098"/>
          </a:xfrm>
        </p:spPr>
        <p:txBody>
          <a:bodyPr/>
          <a:lstStyle>
            <a:lvl1pPr>
              <a:defRPr sz="10600">
                <a:solidFill>
                  <a:schemeClr val="tx2"/>
                </a:solidFill>
              </a:defRPr>
            </a:lvl1pPr>
          </a:lstStyle>
          <a:p>
            <a:r>
              <a:rPr lang="en-US" dirty="0"/>
              <a:t>Two-line</a:t>
            </a:r>
            <a:br>
              <a:rPr lang="en-US" dirty="0"/>
            </a:br>
            <a:r>
              <a:rPr lang="en-US" dirty="0"/>
              <a:t>Presentation Title</a:t>
            </a:r>
          </a:p>
        </p:txBody>
      </p:sp>
      <p:cxnSp>
        <p:nvCxnSpPr>
          <p:cNvPr id="28" name="Straight Connector 27">
            <a:extLst>
              <a:ext uri="{FF2B5EF4-FFF2-40B4-BE49-F238E27FC236}">
                <a16:creationId xmlns:a16="http://schemas.microsoft.com/office/drawing/2014/main" id="{539D5FFB-169B-62D7-DAF0-9A5168D9A9C2}"/>
              </a:ext>
              <a:ext uri="{C183D7F6-B498-43B3-948B-1728B52AA6E4}">
                <adec:decorative xmlns:adec="http://schemas.microsoft.com/office/drawing/2017/decorative" val="1"/>
              </a:ext>
            </a:extLst>
          </p:cNvPr>
          <p:cNvCxnSpPr/>
          <p:nvPr userDrawn="1"/>
        </p:nvCxnSpPr>
        <p:spPr>
          <a:xfrm>
            <a:off x="1129666" y="7858029"/>
            <a:ext cx="1608206" cy="0"/>
          </a:xfrm>
          <a:prstGeom prst="line">
            <a:avLst/>
          </a:prstGeom>
          <a:ln w="28575">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27" name="Text Placeholder 10">
            <a:extLst>
              <a:ext uri="{FF2B5EF4-FFF2-40B4-BE49-F238E27FC236}">
                <a16:creationId xmlns:a16="http://schemas.microsoft.com/office/drawing/2014/main" id="{7A48D22B-DEEC-143E-1D31-4E59BE7CD446}"/>
              </a:ext>
            </a:extLst>
          </p:cNvPr>
          <p:cNvSpPr>
            <a:spLocks noGrp="1"/>
          </p:cNvSpPr>
          <p:nvPr>
            <p:ph type="body" sz="quarter" idx="12" hasCustomPrompt="1"/>
          </p:nvPr>
        </p:nvSpPr>
        <p:spPr>
          <a:xfrm>
            <a:off x="1129666" y="8294061"/>
            <a:ext cx="14711631" cy="721288"/>
          </a:xfrm>
        </p:spPr>
        <p:txBody>
          <a:bodyPr wrap="square">
            <a:spAutoFit/>
          </a:bodyPr>
          <a:lstStyle>
            <a:lvl1pPr marL="0" indent="0">
              <a:buNone/>
              <a:defRPr sz="3200">
                <a:solidFill>
                  <a:schemeClr val="tx2"/>
                </a:solidFill>
              </a:defRPr>
            </a:lvl1pPr>
            <a:lvl2pPr marL="1234609" indent="0">
              <a:buNone/>
              <a:defRPr/>
            </a:lvl2pPr>
            <a:lvl3pPr marL="2469226" indent="0">
              <a:buNone/>
              <a:defRPr/>
            </a:lvl3pPr>
            <a:lvl4pPr marL="3703835" indent="0">
              <a:buNone/>
              <a:defRPr/>
            </a:lvl4pPr>
            <a:lvl5pPr marL="4938451" indent="0">
              <a:buNone/>
              <a:defRPr/>
            </a:lvl5pPr>
          </a:lstStyle>
          <a:p>
            <a:pPr lvl="0"/>
            <a:r>
              <a:rPr lang="en-US" dirty="0" err="1"/>
              <a:t>Subheadline</a:t>
            </a:r>
            <a:r>
              <a:rPr lang="en-US" dirty="0"/>
              <a:t>, name, or date</a:t>
            </a:r>
          </a:p>
        </p:txBody>
      </p:sp>
      <p:sp>
        <p:nvSpPr>
          <p:cNvPr id="5" name="Content Placeholder 4">
            <a:extLst>
              <a:ext uri="{FF2B5EF4-FFF2-40B4-BE49-F238E27FC236}">
                <a16:creationId xmlns:a16="http://schemas.microsoft.com/office/drawing/2014/main" id="{815024EB-1A71-B0F2-4E39-21F6EAE59C50}"/>
              </a:ext>
            </a:extLst>
          </p:cNvPr>
          <p:cNvSpPr>
            <a:spLocks noGrp="1"/>
          </p:cNvSpPr>
          <p:nvPr>
            <p:ph sz="quarter" idx="19" hasCustomPrompt="1"/>
          </p:nvPr>
        </p:nvSpPr>
        <p:spPr>
          <a:xfrm>
            <a:off x="1145970" y="11558727"/>
            <a:ext cx="7835470" cy="1312219"/>
          </a:xfrm>
        </p:spPr>
        <p:txBody>
          <a:bodyPr/>
          <a:lstStyle>
            <a:lvl1pPr marL="0" indent="0" algn="l">
              <a:buNone/>
              <a:defRPr>
                <a:solidFill>
                  <a:schemeClr val="tx1"/>
                </a:solidFill>
              </a:defRPr>
            </a:lvl1pPr>
            <a:lvl2pPr marL="1234609" indent="0">
              <a:buNone/>
              <a:defRPr>
                <a:solidFill>
                  <a:schemeClr val="bg1"/>
                </a:solidFill>
              </a:defRPr>
            </a:lvl2pPr>
            <a:lvl3pPr marL="2469227" indent="0">
              <a:buNone/>
              <a:defRPr>
                <a:solidFill>
                  <a:schemeClr val="bg1"/>
                </a:solidFill>
              </a:defRPr>
            </a:lvl3pPr>
            <a:lvl4pPr marL="3703837" indent="0">
              <a:buNone/>
              <a:defRPr>
                <a:solidFill>
                  <a:schemeClr val="bg1"/>
                </a:solidFill>
              </a:defRPr>
            </a:lvl4pPr>
            <a:lvl5pPr marL="4938452" indent="0">
              <a:buNone/>
              <a:defRPr>
                <a:solidFill>
                  <a:schemeClr val="bg1"/>
                </a:solidFill>
              </a:defRPr>
            </a:lvl5pPr>
          </a:lstStyle>
          <a:p>
            <a:pPr lvl="0"/>
            <a:r>
              <a:rPr lang="en-US" dirty="0"/>
              <a:t>Insert H357</a:t>
            </a:r>
            <a:br>
              <a:rPr lang="en-US" dirty="0"/>
            </a:br>
            <a:r>
              <a:rPr lang="en-US" dirty="0"/>
              <a:t>Unit Identifier (.</a:t>
            </a:r>
            <a:r>
              <a:rPr lang="en-US" dirty="0" err="1"/>
              <a:t>png</a:t>
            </a:r>
            <a:r>
              <a:rPr lang="en-US" dirty="0"/>
              <a:t>)</a:t>
            </a:r>
          </a:p>
        </p:txBody>
      </p:sp>
      <p:sp>
        <p:nvSpPr>
          <p:cNvPr id="24" name="Rectangle 23">
            <a:extLst>
              <a:ext uri="{FF2B5EF4-FFF2-40B4-BE49-F238E27FC236}">
                <a16:creationId xmlns:a16="http://schemas.microsoft.com/office/drawing/2014/main" id="{FCB5F49C-E824-C4BB-C807-C87C9BDCCBCF}"/>
              </a:ext>
              <a:ext uri="{C183D7F6-B498-43B3-948B-1728B52AA6E4}">
                <adec:decorative xmlns:adec="http://schemas.microsoft.com/office/drawing/2017/decorative" val="1"/>
              </a:ext>
            </a:extLst>
          </p:cNvPr>
          <p:cNvSpPr/>
          <p:nvPr userDrawn="1"/>
        </p:nvSpPr>
        <p:spPr>
          <a:xfrm>
            <a:off x="16996558" y="1065577"/>
            <a:ext cx="283611" cy="1265042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Picture Placeholder 9">
            <a:extLst>
              <a:ext uri="{FF2B5EF4-FFF2-40B4-BE49-F238E27FC236}">
                <a16:creationId xmlns:a16="http://schemas.microsoft.com/office/drawing/2014/main" id="{F83D9A80-0E80-281A-E99F-F92471A17673}"/>
              </a:ext>
            </a:extLst>
          </p:cNvPr>
          <p:cNvSpPr>
            <a:spLocks noGrp="1"/>
          </p:cNvSpPr>
          <p:nvPr>
            <p:ph type="pic" sz="quarter" idx="17" hasCustomPrompt="1"/>
          </p:nvPr>
        </p:nvSpPr>
        <p:spPr>
          <a:xfrm>
            <a:off x="17292360" y="1064128"/>
            <a:ext cx="7102476" cy="4250961"/>
          </a:xfrm>
        </p:spPr>
        <p:txBody>
          <a:bodyPr anchor="ctr" anchorCtr="0">
            <a:noAutofit/>
          </a:bodyPr>
          <a:lstStyle>
            <a:lvl1pPr marL="0" indent="0" algn="ctr">
              <a:buNone/>
              <a:defRPr>
                <a:solidFill>
                  <a:schemeClr val="tx1"/>
                </a:solidFill>
              </a:defRPr>
            </a:lvl1pPr>
          </a:lstStyle>
          <a:p>
            <a:r>
              <a:rPr lang="en-US"/>
              <a:t>Click to insert photo</a:t>
            </a:r>
          </a:p>
        </p:txBody>
      </p:sp>
      <p:sp>
        <p:nvSpPr>
          <p:cNvPr id="33" name="Picture Placeholder 9">
            <a:extLst>
              <a:ext uri="{FF2B5EF4-FFF2-40B4-BE49-F238E27FC236}">
                <a16:creationId xmlns:a16="http://schemas.microsoft.com/office/drawing/2014/main" id="{C7FBBA56-1926-80C7-58E3-C4C49ACB14D0}"/>
              </a:ext>
            </a:extLst>
          </p:cNvPr>
          <p:cNvSpPr>
            <a:spLocks noGrp="1"/>
          </p:cNvSpPr>
          <p:nvPr>
            <p:ph type="pic" sz="quarter" idx="18" hasCustomPrompt="1"/>
          </p:nvPr>
        </p:nvSpPr>
        <p:spPr>
          <a:xfrm>
            <a:off x="17292360" y="5315089"/>
            <a:ext cx="7102476" cy="6243638"/>
          </a:xfrm>
        </p:spPr>
        <p:txBody>
          <a:bodyPr anchor="ctr" anchorCtr="0">
            <a:noAutofit/>
          </a:bodyPr>
          <a:lstStyle>
            <a:lvl1pPr marL="0" indent="0" algn="ctr">
              <a:buNone/>
              <a:defRPr>
                <a:solidFill>
                  <a:schemeClr val="tx1"/>
                </a:solidFill>
              </a:defRPr>
            </a:lvl1pPr>
          </a:lstStyle>
          <a:p>
            <a:r>
              <a:rPr lang="en-US"/>
              <a:t>Click to insert photo</a:t>
            </a:r>
          </a:p>
        </p:txBody>
      </p:sp>
      <p:pic>
        <p:nvPicPr>
          <p:cNvPr id="25" name="Picture 24">
            <a:extLst>
              <a:ext uri="{FF2B5EF4-FFF2-40B4-BE49-F238E27FC236}">
                <a16:creationId xmlns:a16="http://schemas.microsoft.com/office/drawing/2014/main" id="{C2EBB3FD-4351-5139-40A1-638BAA79FE42}"/>
              </a:ext>
              <a:ext uri="{C183D7F6-B498-43B3-948B-1728B52AA6E4}">
                <adec:decorative xmlns:adec="http://schemas.microsoft.com/office/drawing/2017/decorative" val="1"/>
              </a:ext>
            </a:extLst>
          </p:cNvPr>
          <p:cNvPicPr>
            <a:picLocks noChangeAspect="1"/>
          </p:cNvPicPr>
          <p:nvPr userDrawn="1"/>
        </p:nvPicPr>
        <p:blipFill rotWithShape="1">
          <a:blip r:embed="rId3"/>
          <a:srcRect l="3454" b="1375"/>
          <a:stretch/>
        </p:blipFill>
        <p:spPr>
          <a:xfrm>
            <a:off x="17275641" y="11560175"/>
            <a:ext cx="7111534" cy="2154377"/>
          </a:xfrm>
          <a:prstGeom prst="rect">
            <a:avLst/>
          </a:prstGeom>
        </p:spPr>
      </p:pic>
    </p:spTree>
    <p:extLst>
      <p:ext uri="{BB962C8B-B14F-4D97-AF65-F5344CB8AC3E}">
        <p14:creationId xmlns:p14="http://schemas.microsoft.com/office/powerpoint/2010/main" val="80730556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White-Photo">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2776140-691A-A9D4-ECB6-9A007671B26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7070586" cy="808074"/>
          </a:xfrm>
          <a:prstGeom prst="rect">
            <a:avLst/>
          </a:prstGeom>
        </p:spPr>
      </p:pic>
      <p:sp>
        <p:nvSpPr>
          <p:cNvPr id="12" name="Rectangle 11">
            <a:extLst>
              <a:ext uri="{FF2B5EF4-FFF2-40B4-BE49-F238E27FC236}">
                <a16:creationId xmlns:a16="http://schemas.microsoft.com/office/drawing/2014/main" id="{4869F244-C8CA-9288-A22D-B4C0340C50DE}"/>
              </a:ext>
              <a:ext uri="{C183D7F6-B498-43B3-948B-1728B52AA6E4}">
                <adec:decorative xmlns:adec="http://schemas.microsoft.com/office/drawing/2017/decorative" val="1"/>
              </a:ext>
            </a:extLst>
          </p:cNvPr>
          <p:cNvSpPr/>
          <p:nvPr userDrawn="1"/>
        </p:nvSpPr>
        <p:spPr>
          <a:xfrm>
            <a:off x="17070587" y="0"/>
            <a:ext cx="7315002" cy="808074"/>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descr="A person in a white hat reading a book in a library&#10;&#10;Description automatically generated">
            <a:extLst>
              <a:ext uri="{FF2B5EF4-FFF2-40B4-BE49-F238E27FC236}">
                <a16:creationId xmlns:a16="http://schemas.microsoft.com/office/drawing/2014/main" id="{C5CCAA47-DA17-8285-750E-435ED4023BAC}"/>
              </a:ext>
            </a:extLst>
          </p:cNvPr>
          <p:cNvPicPr>
            <a:picLocks noChangeAspect="1"/>
          </p:cNvPicPr>
          <p:nvPr userDrawn="1"/>
        </p:nvPicPr>
        <p:blipFill rotWithShape="1">
          <a:blip r:embed="rId3"/>
          <a:srcRect l="-1" r="161" b="40013"/>
          <a:stretch/>
        </p:blipFill>
        <p:spPr>
          <a:xfrm>
            <a:off x="0" y="808074"/>
            <a:ext cx="9779879" cy="7743259"/>
          </a:xfrm>
          <a:prstGeom prst="rect">
            <a:avLst/>
          </a:prstGeom>
        </p:spPr>
      </p:pic>
      <p:pic>
        <p:nvPicPr>
          <p:cNvPr id="15" name="Picture 14" descr="Green duotone photo of The Oval at CSU">
            <a:extLst>
              <a:ext uri="{FF2B5EF4-FFF2-40B4-BE49-F238E27FC236}">
                <a16:creationId xmlns:a16="http://schemas.microsoft.com/office/drawing/2014/main" id="{60636B70-6D80-E6B4-A0AB-1FA37A1EE750}"/>
              </a:ext>
            </a:extLst>
          </p:cNvPr>
          <p:cNvPicPr>
            <a:picLocks noChangeAspect="1"/>
          </p:cNvPicPr>
          <p:nvPr userDrawn="1"/>
        </p:nvPicPr>
        <p:blipFill rotWithShape="1">
          <a:blip r:embed="rId3"/>
          <a:srcRect l="-1" t="59986" r="161"/>
          <a:stretch/>
        </p:blipFill>
        <p:spPr>
          <a:xfrm>
            <a:off x="0" y="8551333"/>
            <a:ext cx="9779879" cy="5165114"/>
          </a:xfrm>
          <a:prstGeom prst="rect">
            <a:avLst/>
          </a:prstGeom>
        </p:spPr>
      </p:pic>
      <p:sp>
        <p:nvSpPr>
          <p:cNvPr id="13" name="Rectangle 12">
            <a:extLst>
              <a:ext uri="{FF2B5EF4-FFF2-40B4-BE49-F238E27FC236}">
                <a16:creationId xmlns:a16="http://schemas.microsoft.com/office/drawing/2014/main" id="{55F68099-713E-262D-9C2F-41D041CBCE4C}"/>
              </a:ext>
              <a:ext uri="{C183D7F6-B498-43B3-948B-1728B52AA6E4}">
                <adec:decorative xmlns:adec="http://schemas.microsoft.com/office/drawing/2017/decorative" val="1"/>
              </a:ext>
            </a:extLst>
          </p:cNvPr>
          <p:cNvSpPr/>
          <p:nvPr userDrawn="1"/>
        </p:nvSpPr>
        <p:spPr>
          <a:xfrm>
            <a:off x="9755189" y="808075"/>
            <a:ext cx="318052" cy="1290792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itle Placeholder 1">
            <a:extLst>
              <a:ext uri="{FF2B5EF4-FFF2-40B4-BE49-F238E27FC236}">
                <a16:creationId xmlns:a16="http://schemas.microsoft.com/office/drawing/2014/main" id="{6E62C63B-24C9-E5A2-704B-B0DFF56BB5AB}"/>
              </a:ext>
            </a:extLst>
          </p:cNvPr>
          <p:cNvSpPr>
            <a:spLocks noGrp="1"/>
          </p:cNvSpPr>
          <p:nvPr>
            <p:ph type="title" hasCustomPrompt="1"/>
          </p:nvPr>
        </p:nvSpPr>
        <p:spPr>
          <a:xfrm>
            <a:off x="10679898" y="4202783"/>
            <a:ext cx="12781375" cy="3139321"/>
          </a:xfrm>
          <a:prstGeom prst="rect">
            <a:avLst/>
          </a:prstGeom>
        </p:spPr>
        <p:txBody>
          <a:bodyPr vert="horz" wrap="square" lIns="91440" tIns="91440" rIns="91440" bIns="91440" rtlCol="0" anchor="b" anchorCtr="0">
            <a:spAutoFit/>
          </a:bodyPr>
          <a:lstStyle>
            <a:lvl1pPr>
              <a:defRPr>
                <a:solidFill>
                  <a:schemeClr val="tx2"/>
                </a:solidFill>
              </a:defRPr>
            </a:lvl1pPr>
          </a:lstStyle>
          <a:p>
            <a:r>
              <a:rPr lang="en-US" dirty="0"/>
              <a:t>Two-line</a:t>
            </a:r>
            <a:br>
              <a:rPr lang="en-US" dirty="0"/>
            </a:br>
            <a:r>
              <a:rPr lang="en-US" dirty="0"/>
              <a:t>Section Headline</a:t>
            </a:r>
          </a:p>
        </p:txBody>
      </p:sp>
      <p:sp>
        <p:nvSpPr>
          <p:cNvPr id="21" name="Text Placeholder 24">
            <a:extLst>
              <a:ext uri="{FF2B5EF4-FFF2-40B4-BE49-F238E27FC236}">
                <a16:creationId xmlns:a16="http://schemas.microsoft.com/office/drawing/2014/main" id="{CA12811A-2E64-8B50-D74B-A49778FA0824}"/>
              </a:ext>
            </a:extLst>
          </p:cNvPr>
          <p:cNvSpPr>
            <a:spLocks noGrp="1"/>
          </p:cNvSpPr>
          <p:nvPr>
            <p:ph type="body" sz="quarter" idx="10" hasCustomPrompt="1"/>
          </p:nvPr>
        </p:nvSpPr>
        <p:spPr>
          <a:xfrm>
            <a:off x="10679898" y="7834085"/>
            <a:ext cx="12781375" cy="721288"/>
          </a:xfrm>
        </p:spPr>
        <p:txBody>
          <a:bodyPr wrap="square">
            <a:spAutoFit/>
          </a:bodyPr>
          <a:lstStyle>
            <a:lvl1pPr marL="0" indent="0">
              <a:buNone/>
              <a:defRPr sz="3200" baseline="0">
                <a:solidFill>
                  <a:schemeClr val="tx1"/>
                </a:solidFill>
              </a:defRPr>
            </a:lvl1pPr>
          </a:lstStyle>
          <a:p>
            <a:pPr lvl="0"/>
            <a:r>
              <a:rPr lang="en-US" dirty="0"/>
              <a:t>Section </a:t>
            </a:r>
            <a:r>
              <a:rPr lang="en-US" dirty="0" err="1"/>
              <a:t>subheadline</a:t>
            </a:r>
            <a:endParaRPr lang="en-US" dirty="0"/>
          </a:p>
        </p:txBody>
      </p:sp>
      <p:sp>
        <p:nvSpPr>
          <p:cNvPr id="5" name="Slide Number Placeholder 3">
            <a:extLst>
              <a:ext uri="{FF2B5EF4-FFF2-40B4-BE49-F238E27FC236}">
                <a16:creationId xmlns:a16="http://schemas.microsoft.com/office/drawing/2014/main" id="{A8BE80CC-75E4-19D2-085B-A11BC80E4ECC}"/>
              </a:ext>
            </a:extLst>
          </p:cNvPr>
          <p:cNvSpPr>
            <a:spLocks noGrp="1"/>
          </p:cNvSpPr>
          <p:nvPr>
            <p:ph type="sldNum" sz="quarter" idx="4"/>
          </p:nvPr>
        </p:nvSpPr>
        <p:spPr>
          <a:xfrm>
            <a:off x="23214133" y="13024017"/>
            <a:ext cx="924316" cy="444843"/>
          </a:xfrm>
          <a:prstGeom prst="rect">
            <a:avLst/>
          </a:prstGeom>
        </p:spPr>
        <p:txBody>
          <a:bodyPr vert="horz" lIns="91440" tIns="45720" rIns="91440" bIns="45720" rtlCol="0" anchor="ctr"/>
          <a:lstStyle>
            <a:lvl1pPr algn="r">
              <a:defRPr sz="2800">
                <a:solidFill>
                  <a:schemeClr val="tx1">
                    <a:tint val="75000"/>
                  </a:schemeClr>
                </a:solidFill>
              </a:defRPr>
            </a:lvl1pPr>
          </a:lstStyle>
          <a:p>
            <a:fld id="{5D421B75-32F1-3341-9ED0-64265A793BE3}" type="slidenum">
              <a:rPr lang="en-US" smtClean="0"/>
              <a:pPr/>
              <a:t>‹#›</a:t>
            </a:fld>
            <a:endParaRPr lang="en-US" dirty="0"/>
          </a:p>
        </p:txBody>
      </p:sp>
    </p:spTree>
    <p:extLst>
      <p:ext uri="{BB962C8B-B14F-4D97-AF65-F5344CB8AC3E}">
        <p14:creationId xmlns:p14="http://schemas.microsoft.com/office/powerpoint/2010/main" val="59241054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Whit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7453FC-0441-6339-5061-664B9E8AF71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7070586" cy="808074"/>
          </a:xfrm>
          <a:prstGeom prst="rect">
            <a:avLst/>
          </a:prstGeom>
        </p:spPr>
      </p:pic>
      <p:sp>
        <p:nvSpPr>
          <p:cNvPr id="4" name="Rectangle 3">
            <a:extLst>
              <a:ext uri="{FF2B5EF4-FFF2-40B4-BE49-F238E27FC236}">
                <a16:creationId xmlns:a16="http://schemas.microsoft.com/office/drawing/2014/main" id="{64B1232C-F8A7-1F30-9E27-22B5ED5B2D96}"/>
              </a:ext>
              <a:ext uri="{C183D7F6-B498-43B3-948B-1728B52AA6E4}">
                <adec:decorative xmlns:adec="http://schemas.microsoft.com/office/drawing/2017/decorative" val="1"/>
              </a:ext>
            </a:extLst>
          </p:cNvPr>
          <p:cNvSpPr/>
          <p:nvPr userDrawn="1"/>
        </p:nvSpPr>
        <p:spPr>
          <a:xfrm>
            <a:off x="17070587" y="0"/>
            <a:ext cx="7315002" cy="808074"/>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Picture Placeholder 9">
            <a:extLst>
              <a:ext uri="{FF2B5EF4-FFF2-40B4-BE49-F238E27FC236}">
                <a16:creationId xmlns:a16="http://schemas.microsoft.com/office/drawing/2014/main" id="{D29A660C-111B-2054-5D47-2BDBBE804CB2}"/>
              </a:ext>
            </a:extLst>
          </p:cNvPr>
          <p:cNvSpPr>
            <a:spLocks noGrp="1"/>
          </p:cNvSpPr>
          <p:nvPr>
            <p:ph type="pic" sz="quarter" idx="18" hasCustomPrompt="1"/>
          </p:nvPr>
        </p:nvSpPr>
        <p:spPr>
          <a:xfrm>
            <a:off x="26184" y="808074"/>
            <a:ext cx="9729004" cy="8675650"/>
          </a:xfrm>
        </p:spPr>
        <p:txBody>
          <a:bodyPr anchor="ctr" anchorCtr="0">
            <a:noAutofit/>
          </a:bodyPr>
          <a:lstStyle>
            <a:lvl1pPr marL="0" indent="0" algn="ctr">
              <a:buNone/>
              <a:defRPr>
                <a:solidFill>
                  <a:schemeClr val="tx1"/>
                </a:solidFill>
              </a:defRPr>
            </a:lvl1pPr>
          </a:lstStyle>
          <a:p>
            <a:r>
              <a:rPr lang="en-US"/>
              <a:t>Click to insert photo</a:t>
            </a:r>
          </a:p>
        </p:txBody>
      </p:sp>
      <p:sp>
        <p:nvSpPr>
          <p:cNvPr id="21" name="Picture Placeholder 9">
            <a:extLst>
              <a:ext uri="{FF2B5EF4-FFF2-40B4-BE49-F238E27FC236}">
                <a16:creationId xmlns:a16="http://schemas.microsoft.com/office/drawing/2014/main" id="{8F846DE8-2EB1-0330-2196-E2554F6E77E8}"/>
              </a:ext>
            </a:extLst>
          </p:cNvPr>
          <p:cNvSpPr>
            <a:spLocks noGrp="1"/>
          </p:cNvSpPr>
          <p:nvPr>
            <p:ph type="pic" sz="quarter" idx="19" hasCustomPrompt="1"/>
          </p:nvPr>
        </p:nvSpPr>
        <p:spPr>
          <a:xfrm>
            <a:off x="0" y="9483724"/>
            <a:ext cx="9729004" cy="4232276"/>
          </a:xfrm>
        </p:spPr>
        <p:txBody>
          <a:bodyPr anchor="ctr" anchorCtr="0">
            <a:noAutofit/>
          </a:bodyPr>
          <a:lstStyle>
            <a:lvl1pPr marL="0" indent="0" algn="ctr">
              <a:buNone/>
              <a:defRPr>
                <a:solidFill>
                  <a:schemeClr val="tx1"/>
                </a:solidFill>
              </a:defRPr>
            </a:lvl1pPr>
          </a:lstStyle>
          <a:p>
            <a:r>
              <a:rPr lang="en-US"/>
              <a:t>Click to insert photo</a:t>
            </a:r>
          </a:p>
        </p:txBody>
      </p:sp>
      <p:sp>
        <p:nvSpPr>
          <p:cNvPr id="5" name="Rectangle 4">
            <a:extLst>
              <a:ext uri="{FF2B5EF4-FFF2-40B4-BE49-F238E27FC236}">
                <a16:creationId xmlns:a16="http://schemas.microsoft.com/office/drawing/2014/main" id="{E4E35C0C-972C-4520-67CF-18EAFF177D3F}"/>
              </a:ext>
              <a:ext uri="{C183D7F6-B498-43B3-948B-1728B52AA6E4}">
                <adec:decorative xmlns:adec="http://schemas.microsoft.com/office/drawing/2017/decorative" val="1"/>
              </a:ext>
            </a:extLst>
          </p:cNvPr>
          <p:cNvSpPr/>
          <p:nvPr userDrawn="1"/>
        </p:nvSpPr>
        <p:spPr>
          <a:xfrm>
            <a:off x="9755189" y="808075"/>
            <a:ext cx="318052" cy="1290792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Placeholder 1">
            <a:extLst>
              <a:ext uri="{FF2B5EF4-FFF2-40B4-BE49-F238E27FC236}">
                <a16:creationId xmlns:a16="http://schemas.microsoft.com/office/drawing/2014/main" id="{BAB41D4B-99CA-CF76-F7B8-47081EDADC1E}"/>
              </a:ext>
            </a:extLst>
          </p:cNvPr>
          <p:cNvSpPr>
            <a:spLocks noGrp="1"/>
          </p:cNvSpPr>
          <p:nvPr>
            <p:ph type="title" hasCustomPrompt="1"/>
          </p:nvPr>
        </p:nvSpPr>
        <p:spPr>
          <a:xfrm>
            <a:off x="10679898" y="4202783"/>
            <a:ext cx="12781375" cy="3139321"/>
          </a:xfrm>
          <a:prstGeom prst="rect">
            <a:avLst/>
          </a:prstGeom>
        </p:spPr>
        <p:txBody>
          <a:bodyPr vert="horz" wrap="square" lIns="91440" tIns="91440" rIns="91440" bIns="91440" rtlCol="0" anchor="b" anchorCtr="0">
            <a:spAutoFit/>
          </a:bodyPr>
          <a:lstStyle>
            <a:lvl1pPr>
              <a:defRPr>
                <a:solidFill>
                  <a:schemeClr val="tx2"/>
                </a:solidFill>
              </a:defRPr>
            </a:lvl1pPr>
          </a:lstStyle>
          <a:p>
            <a:r>
              <a:rPr lang="en-US" dirty="0"/>
              <a:t>Two-line</a:t>
            </a:r>
            <a:br>
              <a:rPr lang="en-US" dirty="0"/>
            </a:br>
            <a:r>
              <a:rPr lang="en-US" dirty="0"/>
              <a:t>Section Headline</a:t>
            </a:r>
          </a:p>
        </p:txBody>
      </p:sp>
      <p:sp>
        <p:nvSpPr>
          <p:cNvPr id="14" name="Text Placeholder 24">
            <a:extLst>
              <a:ext uri="{FF2B5EF4-FFF2-40B4-BE49-F238E27FC236}">
                <a16:creationId xmlns:a16="http://schemas.microsoft.com/office/drawing/2014/main" id="{907D6495-ABD1-CEE9-7021-6A5CD8B68BF7}"/>
              </a:ext>
            </a:extLst>
          </p:cNvPr>
          <p:cNvSpPr>
            <a:spLocks noGrp="1"/>
          </p:cNvSpPr>
          <p:nvPr>
            <p:ph type="body" sz="quarter" idx="10" hasCustomPrompt="1"/>
          </p:nvPr>
        </p:nvSpPr>
        <p:spPr>
          <a:xfrm>
            <a:off x="10679898" y="7834085"/>
            <a:ext cx="12781375" cy="721288"/>
          </a:xfrm>
        </p:spPr>
        <p:txBody>
          <a:bodyPr wrap="square">
            <a:spAutoFit/>
          </a:bodyPr>
          <a:lstStyle>
            <a:lvl1pPr marL="0" indent="0">
              <a:buNone/>
              <a:defRPr sz="3200" baseline="0">
                <a:solidFill>
                  <a:schemeClr val="tx1"/>
                </a:solidFill>
              </a:defRPr>
            </a:lvl1pPr>
          </a:lstStyle>
          <a:p>
            <a:pPr lvl="0"/>
            <a:r>
              <a:rPr lang="en-US" dirty="0"/>
              <a:t>Section </a:t>
            </a:r>
            <a:r>
              <a:rPr lang="en-US" dirty="0" err="1"/>
              <a:t>subheadline</a:t>
            </a:r>
            <a:endParaRPr lang="en-US" dirty="0"/>
          </a:p>
        </p:txBody>
      </p:sp>
      <p:sp>
        <p:nvSpPr>
          <p:cNvPr id="6" name="Slide Number Placeholder 3">
            <a:extLst>
              <a:ext uri="{FF2B5EF4-FFF2-40B4-BE49-F238E27FC236}">
                <a16:creationId xmlns:a16="http://schemas.microsoft.com/office/drawing/2014/main" id="{A8AE2353-C2E6-3E6F-5583-DF7C0A32667E}"/>
              </a:ext>
            </a:extLst>
          </p:cNvPr>
          <p:cNvSpPr>
            <a:spLocks noGrp="1"/>
          </p:cNvSpPr>
          <p:nvPr>
            <p:ph type="sldNum" sz="quarter" idx="4"/>
          </p:nvPr>
        </p:nvSpPr>
        <p:spPr>
          <a:xfrm>
            <a:off x="23214133" y="13024017"/>
            <a:ext cx="924316" cy="444843"/>
          </a:xfrm>
          <a:prstGeom prst="rect">
            <a:avLst/>
          </a:prstGeom>
        </p:spPr>
        <p:txBody>
          <a:bodyPr vert="horz" lIns="91440" tIns="45720" rIns="91440" bIns="45720" rtlCol="0" anchor="ctr"/>
          <a:lstStyle>
            <a:lvl1pPr algn="r">
              <a:defRPr sz="2800">
                <a:solidFill>
                  <a:schemeClr val="tx1">
                    <a:tint val="75000"/>
                  </a:schemeClr>
                </a:solidFill>
              </a:defRPr>
            </a:lvl1pPr>
          </a:lstStyle>
          <a:p>
            <a:fld id="{5D421B75-32F1-3341-9ED0-64265A793BE3}" type="slidenum">
              <a:rPr lang="en-US" smtClean="0"/>
              <a:pPr/>
              <a:t>‹#›</a:t>
            </a:fld>
            <a:endParaRPr lang="en-US" dirty="0"/>
          </a:p>
        </p:txBody>
      </p:sp>
    </p:spTree>
    <p:extLst>
      <p:ext uri="{BB962C8B-B14F-4D97-AF65-F5344CB8AC3E}">
        <p14:creationId xmlns:p14="http://schemas.microsoft.com/office/powerpoint/2010/main" val="68593830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08513" y="1727870"/>
            <a:ext cx="22170156" cy="1661993"/>
          </a:xfrm>
          <a:prstGeom prst="rect">
            <a:avLst/>
          </a:prstGeom>
        </p:spPr>
        <p:txBody>
          <a:bodyPr vert="horz" lIns="91440" tIns="91440" rIns="91440" bIns="91440" rtlCol="0" anchor="b" anchorCtr="0">
            <a:spAutoFit/>
          </a:bodyPr>
          <a:lstStyle/>
          <a:p>
            <a:r>
              <a:rPr lang="en-US" dirty="0"/>
              <a:t>Headline</a:t>
            </a:r>
          </a:p>
        </p:txBody>
      </p:sp>
      <p:sp>
        <p:nvSpPr>
          <p:cNvPr id="3" name="Text Placeholder 2"/>
          <p:cNvSpPr>
            <a:spLocks noGrp="1"/>
          </p:cNvSpPr>
          <p:nvPr>
            <p:ph type="body" idx="1"/>
          </p:nvPr>
        </p:nvSpPr>
        <p:spPr>
          <a:xfrm>
            <a:off x="1108511" y="4390382"/>
            <a:ext cx="22170156" cy="5458507"/>
          </a:xfrm>
          <a:prstGeom prst="rect">
            <a:avLst/>
          </a:prstGeom>
        </p:spPr>
        <p:txBody>
          <a:bodyPr vert="horz" lIns="91440" tIns="91440" rIns="91440"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0"/>
            <a:r>
              <a:rPr lang="en-US" dirty="0"/>
              <a:t>Click to edit Master text styles</a:t>
            </a:r>
          </a:p>
          <a:p>
            <a:pPr lvl="0"/>
            <a:r>
              <a:rPr lang="en-US" dirty="0"/>
              <a:t>Click to edit Master text styles</a:t>
            </a:r>
          </a:p>
          <a:p>
            <a:pPr lvl="0"/>
            <a:r>
              <a:rPr lang="en-US" dirty="0"/>
              <a:t>Click to edit Master text styles</a:t>
            </a:r>
          </a:p>
        </p:txBody>
      </p:sp>
    </p:spTree>
    <p:extLst>
      <p:ext uri="{BB962C8B-B14F-4D97-AF65-F5344CB8AC3E}">
        <p14:creationId xmlns:p14="http://schemas.microsoft.com/office/powerpoint/2010/main" val="3965733437"/>
      </p:ext>
    </p:extLst>
  </p:cSld>
  <p:clrMap bg1="lt1" tx1="dk1" bg2="lt2" tx2="dk2" accent1="accent1" accent2="accent2" accent3="accent3" accent4="accent4" accent5="accent5" accent6="accent6" hlink="hlink" folHlink="folHlink"/>
  <p:sldLayoutIdLst>
    <p:sldLayoutId id="2147483674" r:id="rId1"/>
    <p:sldLayoutId id="2147483693" r:id="rId2"/>
    <p:sldLayoutId id="2147483665" r:id="rId3"/>
    <p:sldLayoutId id="2147483678" r:id="rId4"/>
    <p:sldLayoutId id="2147483690" r:id="rId5"/>
    <p:sldLayoutId id="2147483689" r:id="rId6"/>
    <p:sldLayoutId id="2147483679" r:id="rId7"/>
    <p:sldLayoutId id="2147483649" r:id="rId8"/>
    <p:sldLayoutId id="2147483666" r:id="rId9"/>
    <p:sldLayoutId id="2147483694" r:id="rId10"/>
    <p:sldLayoutId id="2147483695" r:id="rId11"/>
    <p:sldLayoutId id="2147483683" r:id="rId12"/>
    <p:sldLayoutId id="2147483698" r:id="rId13"/>
    <p:sldLayoutId id="2147483670" r:id="rId14"/>
    <p:sldLayoutId id="2147483668" r:id="rId15"/>
    <p:sldLayoutId id="2147483697" r:id="rId16"/>
    <p:sldLayoutId id="2147483696" r:id="rId17"/>
    <p:sldLayoutId id="2147483687" r:id="rId18"/>
    <p:sldLayoutId id="2147483688" r:id="rId19"/>
    <p:sldLayoutId id="2147483700" r:id="rId20"/>
    <p:sldLayoutId id="2147483669" r:id="rId21"/>
    <p:sldLayoutId id="2147483650" r:id="rId22"/>
    <p:sldLayoutId id="2147483686" r:id="rId23"/>
    <p:sldLayoutId id="2147483661" r:id="rId24"/>
    <p:sldLayoutId id="2147483680" r:id="rId25"/>
    <p:sldLayoutId id="2147483691" r:id="rId26"/>
    <p:sldLayoutId id="2147483681" r:id="rId27"/>
    <p:sldLayoutId id="2147483682" r:id="rId28"/>
    <p:sldLayoutId id="2147483677" r:id="rId29"/>
    <p:sldLayoutId id="2147483699" r:id="rId30"/>
    <p:sldLayoutId id="2147483692" r:id="rId31"/>
    <p:sldLayoutId id="2147483701" r:id="rId32"/>
    <p:sldLayoutId id="2147483702" r:id="rId33"/>
    <p:sldLayoutId id="2147483703" r:id="rId34"/>
    <p:sldLayoutId id="2147483672" r:id="rId35"/>
    <p:sldLayoutId id="2147483704" r:id="rId36"/>
    <p:sldLayoutId id="2147483705" r:id="rId37"/>
    <p:sldLayoutId id="2147483706" r:id="rId38"/>
  </p:sldLayoutIdLst>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hf sldNum="0" hdr="0" ftr="0" dt="0"/>
  <p:txStyles>
    <p:titleStyle>
      <a:lvl1pPr algn="l" defTabSz="1234609" rtl="0" eaLnBrk="1" latinLnBrk="0" hangingPunct="1">
        <a:spcBef>
          <a:spcPct val="0"/>
        </a:spcBef>
        <a:buNone/>
        <a:defRPr sz="9600" kern="1200">
          <a:solidFill>
            <a:schemeClr val="tx2"/>
          </a:solidFill>
          <a:latin typeface="+mj-lt"/>
          <a:ea typeface="Century Gothic" charset="0"/>
          <a:cs typeface="Century Gothic" charset="0"/>
        </a:defRPr>
      </a:lvl1pPr>
    </p:titleStyle>
    <p:bodyStyle>
      <a:lvl1pPr marL="925959" indent="-925959" algn="l" defTabSz="1234609" rtl="0" eaLnBrk="1" latinLnBrk="0" hangingPunct="1">
        <a:lnSpc>
          <a:spcPct val="120000"/>
        </a:lnSpc>
        <a:spcBef>
          <a:spcPts val="1059"/>
        </a:spcBef>
        <a:spcAft>
          <a:spcPts val="1059"/>
        </a:spcAft>
        <a:buFont typeface="Arial"/>
        <a:buChar char="•"/>
        <a:defRPr sz="3200" b="0" kern="1200">
          <a:solidFill>
            <a:schemeClr val="tx1"/>
          </a:solidFill>
          <a:latin typeface="+mn-lt"/>
          <a:ea typeface="Franklin Gothic Book" charset="0"/>
          <a:cs typeface="Franklin Gothic Book" charset="0"/>
        </a:defRPr>
      </a:lvl1pPr>
      <a:lvl2pPr marL="2006243" indent="-771634" algn="l" defTabSz="1234609" rtl="0" eaLnBrk="1" latinLnBrk="0" hangingPunct="1">
        <a:lnSpc>
          <a:spcPct val="120000"/>
        </a:lnSpc>
        <a:spcBef>
          <a:spcPts val="0"/>
        </a:spcBef>
        <a:spcAft>
          <a:spcPts val="1059"/>
        </a:spcAft>
        <a:buFont typeface="Arial"/>
        <a:buChar char="–"/>
        <a:defRPr sz="2800" b="0" kern="1200">
          <a:solidFill>
            <a:schemeClr val="tx1"/>
          </a:solidFill>
          <a:latin typeface="+mn-lt"/>
          <a:ea typeface="Franklin Gothic Book" charset="0"/>
          <a:cs typeface="Franklin Gothic Book" charset="0"/>
        </a:defRPr>
      </a:lvl2pPr>
      <a:lvl3pPr marL="3086531" indent="-617304" algn="l" defTabSz="1234609" rtl="0" eaLnBrk="1" latinLnBrk="0" hangingPunct="1">
        <a:lnSpc>
          <a:spcPct val="120000"/>
        </a:lnSpc>
        <a:spcBef>
          <a:spcPts val="0"/>
        </a:spcBef>
        <a:spcAft>
          <a:spcPts val="1059"/>
        </a:spcAft>
        <a:buFont typeface="Arial"/>
        <a:buChar char="•"/>
        <a:defRPr sz="2800" b="0" kern="1200">
          <a:solidFill>
            <a:schemeClr val="tx1"/>
          </a:solidFill>
          <a:latin typeface="+mn-lt"/>
          <a:ea typeface="Franklin Gothic Book" charset="0"/>
          <a:cs typeface="Franklin Gothic Book" charset="0"/>
        </a:defRPr>
      </a:lvl3pPr>
      <a:lvl4pPr marL="4321141" indent="-617304" algn="l" defTabSz="1234609" rtl="0" eaLnBrk="1" latinLnBrk="0" hangingPunct="1">
        <a:lnSpc>
          <a:spcPct val="120000"/>
        </a:lnSpc>
        <a:spcBef>
          <a:spcPts val="0"/>
        </a:spcBef>
        <a:spcAft>
          <a:spcPts val="1059"/>
        </a:spcAft>
        <a:buFont typeface="Arial"/>
        <a:buChar char="–"/>
        <a:defRPr sz="2800" b="0" kern="1200">
          <a:solidFill>
            <a:schemeClr val="tx1"/>
          </a:solidFill>
          <a:latin typeface="+mn-lt"/>
          <a:ea typeface="Franklin Gothic Book" charset="0"/>
          <a:cs typeface="Franklin Gothic Book" charset="0"/>
        </a:defRPr>
      </a:lvl4pPr>
      <a:lvl5pPr marL="5555756" indent="-617304" algn="l" defTabSz="1234609" rtl="0" eaLnBrk="1" latinLnBrk="0" hangingPunct="1">
        <a:spcBef>
          <a:spcPct val="20000"/>
        </a:spcBef>
        <a:buFont typeface="Arial"/>
        <a:buChar char="»"/>
        <a:defRPr sz="2908" b="0" kern="1200">
          <a:solidFill>
            <a:schemeClr val="accent6">
              <a:lumMod val="75000"/>
            </a:schemeClr>
          </a:solidFill>
          <a:latin typeface="Franklin Gothic Book" charset="0"/>
          <a:ea typeface="Franklin Gothic Book" charset="0"/>
          <a:cs typeface="Franklin Gothic Book" charset="0"/>
        </a:defRPr>
      </a:lvl5pPr>
      <a:lvl6pPr marL="6790368" indent="-617304" algn="l" defTabSz="1234609" rtl="0" eaLnBrk="1" latinLnBrk="0" hangingPunct="1">
        <a:spcBef>
          <a:spcPct val="20000"/>
        </a:spcBef>
        <a:buFont typeface="Arial"/>
        <a:buChar char="•"/>
        <a:defRPr sz="5333" kern="1200">
          <a:solidFill>
            <a:schemeClr val="tx1"/>
          </a:solidFill>
          <a:latin typeface="+mn-lt"/>
          <a:ea typeface="+mn-ea"/>
          <a:cs typeface="+mn-cs"/>
        </a:defRPr>
      </a:lvl6pPr>
      <a:lvl7pPr marL="8024982" indent="-617304" algn="l" defTabSz="1234609" rtl="0" eaLnBrk="1" latinLnBrk="0" hangingPunct="1">
        <a:spcBef>
          <a:spcPct val="20000"/>
        </a:spcBef>
        <a:buFont typeface="Arial"/>
        <a:buChar char="•"/>
        <a:defRPr sz="5333" kern="1200">
          <a:solidFill>
            <a:schemeClr val="tx1"/>
          </a:solidFill>
          <a:latin typeface="+mn-lt"/>
          <a:ea typeface="+mn-ea"/>
          <a:cs typeface="+mn-cs"/>
        </a:defRPr>
      </a:lvl7pPr>
      <a:lvl8pPr marL="9259591" indent="-617304" algn="l" defTabSz="1234609" rtl="0" eaLnBrk="1" latinLnBrk="0" hangingPunct="1">
        <a:spcBef>
          <a:spcPct val="20000"/>
        </a:spcBef>
        <a:buFont typeface="Arial"/>
        <a:buChar char="•"/>
        <a:defRPr sz="5333" kern="1200">
          <a:solidFill>
            <a:schemeClr val="tx1"/>
          </a:solidFill>
          <a:latin typeface="+mn-lt"/>
          <a:ea typeface="+mn-ea"/>
          <a:cs typeface="+mn-cs"/>
        </a:defRPr>
      </a:lvl8pPr>
      <a:lvl9pPr marL="10494205" indent="-617304" algn="l" defTabSz="1234609" rtl="0" eaLnBrk="1" latinLnBrk="0" hangingPunct="1">
        <a:spcBef>
          <a:spcPct val="20000"/>
        </a:spcBef>
        <a:buFont typeface="Arial"/>
        <a:buChar char="•"/>
        <a:defRPr sz="5333" kern="1200">
          <a:solidFill>
            <a:schemeClr val="tx1"/>
          </a:solidFill>
          <a:latin typeface="+mn-lt"/>
          <a:ea typeface="+mn-ea"/>
          <a:cs typeface="+mn-cs"/>
        </a:defRPr>
      </a:lvl9pPr>
    </p:bodyStyle>
    <p:otherStyle>
      <a:defPPr>
        <a:defRPr lang="en-US"/>
      </a:defPPr>
      <a:lvl1pPr marL="0" algn="l" defTabSz="1234609" rtl="0" eaLnBrk="1" latinLnBrk="0" hangingPunct="1">
        <a:defRPr sz="4848" kern="1200">
          <a:solidFill>
            <a:schemeClr val="tx1"/>
          </a:solidFill>
          <a:latin typeface="+mn-lt"/>
          <a:ea typeface="+mn-ea"/>
          <a:cs typeface="+mn-cs"/>
        </a:defRPr>
      </a:lvl1pPr>
      <a:lvl2pPr marL="1234609" algn="l" defTabSz="1234609" rtl="0" eaLnBrk="1" latinLnBrk="0" hangingPunct="1">
        <a:defRPr sz="4848" kern="1200">
          <a:solidFill>
            <a:schemeClr val="tx1"/>
          </a:solidFill>
          <a:latin typeface="+mn-lt"/>
          <a:ea typeface="+mn-ea"/>
          <a:cs typeface="+mn-cs"/>
        </a:defRPr>
      </a:lvl2pPr>
      <a:lvl3pPr marL="2469225" algn="l" defTabSz="1234609" rtl="0" eaLnBrk="1" latinLnBrk="0" hangingPunct="1">
        <a:defRPr sz="4848" kern="1200">
          <a:solidFill>
            <a:schemeClr val="tx1"/>
          </a:solidFill>
          <a:latin typeface="+mn-lt"/>
          <a:ea typeface="+mn-ea"/>
          <a:cs typeface="+mn-cs"/>
        </a:defRPr>
      </a:lvl3pPr>
      <a:lvl4pPr marL="3703835" algn="l" defTabSz="1234609" rtl="0" eaLnBrk="1" latinLnBrk="0" hangingPunct="1">
        <a:defRPr sz="4848" kern="1200">
          <a:solidFill>
            <a:schemeClr val="tx1"/>
          </a:solidFill>
          <a:latin typeface="+mn-lt"/>
          <a:ea typeface="+mn-ea"/>
          <a:cs typeface="+mn-cs"/>
        </a:defRPr>
      </a:lvl4pPr>
      <a:lvl5pPr marL="4938451" algn="l" defTabSz="1234609" rtl="0" eaLnBrk="1" latinLnBrk="0" hangingPunct="1">
        <a:defRPr sz="4848" kern="1200">
          <a:solidFill>
            <a:schemeClr val="tx1"/>
          </a:solidFill>
          <a:latin typeface="+mn-lt"/>
          <a:ea typeface="+mn-ea"/>
          <a:cs typeface="+mn-cs"/>
        </a:defRPr>
      </a:lvl5pPr>
      <a:lvl6pPr marL="6173062" algn="l" defTabSz="1234609" rtl="0" eaLnBrk="1" latinLnBrk="0" hangingPunct="1">
        <a:defRPr sz="4848" kern="1200">
          <a:solidFill>
            <a:schemeClr val="tx1"/>
          </a:solidFill>
          <a:latin typeface="+mn-lt"/>
          <a:ea typeface="+mn-ea"/>
          <a:cs typeface="+mn-cs"/>
        </a:defRPr>
      </a:lvl6pPr>
      <a:lvl7pPr marL="7407672" algn="l" defTabSz="1234609" rtl="0" eaLnBrk="1" latinLnBrk="0" hangingPunct="1">
        <a:defRPr sz="4848" kern="1200">
          <a:solidFill>
            <a:schemeClr val="tx1"/>
          </a:solidFill>
          <a:latin typeface="+mn-lt"/>
          <a:ea typeface="+mn-ea"/>
          <a:cs typeface="+mn-cs"/>
        </a:defRPr>
      </a:lvl7pPr>
      <a:lvl8pPr marL="8642286" algn="l" defTabSz="1234609" rtl="0" eaLnBrk="1" latinLnBrk="0" hangingPunct="1">
        <a:defRPr sz="4848" kern="1200">
          <a:solidFill>
            <a:schemeClr val="tx1"/>
          </a:solidFill>
          <a:latin typeface="+mn-lt"/>
          <a:ea typeface="+mn-ea"/>
          <a:cs typeface="+mn-cs"/>
        </a:defRPr>
      </a:lvl8pPr>
      <a:lvl9pPr marL="9876895" algn="l" defTabSz="1234609" rtl="0" eaLnBrk="1" latinLnBrk="0" hangingPunct="1">
        <a:defRPr sz="484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www.sisinternational.com/focus-group-solutions-the-modern-approach/" TargetMode="External"/><Relationship Id="rId2" Type="http://schemas.openxmlformats.org/officeDocument/2006/relationships/image" Target="../media/image31.jpg"/><Relationship Id="rId1" Type="http://schemas.openxmlformats.org/officeDocument/2006/relationships/slideLayout" Target="../slideLayouts/slideLayout13.xml"/><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2.xml.rels><?xml version="1.0" encoding="UTF-8" standalone="yes"?>
<Relationships xmlns="http://schemas.openxmlformats.org/package/2006/relationships"><Relationship Id="rId3" Type="http://schemas.openxmlformats.org/officeDocument/2006/relationships/hyperlink" Target="https://colostate.kuali.co/cor/main/#/apps/" TargetMode="External"/><Relationship Id="rId2" Type="http://schemas.openxmlformats.org/officeDocument/2006/relationships/hyperlink" Target="http://www.citiprogram.org/" TargetMode="External"/><Relationship Id="rId1" Type="http://schemas.openxmlformats.org/officeDocument/2006/relationships/slideLayout" Target="../slideLayouts/slideLayout13.xml"/><Relationship Id="rId6" Type="http://schemas.openxmlformats.org/officeDocument/2006/relationships/hyperlink" Target="mailto:CSU_IRB@colostate.edu" TargetMode="External"/><Relationship Id="rId5" Type="http://schemas.openxmlformats.org/officeDocument/2006/relationships/hyperlink" Target="https://www.research.colostate.edu/safety-and-compliance/irb/" TargetMode="External"/><Relationship Id="rId4" Type="http://schemas.openxmlformats.org/officeDocument/2006/relationships/hyperlink" Target="https://colostate-sbx.kuali.co/cor/main/#/apps/"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D10B40C-8682-2FEF-F1F0-4B2D1A4E3C0D}"/>
              </a:ext>
            </a:extLst>
          </p:cNvPr>
          <p:cNvSpPr>
            <a:spLocks noGrp="1"/>
          </p:cNvSpPr>
          <p:nvPr>
            <p:ph type="title"/>
          </p:nvPr>
        </p:nvSpPr>
        <p:spPr>
          <a:xfrm>
            <a:off x="9995626" y="5155870"/>
            <a:ext cx="11948706" cy="3447098"/>
          </a:xfrm>
        </p:spPr>
        <p:txBody>
          <a:bodyPr/>
          <a:lstStyle/>
          <a:p>
            <a:r>
              <a:rPr lang="en-US" dirty="0"/>
              <a:t>Introduction to CSU IRB</a:t>
            </a:r>
          </a:p>
        </p:txBody>
      </p:sp>
      <p:sp>
        <p:nvSpPr>
          <p:cNvPr id="3" name="Text Placeholder 2"/>
          <p:cNvSpPr>
            <a:spLocks noGrp="1"/>
          </p:cNvSpPr>
          <p:nvPr>
            <p:ph type="body" sz="quarter" idx="12"/>
          </p:nvPr>
        </p:nvSpPr>
        <p:spPr>
          <a:xfrm>
            <a:off x="9995626" y="9474914"/>
            <a:ext cx="11948706" cy="2467407"/>
          </a:xfrm>
        </p:spPr>
        <p:txBody>
          <a:bodyPr/>
          <a:lstStyle/>
          <a:p>
            <a:r>
              <a:rPr lang="en-US" dirty="0"/>
              <a:t>Kathy Kioussopoulos, M.B.A., RN</a:t>
            </a:r>
          </a:p>
          <a:p>
            <a:r>
              <a:rPr lang="en-US" dirty="0"/>
              <a:t>Director, Human Research Protection Program</a:t>
            </a:r>
          </a:p>
          <a:p>
            <a:r>
              <a:rPr lang="en-US" dirty="0"/>
              <a:t>Office of the Vice President for Research</a:t>
            </a:r>
          </a:p>
        </p:txBody>
      </p:sp>
    </p:spTree>
    <p:extLst>
      <p:ext uri="{BB962C8B-B14F-4D97-AF65-F5344CB8AC3E}">
        <p14:creationId xmlns:p14="http://schemas.microsoft.com/office/powerpoint/2010/main" val="311081630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sitting around a table&#10;&#10;AI-generated content may be incorrect.">
            <a:extLst>
              <a:ext uri="{FF2B5EF4-FFF2-40B4-BE49-F238E27FC236}">
                <a16:creationId xmlns:a16="http://schemas.microsoft.com/office/drawing/2014/main" id="{A86D4CDF-63BA-A773-7C1C-C5E429A92C0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316" b="22448"/>
          <a:stretch>
            <a:fillRect/>
          </a:stretch>
        </p:blipFill>
        <p:spPr>
          <a:xfrm>
            <a:off x="895325" y="6028860"/>
            <a:ext cx="15849600" cy="6766540"/>
          </a:xfrm>
          <a:prstGeom prst="rect">
            <a:avLst/>
          </a:prstGeom>
        </p:spPr>
      </p:pic>
      <p:sp>
        <p:nvSpPr>
          <p:cNvPr id="2" name="Title 1">
            <a:extLst>
              <a:ext uri="{FF2B5EF4-FFF2-40B4-BE49-F238E27FC236}">
                <a16:creationId xmlns:a16="http://schemas.microsoft.com/office/drawing/2014/main" id="{7758A07A-07C8-919D-9E58-4D7ABBD1FDC2}"/>
              </a:ext>
            </a:extLst>
          </p:cNvPr>
          <p:cNvSpPr>
            <a:spLocks noGrp="1"/>
          </p:cNvSpPr>
          <p:nvPr>
            <p:ph type="title"/>
          </p:nvPr>
        </p:nvSpPr>
        <p:spPr/>
        <p:txBody>
          <a:bodyPr vert="horz" lIns="182880" tIns="91440" rIns="182880" bIns="91440" rtlCol="0" anchor="b" anchorCtr="0">
            <a:normAutofit/>
          </a:bodyPr>
          <a:lstStyle/>
          <a:p>
            <a:r>
              <a:rPr lang="en-US" kern="1200">
                <a:solidFill>
                  <a:schemeClr val="tx1"/>
                </a:solidFill>
                <a:latin typeface="+mj-lt"/>
                <a:ea typeface="+mj-ea"/>
                <a:cs typeface="+mj-cs"/>
              </a:rPr>
              <a:t>What is Human Subject Research? </a:t>
            </a:r>
          </a:p>
        </p:txBody>
      </p:sp>
      <p:pic>
        <p:nvPicPr>
          <p:cNvPr id="5" name="Content Placeholder 4" descr="Cartoon checklist and pencil">
            <a:extLst>
              <a:ext uri="{FF2B5EF4-FFF2-40B4-BE49-F238E27FC236}">
                <a16:creationId xmlns:a16="http://schemas.microsoft.com/office/drawing/2014/main" id="{E79F30AA-8DB7-2F45-3423-3293D497A85F}"/>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6744926" y="6028860"/>
            <a:ext cx="7230952" cy="6766539"/>
          </a:xfrm>
          <a:prstGeom prst="rect">
            <a:avLst/>
          </a:prstGeom>
        </p:spPr>
      </p:pic>
    </p:spTree>
    <p:extLst>
      <p:ext uri="{BB962C8B-B14F-4D97-AF65-F5344CB8AC3E}">
        <p14:creationId xmlns:p14="http://schemas.microsoft.com/office/powerpoint/2010/main" val="387758108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73149-A7B8-CF38-73E1-28441E1CC0B4}"/>
              </a:ext>
            </a:extLst>
          </p:cNvPr>
          <p:cNvSpPr>
            <a:spLocks noGrp="1"/>
          </p:cNvSpPr>
          <p:nvPr>
            <p:ph type="title"/>
          </p:nvPr>
        </p:nvSpPr>
        <p:spPr/>
        <p:txBody>
          <a:bodyPr anchor="b">
            <a:normAutofit fontScale="90000"/>
          </a:bodyPr>
          <a:lstStyle/>
          <a:p>
            <a:r>
              <a:rPr lang="en-US"/>
              <a:t>Definition of Research as  defined by DHHS</a:t>
            </a:r>
          </a:p>
        </p:txBody>
      </p:sp>
      <p:sp>
        <p:nvSpPr>
          <p:cNvPr id="3" name="Content Placeholder 2">
            <a:extLst>
              <a:ext uri="{FF2B5EF4-FFF2-40B4-BE49-F238E27FC236}">
                <a16:creationId xmlns:a16="http://schemas.microsoft.com/office/drawing/2014/main" id="{C0373B46-D53A-29B5-308E-2AB9FFCC9904}"/>
              </a:ext>
            </a:extLst>
          </p:cNvPr>
          <p:cNvSpPr>
            <a:spLocks noGrp="1"/>
          </p:cNvSpPr>
          <p:nvPr>
            <p:ph idx="1"/>
          </p:nvPr>
        </p:nvSpPr>
        <p:spPr>
          <a:xfrm>
            <a:off x="1619469" y="5342182"/>
            <a:ext cx="22480395" cy="7505913"/>
          </a:xfrm>
        </p:spPr>
        <p:txBody>
          <a:bodyPr wrap="square">
            <a:normAutofit/>
          </a:bodyPr>
          <a:lstStyle/>
          <a:p>
            <a:pPr marL="0" indent="0">
              <a:lnSpc>
                <a:spcPct val="110000"/>
              </a:lnSpc>
              <a:buNone/>
            </a:pPr>
            <a:r>
              <a:rPr lang="en-US" sz="5400"/>
              <a:t>A systematic investigation, including research development, testing and evaluation, designed to </a:t>
            </a:r>
            <a:r>
              <a:rPr lang="en-US" sz="5400" i="1"/>
              <a:t>develop</a:t>
            </a:r>
            <a:r>
              <a:rPr lang="en-US" sz="5400"/>
              <a:t> or </a:t>
            </a:r>
            <a:r>
              <a:rPr lang="en-US" sz="5400" i="1"/>
              <a:t>contribute</a:t>
            </a:r>
            <a:r>
              <a:rPr lang="en-US" sz="5400"/>
              <a:t> to </a:t>
            </a:r>
            <a:r>
              <a:rPr lang="en-US" sz="5400" i="1"/>
              <a:t>generalizable knowledge</a:t>
            </a:r>
            <a:r>
              <a:rPr lang="en-US" sz="5400"/>
              <a:t>. </a:t>
            </a:r>
          </a:p>
        </p:txBody>
      </p:sp>
    </p:spTree>
    <p:extLst>
      <p:ext uri="{BB962C8B-B14F-4D97-AF65-F5344CB8AC3E}">
        <p14:creationId xmlns:p14="http://schemas.microsoft.com/office/powerpoint/2010/main" val="3569128922"/>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3E2B9-4F6D-31BA-B1BE-5A1BE2EF3907}"/>
              </a:ext>
            </a:extLst>
          </p:cNvPr>
          <p:cNvSpPr>
            <a:spLocks noGrp="1"/>
          </p:cNvSpPr>
          <p:nvPr>
            <p:ph type="title"/>
          </p:nvPr>
        </p:nvSpPr>
        <p:spPr/>
        <p:txBody>
          <a:bodyPr vert="horz" lIns="182880" tIns="91440" rIns="182880" bIns="91440" rtlCol="0" anchor="b" anchorCtr="0">
            <a:normAutofit/>
          </a:bodyPr>
          <a:lstStyle/>
          <a:p>
            <a:pPr>
              <a:lnSpc>
                <a:spcPct val="90000"/>
              </a:lnSpc>
            </a:pPr>
            <a:r>
              <a:rPr lang="en-US" sz="7400"/>
              <a:t>What requirements apply when a project is subject to IRB review?</a:t>
            </a:r>
          </a:p>
        </p:txBody>
      </p:sp>
      <p:sp>
        <p:nvSpPr>
          <p:cNvPr id="3" name="Text Placeholder 2">
            <a:extLst>
              <a:ext uri="{FF2B5EF4-FFF2-40B4-BE49-F238E27FC236}">
                <a16:creationId xmlns:a16="http://schemas.microsoft.com/office/drawing/2014/main" id="{241D95F2-0C6E-D2B0-55D3-55CE81539D5D}"/>
              </a:ext>
            </a:extLst>
          </p:cNvPr>
          <p:cNvSpPr>
            <a:spLocks noGrp="1"/>
          </p:cNvSpPr>
          <p:nvPr>
            <p:ph type="body" sz="quarter" idx="12"/>
          </p:nvPr>
        </p:nvSpPr>
        <p:spPr/>
        <p:txBody>
          <a:bodyPr vert="horz" wrap="square" lIns="182880" tIns="91440" rIns="182880" bIns="91440" rtlCol="0">
            <a:normAutofit/>
          </a:bodyPr>
          <a:lstStyle/>
          <a:p>
            <a:r>
              <a:rPr lang="en-US" dirty="0"/>
              <a:t>Follow the Belmont Principles </a:t>
            </a:r>
          </a:p>
        </p:txBody>
      </p:sp>
    </p:spTree>
    <p:extLst>
      <p:ext uri="{BB962C8B-B14F-4D97-AF65-F5344CB8AC3E}">
        <p14:creationId xmlns:p14="http://schemas.microsoft.com/office/powerpoint/2010/main" val="2973001278"/>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835CCB3-B0AA-634E-80E1-D5E86902EBCC}"/>
              </a:ext>
            </a:extLst>
          </p:cNvPr>
          <p:cNvSpPr>
            <a:spLocks noGrp="1"/>
          </p:cNvSpPr>
          <p:nvPr>
            <p:ph type="title"/>
          </p:nvPr>
        </p:nvSpPr>
        <p:spPr/>
        <p:txBody>
          <a:bodyPr anchor="b">
            <a:normAutofit/>
          </a:bodyPr>
          <a:lstStyle/>
          <a:p>
            <a:r>
              <a:rPr lang="en-US" dirty="0"/>
              <a:t>Three Principles of Belmont Report</a:t>
            </a:r>
          </a:p>
        </p:txBody>
      </p:sp>
      <p:pic>
        <p:nvPicPr>
          <p:cNvPr id="7" name="Content Placeholder 6">
            <a:extLst>
              <a:ext uri="{FF2B5EF4-FFF2-40B4-BE49-F238E27FC236}">
                <a16:creationId xmlns:a16="http://schemas.microsoft.com/office/drawing/2014/main" id="{74180A35-1A61-5DF8-423C-191F4A31B6D0}"/>
              </a:ext>
            </a:extLst>
          </p:cNvPr>
          <p:cNvPicPr>
            <a:picLocks noGrp="1" noChangeAspect="1"/>
          </p:cNvPicPr>
          <p:nvPr>
            <p:ph idx="1"/>
          </p:nvPr>
        </p:nvPicPr>
        <p:blipFill>
          <a:blip r:embed="rId2"/>
          <a:stretch>
            <a:fillRect/>
          </a:stretch>
        </p:blipFill>
        <p:spPr>
          <a:xfrm>
            <a:off x="7593526" y="5341938"/>
            <a:ext cx="8014071" cy="6811962"/>
          </a:xfrm>
          <a:prstGeom prst="rect">
            <a:avLst/>
          </a:prstGeom>
          <a:noFill/>
        </p:spPr>
      </p:pic>
    </p:spTree>
    <p:extLst>
      <p:ext uri="{BB962C8B-B14F-4D97-AF65-F5344CB8AC3E}">
        <p14:creationId xmlns:p14="http://schemas.microsoft.com/office/powerpoint/2010/main" val="206985374"/>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7E20C-5D63-41A1-79B3-EED55301AA59}"/>
              </a:ext>
            </a:extLst>
          </p:cNvPr>
          <p:cNvSpPr>
            <a:spLocks noGrp="1"/>
          </p:cNvSpPr>
          <p:nvPr>
            <p:ph type="title"/>
          </p:nvPr>
        </p:nvSpPr>
        <p:spPr/>
        <p:txBody>
          <a:bodyPr wrap="square" anchor="t">
            <a:normAutofit/>
          </a:bodyPr>
          <a:lstStyle/>
          <a:p>
            <a:pPr>
              <a:lnSpc>
                <a:spcPct val="90000"/>
              </a:lnSpc>
            </a:pPr>
            <a:r>
              <a:rPr lang="en-US" sz="6000" dirty="0"/>
              <a:t>How to submit an IRB Application what do you need to know? </a:t>
            </a:r>
          </a:p>
        </p:txBody>
      </p:sp>
      <p:graphicFrame>
        <p:nvGraphicFramePr>
          <p:cNvPr id="5" name="Content Placeholder 2">
            <a:extLst>
              <a:ext uri="{FF2B5EF4-FFF2-40B4-BE49-F238E27FC236}">
                <a16:creationId xmlns:a16="http://schemas.microsoft.com/office/drawing/2014/main" id="{0BDE7FF7-F2E5-12D5-9284-1A5AAD55DDD1}"/>
              </a:ext>
            </a:extLst>
          </p:cNvPr>
          <p:cNvGraphicFramePr>
            <a:graphicFrameLocks noGrp="1"/>
          </p:cNvGraphicFramePr>
          <p:nvPr>
            <p:ph idx="1"/>
            <p:extLst>
              <p:ext uri="{D42A27DB-BD31-4B8C-83A1-F6EECF244321}">
                <p14:modId xmlns:p14="http://schemas.microsoft.com/office/powerpoint/2010/main" val="4254881963"/>
              </p:ext>
            </p:extLst>
          </p:nvPr>
        </p:nvGraphicFramePr>
        <p:xfrm>
          <a:off x="1619250" y="5341938"/>
          <a:ext cx="21977350" cy="75485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46291782"/>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18AA0-B62D-7887-494A-0AFD2FE2699D}"/>
              </a:ext>
            </a:extLst>
          </p:cNvPr>
          <p:cNvSpPr>
            <a:spLocks noGrp="1"/>
          </p:cNvSpPr>
          <p:nvPr>
            <p:ph type="title"/>
          </p:nvPr>
        </p:nvSpPr>
        <p:spPr/>
        <p:txBody>
          <a:bodyPr wrap="square" anchor="t">
            <a:normAutofit/>
          </a:bodyPr>
          <a:lstStyle/>
          <a:p>
            <a:r>
              <a:rPr lang="en-US" dirty="0"/>
              <a:t>Additional considerations</a:t>
            </a:r>
          </a:p>
        </p:txBody>
      </p:sp>
      <p:graphicFrame>
        <p:nvGraphicFramePr>
          <p:cNvPr id="5" name="Content Placeholder 2">
            <a:extLst>
              <a:ext uri="{FF2B5EF4-FFF2-40B4-BE49-F238E27FC236}">
                <a16:creationId xmlns:a16="http://schemas.microsoft.com/office/drawing/2014/main" id="{DF078188-085A-2C16-A310-DDE51A59EB51}"/>
              </a:ext>
            </a:extLst>
          </p:cNvPr>
          <p:cNvGraphicFramePr>
            <a:graphicFrameLocks noGrp="1"/>
          </p:cNvGraphicFramePr>
          <p:nvPr>
            <p:ph idx="1"/>
            <p:extLst>
              <p:ext uri="{D42A27DB-BD31-4B8C-83A1-F6EECF244321}">
                <p14:modId xmlns:p14="http://schemas.microsoft.com/office/powerpoint/2010/main" val="4093499409"/>
              </p:ext>
            </p:extLst>
          </p:nvPr>
        </p:nvGraphicFramePr>
        <p:xfrm>
          <a:off x="1619250" y="5341938"/>
          <a:ext cx="21877338" cy="74977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25294242"/>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73874-E39D-EF66-0E33-669EC7C0ECF9}"/>
              </a:ext>
            </a:extLst>
          </p:cNvPr>
          <p:cNvSpPr>
            <a:spLocks noGrp="1"/>
          </p:cNvSpPr>
          <p:nvPr>
            <p:ph type="title"/>
          </p:nvPr>
        </p:nvSpPr>
        <p:spPr/>
        <p:txBody>
          <a:bodyPr wrap="square" anchor="t">
            <a:normAutofit/>
          </a:bodyPr>
          <a:lstStyle/>
          <a:p>
            <a:r>
              <a:rPr lang="en-US" dirty="0"/>
              <a:t>Studies that can not be Exempted</a:t>
            </a:r>
          </a:p>
        </p:txBody>
      </p:sp>
      <p:graphicFrame>
        <p:nvGraphicFramePr>
          <p:cNvPr id="5" name="Content Placeholder 2">
            <a:extLst>
              <a:ext uri="{FF2B5EF4-FFF2-40B4-BE49-F238E27FC236}">
                <a16:creationId xmlns:a16="http://schemas.microsoft.com/office/drawing/2014/main" id="{DF2A1094-A8B6-735A-0502-E1AF5372E75F}"/>
              </a:ext>
            </a:extLst>
          </p:cNvPr>
          <p:cNvGraphicFramePr>
            <a:graphicFrameLocks noGrp="1"/>
          </p:cNvGraphicFramePr>
          <p:nvPr>
            <p:ph idx="1"/>
            <p:extLst>
              <p:ext uri="{D42A27DB-BD31-4B8C-83A1-F6EECF244321}">
                <p14:modId xmlns:p14="http://schemas.microsoft.com/office/powerpoint/2010/main" val="193578653"/>
              </p:ext>
            </p:extLst>
          </p:nvPr>
        </p:nvGraphicFramePr>
        <p:xfrm>
          <a:off x="1619250" y="5341938"/>
          <a:ext cx="21877338" cy="33226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12732316"/>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21977-D7F7-F2C7-E88D-BB132C6FC879}"/>
              </a:ext>
            </a:extLst>
          </p:cNvPr>
          <p:cNvSpPr>
            <a:spLocks noGrp="1"/>
          </p:cNvSpPr>
          <p:nvPr>
            <p:ph type="title"/>
          </p:nvPr>
        </p:nvSpPr>
        <p:spPr>
          <a:xfrm>
            <a:off x="1619470" y="3409600"/>
            <a:ext cx="21876635" cy="1651093"/>
          </a:xfrm>
        </p:spPr>
        <p:txBody>
          <a:bodyPr anchor="t">
            <a:normAutofit/>
          </a:bodyPr>
          <a:lstStyle/>
          <a:p>
            <a:r>
              <a:rPr lang="en-US" dirty="0"/>
              <a:t>Exemption Category 1</a:t>
            </a:r>
          </a:p>
        </p:txBody>
      </p:sp>
      <p:sp>
        <p:nvSpPr>
          <p:cNvPr id="3" name="Content Placeholder 2">
            <a:extLst>
              <a:ext uri="{FF2B5EF4-FFF2-40B4-BE49-F238E27FC236}">
                <a16:creationId xmlns:a16="http://schemas.microsoft.com/office/drawing/2014/main" id="{DA7D9150-AB22-3EF7-3FD1-5FF6202C6D1B}"/>
              </a:ext>
            </a:extLst>
          </p:cNvPr>
          <p:cNvSpPr>
            <a:spLocks noGrp="1"/>
          </p:cNvSpPr>
          <p:nvPr>
            <p:ph idx="1"/>
          </p:nvPr>
        </p:nvSpPr>
        <p:spPr>
          <a:xfrm>
            <a:off x="1619469" y="5342182"/>
            <a:ext cx="21876635" cy="3322961"/>
          </a:xfrm>
        </p:spPr>
        <p:txBody>
          <a:bodyPr>
            <a:normAutofit/>
          </a:bodyPr>
          <a:lstStyle/>
          <a:p>
            <a:pPr marL="0" indent="0">
              <a:buNone/>
            </a:pPr>
            <a:r>
              <a:rPr lang="en-US" dirty="0"/>
              <a:t>Research conducted in established or commonly accepted educational settings, that specifically involves normal educational practices that are not likely to adversely impact students’ opportunity to learn required educational content or the assessment of educators who provide instruction. This includes most research on regular and special education instructional strategies, and research on the </a:t>
            </a:r>
            <a:r>
              <a:rPr lang="en-US" i="1" dirty="0"/>
              <a:t>effectiveness</a:t>
            </a:r>
            <a:r>
              <a:rPr lang="en-US" dirty="0"/>
              <a:t> of or the comparison among instructional techniques, curricula, or classroom management.</a:t>
            </a:r>
          </a:p>
        </p:txBody>
      </p:sp>
    </p:spTree>
    <p:extLst>
      <p:ext uri="{BB962C8B-B14F-4D97-AF65-F5344CB8AC3E}">
        <p14:creationId xmlns:p14="http://schemas.microsoft.com/office/powerpoint/2010/main" val="1206251401"/>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8D759-E5D8-0CCA-847A-D42FD8963387}"/>
              </a:ext>
            </a:extLst>
          </p:cNvPr>
          <p:cNvSpPr>
            <a:spLocks noGrp="1"/>
          </p:cNvSpPr>
          <p:nvPr>
            <p:ph type="title"/>
          </p:nvPr>
        </p:nvSpPr>
        <p:spPr>
          <a:xfrm>
            <a:off x="1619470" y="3409600"/>
            <a:ext cx="21876635" cy="1651093"/>
          </a:xfrm>
        </p:spPr>
        <p:txBody>
          <a:bodyPr anchor="t">
            <a:normAutofit/>
          </a:bodyPr>
          <a:lstStyle/>
          <a:p>
            <a:r>
              <a:rPr lang="en-US" dirty="0"/>
              <a:t>Exemption Category 2</a:t>
            </a:r>
          </a:p>
        </p:txBody>
      </p:sp>
      <p:sp>
        <p:nvSpPr>
          <p:cNvPr id="3" name="Content Placeholder 2">
            <a:extLst>
              <a:ext uri="{FF2B5EF4-FFF2-40B4-BE49-F238E27FC236}">
                <a16:creationId xmlns:a16="http://schemas.microsoft.com/office/drawing/2014/main" id="{7A2F63D5-8A82-AEAA-B575-B776A8DD3B3C}"/>
              </a:ext>
            </a:extLst>
          </p:cNvPr>
          <p:cNvSpPr>
            <a:spLocks noGrp="1"/>
          </p:cNvSpPr>
          <p:nvPr>
            <p:ph idx="1"/>
          </p:nvPr>
        </p:nvSpPr>
        <p:spPr>
          <a:xfrm>
            <a:off x="850901" y="5342182"/>
            <a:ext cx="22466299" cy="7522918"/>
          </a:xfrm>
        </p:spPr>
        <p:txBody>
          <a:bodyPr>
            <a:normAutofit/>
          </a:bodyPr>
          <a:lstStyle/>
          <a:p>
            <a:pPr marL="0" indent="0" fontAlgn="base">
              <a:lnSpc>
                <a:spcPct val="110000"/>
              </a:lnSpc>
              <a:buNone/>
            </a:pPr>
            <a:r>
              <a:rPr lang="en-US" dirty="0"/>
              <a:t>Research that only includes interactions involving educational tests (cognitive, diagnostic, aptitude, achievement), survey procedures, interview procedures or observation of public behavior (including visual or auditory recording) if at least one of the following criteria is met: </a:t>
            </a:r>
          </a:p>
          <a:p>
            <a:pPr marL="0" indent="0" fontAlgn="base">
              <a:lnSpc>
                <a:spcPct val="110000"/>
              </a:lnSpc>
              <a:buNone/>
            </a:pPr>
            <a:r>
              <a:rPr lang="en-US" dirty="0"/>
              <a:t>​​​ (i) The information obtained is recorded by the investigator in such a manner that the identity of the </a:t>
            </a:r>
            <a:r>
              <a:rPr lang="en-US" u="sng" dirty="0"/>
              <a:t>Human Subjects</a:t>
            </a:r>
            <a:r>
              <a:rPr lang="en-US" dirty="0"/>
              <a:t> cannot be readily ascertained, directly or indirectly through identifiers linked to the subjects; OR </a:t>
            </a:r>
          </a:p>
          <a:p>
            <a:pPr marL="0" indent="0" fontAlgn="base">
              <a:lnSpc>
                <a:spcPct val="110000"/>
              </a:lnSpc>
              <a:buNone/>
            </a:pPr>
            <a:r>
              <a:rPr lang="en-US" dirty="0"/>
              <a:t>​​ (ii) Any disclosure of </a:t>
            </a:r>
            <a:r>
              <a:rPr lang="en-US" u="sng" dirty="0"/>
              <a:t>Human Subjects</a:t>
            </a:r>
            <a:r>
              <a:rPr lang="en-US" dirty="0"/>
              <a:t>’ responses outside the research would not reasonably place the </a:t>
            </a:r>
            <a:r>
              <a:rPr lang="en-US" dirty="0">
                <a:highlight>
                  <a:srgbClr val="FFFF00"/>
                </a:highlight>
              </a:rPr>
              <a:t>subjects at risk of criminal or civil liability or be damaging to the subjects’ financial standing, employability, educational advancement, or reputation</a:t>
            </a:r>
            <a:r>
              <a:rPr lang="en-US" dirty="0"/>
              <a:t>; OR </a:t>
            </a:r>
          </a:p>
          <a:p>
            <a:pPr marL="0" indent="0" fontAlgn="base">
              <a:lnSpc>
                <a:spcPct val="110000"/>
              </a:lnSpc>
              <a:buNone/>
            </a:pPr>
            <a:r>
              <a:rPr lang="en-US" dirty="0"/>
              <a:t>​​​ (iii) The information obtained is recorded by the investigator in such a manner that the identity of the </a:t>
            </a:r>
            <a:r>
              <a:rPr lang="en-US" u="sng" dirty="0"/>
              <a:t>Human Subjects</a:t>
            </a:r>
            <a:r>
              <a:rPr lang="en-US" dirty="0"/>
              <a:t> can be readily ascertained, directly or indirectly through identifiers linked to the subjects, AND an IRB conducts limited IRB review. </a:t>
            </a:r>
            <a:r>
              <a:rPr lang="en-US" b="1" dirty="0"/>
              <a:t>(See HRP-319 – WORKSHEET – Limited IRB Review and Broad Consent)</a:t>
            </a:r>
            <a:r>
              <a:rPr lang="en-US" dirty="0"/>
              <a:t> </a:t>
            </a:r>
          </a:p>
          <a:p>
            <a:pPr>
              <a:lnSpc>
                <a:spcPct val="110000"/>
              </a:lnSpc>
            </a:pPr>
            <a:endParaRPr lang="en-US" dirty="0"/>
          </a:p>
        </p:txBody>
      </p:sp>
    </p:spTree>
    <p:extLst>
      <p:ext uri="{BB962C8B-B14F-4D97-AF65-F5344CB8AC3E}">
        <p14:creationId xmlns:p14="http://schemas.microsoft.com/office/powerpoint/2010/main" val="3658815936"/>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0DE43-18FA-A3EB-2BFE-944F736C169E}"/>
              </a:ext>
            </a:extLst>
          </p:cNvPr>
          <p:cNvSpPr>
            <a:spLocks noGrp="1"/>
          </p:cNvSpPr>
          <p:nvPr>
            <p:ph type="title"/>
          </p:nvPr>
        </p:nvSpPr>
        <p:spPr>
          <a:xfrm>
            <a:off x="1619470" y="3409600"/>
            <a:ext cx="21876635" cy="1651093"/>
          </a:xfrm>
        </p:spPr>
        <p:txBody>
          <a:bodyPr anchor="t">
            <a:normAutofit/>
          </a:bodyPr>
          <a:lstStyle/>
          <a:p>
            <a:r>
              <a:rPr lang="en-US" dirty="0"/>
              <a:t>Exemption Category 3</a:t>
            </a:r>
          </a:p>
        </p:txBody>
      </p:sp>
      <p:sp>
        <p:nvSpPr>
          <p:cNvPr id="3" name="Content Placeholder 2">
            <a:extLst>
              <a:ext uri="{FF2B5EF4-FFF2-40B4-BE49-F238E27FC236}">
                <a16:creationId xmlns:a16="http://schemas.microsoft.com/office/drawing/2014/main" id="{3B779ADF-E574-8310-636C-7235D4EC67E1}"/>
              </a:ext>
            </a:extLst>
          </p:cNvPr>
          <p:cNvSpPr>
            <a:spLocks noGrp="1"/>
          </p:cNvSpPr>
          <p:nvPr>
            <p:ph idx="1"/>
          </p:nvPr>
        </p:nvSpPr>
        <p:spPr>
          <a:xfrm>
            <a:off x="1619469" y="5342182"/>
            <a:ext cx="22320031" cy="7561018"/>
          </a:xfrm>
        </p:spPr>
        <p:txBody>
          <a:bodyPr>
            <a:normAutofit/>
          </a:bodyPr>
          <a:lstStyle/>
          <a:p>
            <a:pPr marL="0" indent="0" fontAlgn="base">
              <a:lnSpc>
                <a:spcPct val="110000"/>
              </a:lnSpc>
              <a:buNone/>
            </a:pPr>
            <a:r>
              <a:rPr lang="en-US" dirty="0"/>
              <a:t>(i). Research involving benign behavioral interventions in conjunction with the collection of information from an adult subject through verbal or written responses (including data entry) or audiovisual recording if the subject prospectively agrees to the intervention and information collection and at least one of the following criteria is met: </a:t>
            </a:r>
          </a:p>
          <a:p>
            <a:pPr marL="0" indent="0" fontAlgn="base">
              <a:lnSpc>
                <a:spcPct val="110000"/>
              </a:lnSpc>
              <a:buNone/>
            </a:pPr>
            <a:r>
              <a:rPr lang="en-US" dirty="0"/>
              <a:t>​​​ (A) The information obtained is recorded by the investigator in such a manner that the identity of the </a:t>
            </a:r>
            <a:r>
              <a:rPr lang="en-US" u="sng" dirty="0"/>
              <a:t>Human Subjects</a:t>
            </a:r>
            <a:r>
              <a:rPr lang="en-US" dirty="0"/>
              <a:t> cannot readily be ascertained, directly or indirectly, through identifiers linked to the subjects; OR  </a:t>
            </a:r>
          </a:p>
          <a:p>
            <a:pPr marL="0" indent="0" fontAlgn="base">
              <a:lnSpc>
                <a:spcPct val="110000"/>
              </a:lnSpc>
              <a:buNone/>
            </a:pPr>
            <a:r>
              <a:rPr lang="en-US" dirty="0"/>
              <a:t>​​ (B) Any disclosure of the </a:t>
            </a:r>
            <a:r>
              <a:rPr lang="en-US" u="sng" dirty="0"/>
              <a:t>Human Subjects</a:t>
            </a:r>
            <a:r>
              <a:rPr lang="en-US" dirty="0"/>
              <a:t>’ responses outside the research would not reasonably place the subjects at risk of criminal or civil liability or be damaging to the subjects’ financial standing, employability, educational advancement, or reputation; OR  </a:t>
            </a:r>
          </a:p>
          <a:p>
            <a:pPr marL="0" indent="0" fontAlgn="base">
              <a:lnSpc>
                <a:spcPct val="110000"/>
              </a:lnSpc>
              <a:buNone/>
            </a:pPr>
            <a:r>
              <a:rPr lang="en-US" dirty="0"/>
              <a:t>​​ (C) The information obtained is recorded by the investigator in such a manner that the identity of the </a:t>
            </a:r>
            <a:r>
              <a:rPr lang="en-US" u="sng" dirty="0"/>
              <a:t>Human Subjects</a:t>
            </a:r>
            <a:r>
              <a:rPr lang="en-US" dirty="0"/>
              <a:t> can readily be ascertained, directly or indirectly, through identifiers linked to the subjects; AND an IRB conducts limited IRB review. </a:t>
            </a:r>
            <a:r>
              <a:rPr lang="en-US" b="1" dirty="0"/>
              <a:t>(See HRP-319 – WORKSHEET – Limited IRB Review and Broad Consent)</a:t>
            </a:r>
            <a:r>
              <a:rPr lang="en-US" dirty="0"/>
              <a:t> </a:t>
            </a:r>
          </a:p>
          <a:p>
            <a:pPr>
              <a:lnSpc>
                <a:spcPct val="110000"/>
              </a:lnSpc>
            </a:pPr>
            <a:endParaRPr lang="en-US" sz="1500" dirty="0"/>
          </a:p>
        </p:txBody>
      </p:sp>
    </p:spTree>
    <p:extLst>
      <p:ext uri="{BB962C8B-B14F-4D97-AF65-F5344CB8AC3E}">
        <p14:creationId xmlns:p14="http://schemas.microsoft.com/office/powerpoint/2010/main" val="618303763"/>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E6FD2-D93C-5890-B8F5-AABAA87A8520}"/>
              </a:ext>
            </a:extLst>
          </p:cNvPr>
          <p:cNvSpPr>
            <a:spLocks noGrp="1"/>
          </p:cNvSpPr>
          <p:nvPr>
            <p:ph type="title"/>
          </p:nvPr>
        </p:nvSpPr>
        <p:spPr/>
        <p:txBody>
          <a:bodyPr/>
          <a:lstStyle/>
          <a:p>
            <a:r>
              <a:rPr lang="en-US" dirty="0"/>
              <a:t>Learning objectives: </a:t>
            </a:r>
            <a:br>
              <a:rPr lang="en-US" dirty="0"/>
            </a:br>
            <a:endParaRPr lang="en-US" dirty="0"/>
          </a:p>
        </p:txBody>
      </p:sp>
      <p:sp>
        <p:nvSpPr>
          <p:cNvPr id="3" name="Content Placeholder 2">
            <a:extLst>
              <a:ext uri="{FF2B5EF4-FFF2-40B4-BE49-F238E27FC236}">
                <a16:creationId xmlns:a16="http://schemas.microsoft.com/office/drawing/2014/main" id="{C775E3F4-94B3-0E2E-A555-17A06454224B}"/>
              </a:ext>
            </a:extLst>
          </p:cNvPr>
          <p:cNvSpPr>
            <a:spLocks noGrp="1"/>
          </p:cNvSpPr>
          <p:nvPr>
            <p:ph idx="1"/>
          </p:nvPr>
        </p:nvSpPr>
        <p:spPr>
          <a:xfrm>
            <a:off x="1619469" y="5342182"/>
            <a:ext cx="22040631" cy="5395388"/>
          </a:xfrm>
        </p:spPr>
        <p:txBody>
          <a:bodyPr/>
          <a:lstStyle/>
          <a:p>
            <a:pPr marL="0" indent="0">
              <a:buNone/>
            </a:pPr>
            <a:endParaRPr lang="en-US" dirty="0"/>
          </a:p>
          <a:p>
            <a:pPr lvl="0"/>
            <a:r>
              <a:rPr lang="en-US" sz="4000" dirty="0"/>
              <a:t>What is the human research protection program at CSU, and how to know when the project requires interacting with the CSU IRB. </a:t>
            </a:r>
          </a:p>
          <a:p>
            <a:pPr lvl="0"/>
            <a:r>
              <a:rPr lang="en-US" sz="4000" dirty="0"/>
              <a:t>What is required if the project does require IRB review. </a:t>
            </a:r>
          </a:p>
          <a:p>
            <a:pPr lvl="0"/>
            <a:r>
              <a:rPr lang="en-US" sz="4000" dirty="0"/>
              <a:t>What are the responsibilities after receiving IRB approval. </a:t>
            </a:r>
          </a:p>
          <a:p>
            <a:endParaRPr lang="en-US" dirty="0"/>
          </a:p>
        </p:txBody>
      </p:sp>
    </p:spTree>
    <p:extLst>
      <p:ext uri="{BB962C8B-B14F-4D97-AF65-F5344CB8AC3E}">
        <p14:creationId xmlns:p14="http://schemas.microsoft.com/office/powerpoint/2010/main" val="380980080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3FAF51-B7B4-10B8-BD31-86ED09AAA9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3CB99E-EE13-3669-32FB-4D9F0AFD1AC5}"/>
              </a:ext>
            </a:extLst>
          </p:cNvPr>
          <p:cNvSpPr>
            <a:spLocks noGrp="1"/>
          </p:cNvSpPr>
          <p:nvPr>
            <p:ph type="title"/>
          </p:nvPr>
        </p:nvSpPr>
        <p:spPr>
          <a:xfrm>
            <a:off x="1619470" y="3409600"/>
            <a:ext cx="21876635" cy="1651093"/>
          </a:xfrm>
        </p:spPr>
        <p:txBody>
          <a:bodyPr anchor="t">
            <a:normAutofit/>
          </a:bodyPr>
          <a:lstStyle/>
          <a:p>
            <a:r>
              <a:rPr lang="en-US" dirty="0"/>
              <a:t>Exemption Category 4</a:t>
            </a:r>
          </a:p>
        </p:txBody>
      </p:sp>
      <p:sp>
        <p:nvSpPr>
          <p:cNvPr id="3" name="Content Placeholder 2">
            <a:extLst>
              <a:ext uri="{FF2B5EF4-FFF2-40B4-BE49-F238E27FC236}">
                <a16:creationId xmlns:a16="http://schemas.microsoft.com/office/drawing/2014/main" id="{EBC49C89-CBB2-5117-7ADB-20B6BBA0F2B5}"/>
              </a:ext>
            </a:extLst>
          </p:cNvPr>
          <p:cNvSpPr>
            <a:spLocks noGrp="1"/>
          </p:cNvSpPr>
          <p:nvPr>
            <p:ph idx="1"/>
          </p:nvPr>
        </p:nvSpPr>
        <p:spPr>
          <a:xfrm>
            <a:off x="1619469" y="5342182"/>
            <a:ext cx="21876635" cy="7624518"/>
          </a:xfrm>
        </p:spPr>
        <p:txBody>
          <a:bodyPr>
            <a:normAutofit fontScale="92500"/>
          </a:bodyPr>
          <a:lstStyle/>
          <a:p>
            <a:pPr marL="0" indent="0" fontAlgn="base">
              <a:buNone/>
            </a:pPr>
            <a:r>
              <a:rPr lang="en-US" sz="3600" dirty="0"/>
              <a:t>Secondary research for which consent is not required: Secondary research uses of </a:t>
            </a:r>
            <a:r>
              <a:rPr lang="en-US" sz="3600" u="sng" dirty="0"/>
              <a:t>identifiable private information</a:t>
            </a:r>
            <a:r>
              <a:rPr lang="en-US" sz="3600" dirty="0"/>
              <a:t> or </a:t>
            </a:r>
            <a:r>
              <a:rPr lang="en-US" sz="3600" u="sng" dirty="0"/>
              <a:t>identifiable biospecimens</a:t>
            </a:r>
            <a:r>
              <a:rPr lang="en-US" sz="3600" dirty="0"/>
              <a:t>, if </a:t>
            </a:r>
            <a:r>
              <a:rPr lang="en-US" sz="3600" u="sng" dirty="0"/>
              <a:t>at least one</a:t>
            </a:r>
            <a:r>
              <a:rPr lang="en-US" sz="3600" dirty="0"/>
              <a:t> of the following criteria is met: </a:t>
            </a:r>
          </a:p>
          <a:p>
            <a:pPr marL="0" indent="0" fontAlgn="base">
              <a:buNone/>
            </a:pPr>
            <a:r>
              <a:rPr lang="en-US" sz="3600" dirty="0"/>
              <a:t>​​​ (i) The </a:t>
            </a:r>
            <a:r>
              <a:rPr lang="en-US" sz="3600" u="sng" dirty="0"/>
              <a:t>identifiable private information</a:t>
            </a:r>
            <a:r>
              <a:rPr lang="en-US" sz="3600" dirty="0"/>
              <a:t> or </a:t>
            </a:r>
            <a:r>
              <a:rPr lang="en-US" sz="3600" u="sng" dirty="0"/>
              <a:t>identifiable biospecimens</a:t>
            </a:r>
            <a:r>
              <a:rPr lang="en-US" sz="3600" dirty="0"/>
              <a:t> are publicly available; OR </a:t>
            </a:r>
          </a:p>
          <a:p>
            <a:pPr marL="0" indent="0" fontAlgn="base">
              <a:buNone/>
            </a:pPr>
            <a:r>
              <a:rPr lang="en-US" sz="3600" dirty="0"/>
              <a:t>​​(ii) Information, which may include information about biospecimens, is recorded by the investigator in such a manner that the identity of the </a:t>
            </a:r>
            <a:r>
              <a:rPr lang="en-US" sz="3600" u="sng" dirty="0"/>
              <a:t>human subjects</a:t>
            </a:r>
            <a:r>
              <a:rPr lang="en-US" sz="3600" dirty="0"/>
              <a:t> cannot readily be ascertained directly or through identifiers linked to the subjects, the investigator does not contact the subjects, and the investigator will not re-identify subjects; OR </a:t>
            </a:r>
          </a:p>
          <a:p>
            <a:pPr marL="0" indent="0" fontAlgn="base">
              <a:buNone/>
            </a:pPr>
            <a:r>
              <a:rPr lang="en-US" sz="3600" dirty="0"/>
              <a:t>​​(iii) The research involves only information collection and analysis involving the investigator’s use of identifiable health information when that use is regulated under 45 CFR part 160 and 164 (HIPAA), subparts A and E, for the purposes of “health care operations” or “research” as those terms are defined at 45 CFR 164.501 or for “public health activities and purposes” as described under 45 CFR 164.512(b)</a:t>
            </a:r>
          </a:p>
          <a:p>
            <a:pPr>
              <a:lnSpc>
                <a:spcPct val="110000"/>
              </a:lnSpc>
            </a:pPr>
            <a:endParaRPr lang="en-US" dirty="0"/>
          </a:p>
        </p:txBody>
      </p:sp>
    </p:spTree>
    <p:extLst>
      <p:ext uri="{BB962C8B-B14F-4D97-AF65-F5344CB8AC3E}">
        <p14:creationId xmlns:p14="http://schemas.microsoft.com/office/powerpoint/2010/main" val="1149794180"/>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EE95F-BB99-96A6-EB3A-CD288D7599A5}"/>
              </a:ext>
            </a:extLst>
          </p:cNvPr>
          <p:cNvSpPr>
            <a:spLocks noGrp="1"/>
          </p:cNvSpPr>
          <p:nvPr>
            <p:ph type="title"/>
          </p:nvPr>
        </p:nvSpPr>
        <p:spPr>
          <a:xfrm>
            <a:off x="731520" y="2194561"/>
            <a:ext cx="23317200" cy="2164079"/>
          </a:xfrm>
        </p:spPr>
        <p:txBody>
          <a:bodyPr wrap="square" anchor="t">
            <a:normAutofit/>
          </a:bodyPr>
          <a:lstStyle/>
          <a:p>
            <a:pPr algn="ctr">
              <a:lnSpc>
                <a:spcPct val="90000"/>
              </a:lnSpc>
            </a:pPr>
            <a:r>
              <a:rPr lang="en-US" sz="5000" dirty="0"/>
              <a:t>My application has been approved now what? </a:t>
            </a:r>
          </a:p>
        </p:txBody>
      </p:sp>
      <p:graphicFrame>
        <p:nvGraphicFramePr>
          <p:cNvPr id="5" name="Content Placeholder 2">
            <a:extLst>
              <a:ext uri="{FF2B5EF4-FFF2-40B4-BE49-F238E27FC236}">
                <a16:creationId xmlns:a16="http://schemas.microsoft.com/office/drawing/2014/main" id="{1C03D3FA-ED50-0D9B-C90E-7126886D1A0C}"/>
              </a:ext>
            </a:extLst>
          </p:cNvPr>
          <p:cNvGraphicFramePr>
            <a:graphicFrameLocks noGrp="1"/>
          </p:cNvGraphicFramePr>
          <p:nvPr>
            <p:ph idx="1"/>
            <p:extLst>
              <p:ext uri="{D42A27DB-BD31-4B8C-83A1-F6EECF244321}">
                <p14:modId xmlns:p14="http://schemas.microsoft.com/office/powerpoint/2010/main" val="3482860923"/>
              </p:ext>
            </p:extLst>
          </p:nvPr>
        </p:nvGraphicFramePr>
        <p:xfrm>
          <a:off x="891070" y="4617720"/>
          <a:ext cx="23157650" cy="8214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85639163"/>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B799A-FB8D-5268-F17A-1CF666A6839F}"/>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A77D6ECD-9D34-D8FF-A76E-24E9EEE9766E}"/>
              </a:ext>
            </a:extLst>
          </p:cNvPr>
          <p:cNvSpPr>
            <a:spLocks noGrp="1"/>
          </p:cNvSpPr>
          <p:nvPr>
            <p:ph idx="1"/>
          </p:nvPr>
        </p:nvSpPr>
        <p:spPr>
          <a:xfrm>
            <a:off x="1619469" y="5342182"/>
            <a:ext cx="11918731" cy="7535618"/>
          </a:xfrm>
        </p:spPr>
        <p:txBody>
          <a:bodyPr>
            <a:normAutofit fontScale="70000" lnSpcReduction="20000"/>
          </a:bodyPr>
          <a:lstStyle/>
          <a:p>
            <a:pPr marL="0" indent="0">
              <a:buNone/>
            </a:pPr>
            <a:r>
              <a:rPr lang="en-US" sz="4000" dirty="0"/>
              <a:t>CITI Training Program: </a:t>
            </a:r>
          </a:p>
          <a:p>
            <a:pPr marL="0" indent="0">
              <a:buNone/>
            </a:pPr>
            <a:r>
              <a:rPr lang="en-US" sz="4000" dirty="0">
                <a:hlinkClick r:id="rId2"/>
              </a:rPr>
              <a:t>www.Citiprogram.org</a:t>
            </a:r>
            <a:endParaRPr lang="en-US" sz="4000" dirty="0"/>
          </a:p>
          <a:p>
            <a:pPr marL="0" indent="0">
              <a:buNone/>
            </a:pPr>
            <a:r>
              <a:rPr lang="en-US" sz="4000" dirty="0"/>
              <a:t>Kuali Protocol Submission System: </a:t>
            </a:r>
          </a:p>
          <a:p>
            <a:pPr marL="0" indent="0">
              <a:buNone/>
            </a:pPr>
            <a:r>
              <a:rPr lang="en-US" sz="4000" dirty="0">
                <a:hlinkClick r:id="rId3"/>
              </a:rPr>
              <a:t>Kuali Apps</a:t>
            </a:r>
            <a:endParaRPr lang="en-US" sz="4000" dirty="0"/>
          </a:p>
          <a:p>
            <a:pPr marL="0" indent="0">
              <a:buNone/>
            </a:pPr>
            <a:r>
              <a:rPr lang="en-US" sz="4000" dirty="0"/>
              <a:t>Kuali Protocols Sandbox System: </a:t>
            </a:r>
          </a:p>
          <a:p>
            <a:pPr marL="0" indent="0">
              <a:buNone/>
            </a:pPr>
            <a:r>
              <a:rPr lang="en-US" sz="4000" dirty="0">
                <a:hlinkClick r:id="rId4"/>
              </a:rPr>
              <a:t>Kuali Apps</a:t>
            </a:r>
            <a:endParaRPr lang="en-US" sz="4000" dirty="0"/>
          </a:p>
          <a:p>
            <a:pPr marL="0" indent="0">
              <a:buNone/>
            </a:pPr>
            <a:r>
              <a:rPr lang="en-US" sz="4000" dirty="0"/>
              <a:t>IRB Office Main Website: </a:t>
            </a:r>
          </a:p>
          <a:p>
            <a:pPr marL="0" indent="0">
              <a:buNone/>
            </a:pPr>
            <a:r>
              <a:rPr lang="en-US" sz="4000" dirty="0">
                <a:hlinkClick r:id="rId5"/>
              </a:rPr>
              <a:t>IRB - Vice President For Research</a:t>
            </a:r>
            <a:endParaRPr lang="en-US" sz="4000" dirty="0"/>
          </a:p>
          <a:p>
            <a:pPr marL="0" indent="0">
              <a:buNone/>
            </a:pPr>
            <a:r>
              <a:rPr lang="en-US" sz="4000" dirty="0"/>
              <a:t>Contact for the office: </a:t>
            </a:r>
          </a:p>
          <a:p>
            <a:pPr marL="0" indent="0">
              <a:buNone/>
            </a:pPr>
            <a:r>
              <a:rPr lang="en-US" sz="4000" dirty="0">
                <a:hlinkClick r:id="rId6"/>
              </a:rPr>
              <a:t>CSU_IRB@colostate.edu</a:t>
            </a:r>
            <a:endParaRPr lang="en-US" sz="4000" dirty="0"/>
          </a:p>
          <a:p>
            <a:pPr marL="0" indent="0">
              <a:buNone/>
            </a:pPr>
            <a:endParaRPr lang="en-US" dirty="0"/>
          </a:p>
        </p:txBody>
      </p:sp>
    </p:spTree>
    <p:extLst>
      <p:ext uri="{BB962C8B-B14F-4D97-AF65-F5344CB8AC3E}">
        <p14:creationId xmlns:p14="http://schemas.microsoft.com/office/powerpoint/2010/main" val="101380048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E6ABE52-ADE4-90AD-B295-102ABB92D88B}"/>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65664559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95338" y="3524880"/>
            <a:ext cx="11950262" cy="5078313"/>
          </a:xfrm>
        </p:spPr>
        <p:txBody>
          <a:bodyPr anchor="b">
            <a:normAutofit/>
          </a:bodyPr>
          <a:lstStyle/>
          <a:p>
            <a:r>
              <a:rPr lang="en-US" sz="9800"/>
              <a:t>What is a Human Research Protection Program?</a:t>
            </a:r>
          </a:p>
        </p:txBody>
      </p:sp>
    </p:spTree>
    <p:extLst>
      <p:ext uri="{BB962C8B-B14F-4D97-AF65-F5344CB8AC3E}">
        <p14:creationId xmlns:p14="http://schemas.microsoft.com/office/powerpoint/2010/main" val="14377373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4703BB-E7B6-6A92-4E51-C69CC606A449}"/>
              </a:ext>
            </a:extLst>
          </p:cNvPr>
          <p:cNvSpPr>
            <a:spLocks noGrp="1"/>
          </p:cNvSpPr>
          <p:nvPr>
            <p:ph idx="1"/>
          </p:nvPr>
        </p:nvSpPr>
        <p:spPr>
          <a:xfrm>
            <a:off x="1619469" y="2298700"/>
            <a:ext cx="21876635" cy="10617200"/>
          </a:xfrm>
        </p:spPr>
        <p:txBody>
          <a:bodyPr>
            <a:normAutofit fontScale="92500" lnSpcReduction="10000"/>
          </a:bodyPr>
          <a:lstStyle/>
          <a:p>
            <a:pPr>
              <a:lnSpc>
                <a:spcPct val="110000"/>
              </a:lnSpc>
            </a:pPr>
            <a:r>
              <a:rPr lang="en-US" sz="4800" dirty="0"/>
              <a:t>Colorado State University (CSU) fosters a research environment that promotes the respect for the rights and welfare of individuals recruited for, or participating in, research conducted by or under the auspices of the Organization.  In support of this, Colorado State University has established a Human Research Protection Program (HRPP).  The Colorado State University HRPP, in partnership with its research community, is responsible for ensuring the </a:t>
            </a:r>
            <a:r>
              <a:rPr lang="en-US" sz="4800" b="1" i="1" dirty="0"/>
              <a:t>ethical</a:t>
            </a:r>
            <a:r>
              <a:rPr lang="en-US" sz="4800" dirty="0"/>
              <a:t> and </a:t>
            </a:r>
            <a:r>
              <a:rPr lang="en-US" sz="4800" b="1" i="1" dirty="0"/>
              <a:t>equitable </a:t>
            </a:r>
            <a:r>
              <a:rPr lang="en-US" sz="4800" dirty="0"/>
              <a:t>treatment of all human subjects in research conducted under Colorado State University’s auspices.</a:t>
            </a:r>
          </a:p>
          <a:p>
            <a:pPr>
              <a:lnSpc>
                <a:spcPct val="110000"/>
              </a:lnSpc>
            </a:pPr>
            <a:r>
              <a:rPr lang="en-US" sz="4800" dirty="0"/>
              <a:t>The CSU HRPP consists of various individuals and committees including IRB Staff, Institutional Biosafety Committee, Radiation Safety, Conflict of Interest, Legal Counsel, investigators, research staff, health and safety staff, and research laboratory staff. The objective of this system is to assist the organization in meeting ethical principles and regulatory requirements for the protection of human subjects in research.</a:t>
            </a:r>
          </a:p>
        </p:txBody>
      </p:sp>
    </p:spTree>
    <p:extLst>
      <p:ext uri="{BB962C8B-B14F-4D97-AF65-F5344CB8AC3E}">
        <p14:creationId xmlns:p14="http://schemas.microsoft.com/office/powerpoint/2010/main" val="1454822088"/>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6D0E6-D830-04FD-1DB9-06E86F81A509}"/>
              </a:ext>
            </a:extLst>
          </p:cNvPr>
          <p:cNvSpPr>
            <a:spLocks noGrp="1"/>
          </p:cNvSpPr>
          <p:nvPr>
            <p:ph type="title"/>
          </p:nvPr>
        </p:nvSpPr>
        <p:spPr>
          <a:xfrm>
            <a:off x="1619470" y="3409600"/>
            <a:ext cx="21876635" cy="1651093"/>
          </a:xfrm>
        </p:spPr>
        <p:txBody>
          <a:bodyPr anchor="t">
            <a:normAutofit/>
          </a:bodyPr>
          <a:lstStyle/>
          <a:p>
            <a:r>
              <a:rPr lang="en-US" dirty="0"/>
              <a:t>HRPP Mission</a:t>
            </a:r>
          </a:p>
        </p:txBody>
      </p:sp>
      <p:sp>
        <p:nvSpPr>
          <p:cNvPr id="3" name="Content Placeholder 2">
            <a:extLst>
              <a:ext uri="{FF2B5EF4-FFF2-40B4-BE49-F238E27FC236}">
                <a16:creationId xmlns:a16="http://schemas.microsoft.com/office/drawing/2014/main" id="{3D45BA99-D4FE-A5EE-E0AB-4714FC54E932}"/>
              </a:ext>
            </a:extLst>
          </p:cNvPr>
          <p:cNvSpPr>
            <a:spLocks noGrp="1"/>
          </p:cNvSpPr>
          <p:nvPr>
            <p:ph idx="1"/>
          </p:nvPr>
        </p:nvSpPr>
        <p:spPr>
          <a:xfrm>
            <a:off x="1619469" y="5342182"/>
            <a:ext cx="21876635" cy="7561018"/>
          </a:xfrm>
        </p:spPr>
        <p:txBody>
          <a:bodyPr>
            <a:normAutofit/>
          </a:bodyPr>
          <a:lstStyle/>
          <a:p>
            <a:pPr>
              <a:lnSpc>
                <a:spcPct val="110000"/>
              </a:lnSpc>
            </a:pPr>
            <a:r>
              <a:rPr lang="en-US" sz="4000" dirty="0"/>
              <a:t>Safeguard and promote the health and welfare of human research subjects by ensuring that their rights, safety, and well-being are protected.</a:t>
            </a:r>
          </a:p>
          <a:p>
            <a:pPr>
              <a:lnSpc>
                <a:spcPct val="110000"/>
              </a:lnSpc>
            </a:pPr>
            <a:r>
              <a:rPr lang="en-US" sz="4000" dirty="0"/>
              <a:t>Provide guidance and support to the research community in the conduct of research with human subjects;</a:t>
            </a:r>
          </a:p>
          <a:p>
            <a:pPr>
              <a:lnSpc>
                <a:spcPct val="110000"/>
              </a:lnSpc>
            </a:pPr>
            <a:r>
              <a:rPr lang="en-US" sz="4000" dirty="0"/>
              <a:t>Assist the research community in ensuring compliance with relevant regulations</a:t>
            </a:r>
          </a:p>
          <a:p>
            <a:pPr>
              <a:lnSpc>
                <a:spcPct val="110000"/>
              </a:lnSpc>
            </a:pPr>
            <a:r>
              <a:rPr lang="en-US" sz="4000" dirty="0"/>
              <a:t>To provide timely and high-quality education, review, and monitoring of human research projects; and</a:t>
            </a:r>
          </a:p>
          <a:p>
            <a:pPr>
              <a:lnSpc>
                <a:spcPct val="110000"/>
              </a:lnSpc>
            </a:pPr>
            <a:r>
              <a:rPr lang="en-US" sz="4000" dirty="0"/>
              <a:t>To facilitate excellence in research with human subjects.</a:t>
            </a:r>
          </a:p>
          <a:p>
            <a:pPr>
              <a:lnSpc>
                <a:spcPct val="110000"/>
              </a:lnSpc>
            </a:pPr>
            <a:endParaRPr lang="en-US" sz="2200" dirty="0"/>
          </a:p>
        </p:txBody>
      </p:sp>
    </p:spTree>
    <p:extLst>
      <p:ext uri="{BB962C8B-B14F-4D97-AF65-F5344CB8AC3E}">
        <p14:creationId xmlns:p14="http://schemas.microsoft.com/office/powerpoint/2010/main" val="754691641"/>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71BE0-C412-65F9-841C-9AF94729A8A6}"/>
              </a:ext>
            </a:extLst>
          </p:cNvPr>
          <p:cNvSpPr>
            <a:spLocks noGrp="1"/>
          </p:cNvSpPr>
          <p:nvPr>
            <p:ph type="title"/>
          </p:nvPr>
        </p:nvSpPr>
        <p:spPr>
          <a:xfrm>
            <a:off x="1619470" y="3409600"/>
            <a:ext cx="21876635" cy="1651093"/>
          </a:xfrm>
        </p:spPr>
        <p:txBody>
          <a:bodyPr anchor="t">
            <a:normAutofit/>
          </a:bodyPr>
          <a:lstStyle/>
          <a:p>
            <a:r>
              <a:rPr lang="en-US" dirty="0"/>
              <a:t>Some HRPP Duties</a:t>
            </a:r>
          </a:p>
        </p:txBody>
      </p:sp>
      <p:sp>
        <p:nvSpPr>
          <p:cNvPr id="3" name="Content Placeholder 2">
            <a:extLst>
              <a:ext uri="{FF2B5EF4-FFF2-40B4-BE49-F238E27FC236}">
                <a16:creationId xmlns:a16="http://schemas.microsoft.com/office/drawing/2014/main" id="{433498B2-3F43-E235-BD2F-C2A12EC310FE}"/>
              </a:ext>
            </a:extLst>
          </p:cNvPr>
          <p:cNvSpPr>
            <a:spLocks noGrp="1"/>
          </p:cNvSpPr>
          <p:nvPr>
            <p:ph idx="1"/>
          </p:nvPr>
        </p:nvSpPr>
        <p:spPr>
          <a:xfrm>
            <a:off x="1619469" y="5342182"/>
            <a:ext cx="21876635" cy="7522918"/>
          </a:xfrm>
        </p:spPr>
        <p:txBody>
          <a:bodyPr>
            <a:normAutofit/>
          </a:bodyPr>
          <a:lstStyle/>
          <a:p>
            <a:pPr>
              <a:lnSpc>
                <a:spcPct val="110000"/>
              </a:lnSpc>
              <a:spcAft>
                <a:spcPts val="3000"/>
              </a:spcAft>
              <a:buFont typeface="Arial" panose="020B0604020202020204" pitchFamily="34" charset="0"/>
              <a:buChar char="•"/>
            </a:pPr>
            <a:r>
              <a:rPr lang="en-US" sz="4000" b="0" i="0" dirty="0">
                <a:effectLst/>
              </a:rPr>
              <a:t>Monitor, evaluate and continually improve the protection of human research participants</a:t>
            </a:r>
          </a:p>
          <a:p>
            <a:pPr>
              <a:lnSpc>
                <a:spcPct val="110000"/>
              </a:lnSpc>
              <a:spcAft>
                <a:spcPts val="3000"/>
              </a:spcAft>
              <a:buFont typeface="Arial" panose="020B0604020202020204" pitchFamily="34" charset="0"/>
              <a:buChar char="•"/>
            </a:pPr>
            <a:r>
              <a:rPr lang="en-US" sz="4000" b="0" i="0" dirty="0">
                <a:effectLst/>
              </a:rPr>
              <a:t>Exercise responsible oversight of human subjects research</a:t>
            </a:r>
          </a:p>
          <a:p>
            <a:pPr>
              <a:lnSpc>
                <a:spcPct val="110000"/>
              </a:lnSpc>
              <a:spcAft>
                <a:spcPts val="3000"/>
              </a:spcAft>
              <a:buFont typeface="Arial" panose="020B0604020202020204" pitchFamily="34" charset="0"/>
              <a:buChar char="•"/>
            </a:pPr>
            <a:r>
              <a:rPr lang="en-US" sz="4000" b="0" i="0" dirty="0">
                <a:effectLst/>
              </a:rPr>
              <a:t>Educate IRB members, investigators, and staff about their ethical responsibility to protect research participants</a:t>
            </a:r>
          </a:p>
          <a:p>
            <a:pPr>
              <a:lnSpc>
                <a:spcPct val="110000"/>
              </a:lnSpc>
              <a:spcAft>
                <a:spcPts val="3000"/>
              </a:spcAft>
              <a:buFont typeface="Arial" panose="020B0604020202020204" pitchFamily="34" charset="0"/>
              <a:buChar char="•"/>
            </a:pPr>
            <a:r>
              <a:rPr lang="en-US" sz="4000" b="0" i="0" dirty="0">
                <a:effectLst/>
              </a:rPr>
              <a:t>When appropriate, intervene in research and respond directly to concerns of research participants.</a:t>
            </a:r>
          </a:p>
        </p:txBody>
      </p:sp>
    </p:spTree>
    <p:extLst>
      <p:ext uri="{BB962C8B-B14F-4D97-AF65-F5344CB8AC3E}">
        <p14:creationId xmlns:p14="http://schemas.microsoft.com/office/powerpoint/2010/main" val="1529556674"/>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1E472-0C5A-2BB1-2DC8-55492B1F7428}"/>
              </a:ext>
            </a:extLst>
          </p:cNvPr>
          <p:cNvSpPr>
            <a:spLocks noGrp="1"/>
          </p:cNvSpPr>
          <p:nvPr>
            <p:ph type="title"/>
          </p:nvPr>
        </p:nvSpPr>
        <p:spPr/>
        <p:txBody>
          <a:bodyPr vert="horz" lIns="182880" tIns="91440" rIns="182880" bIns="91440" rtlCol="0" anchor="b" anchorCtr="0">
            <a:normAutofit/>
          </a:bodyPr>
          <a:lstStyle/>
          <a:p>
            <a:pPr>
              <a:lnSpc>
                <a:spcPct val="90000"/>
              </a:lnSpc>
            </a:pPr>
            <a:r>
              <a:rPr lang="en-US" sz="7400"/>
              <a:t>What exactly is a “human subject” ?</a:t>
            </a:r>
          </a:p>
        </p:txBody>
      </p:sp>
      <p:pic>
        <p:nvPicPr>
          <p:cNvPr id="4" name="Picture 3" descr="A row of samples for medical testing">
            <a:extLst>
              <a:ext uri="{FF2B5EF4-FFF2-40B4-BE49-F238E27FC236}">
                <a16:creationId xmlns:a16="http://schemas.microsoft.com/office/drawing/2014/main" id="{D7976CA2-7771-FAD7-79C6-92F961486696}"/>
              </a:ext>
            </a:extLst>
          </p:cNvPr>
          <p:cNvPicPr>
            <a:picLocks noChangeAspect="1"/>
          </p:cNvPicPr>
          <p:nvPr/>
        </p:nvPicPr>
        <p:blipFill>
          <a:blip r:embed="rId2"/>
          <a:stretch>
            <a:fillRect/>
          </a:stretch>
        </p:blipFill>
        <p:spPr>
          <a:xfrm>
            <a:off x="948809" y="5346915"/>
            <a:ext cx="9063095" cy="7470560"/>
          </a:xfrm>
          <a:prstGeom prst="rect">
            <a:avLst/>
          </a:prstGeom>
        </p:spPr>
      </p:pic>
      <p:pic>
        <p:nvPicPr>
          <p:cNvPr id="9" name="Content Placeholder 8" descr="Doctor check on an elderly woman">
            <a:extLst>
              <a:ext uri="{FF2B5EF4-FFF2-40B4-BE49-F238E27FC236}">
                <a16:creationId xmlns:a16="http://schemas.microsoft.com/office/drawing/2014/main" id="{1C7010A8-0452-076F-6CFE-107404B336E8}"/>
              </a:ext>
            </a:extLst>
          </p:cNvPr>
          <p:cNvPicPr>
            <a:picLocks noGrp="1" noChangeAspect="1"/>
          </p:cNvPicPr>
          <p:nvPr>
            <p:ph idx="1"/>
          </p:nvPr>
        </p:nvPicPr>
        <p:blipFill>
          <a:blip r:embed="rId3"/>
          <a:stretch>
            <a:fillRect/>
          </a:stretch>
        </p:blipFill>
        <p:spPr>
          <a:xfrm>
            <a:off x="11592732" y="5346915"/>
            <a:ext cx="10104896" cy="7470560"/>
          </a:xfrm>
        </p:spPr>
      </p:pic>
    </p:spTree>
    <p:extLst>
      <p:ext uri="{BB962C8B-B14F-4D97-AF65-F5344CB8AC3E}">
        <p14:creationId xmlns:p14="http://schemas.microsoft.com/office/powerpoint/2010/main" val="1547729275"/>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32585-9D6C-DD3C-8627-B4AC1F614A2A}"/>
              </a:ext>
            </a:extLst>
          </p:cNvPr>
          <p:cNvSpPr>
            <a:spLocks noGrp="1"/>
          </p:cNvSpPr>
          <p:nvPr>
            <p:ph type="title"/>
          </p:nvPr>
        </p:nvSpPr>
        <p:spPr/>
        <p:txBody>
          <a:bodyPr anchor="t">
            <a:normAutofit/>
          </a:bodyPr>
          <a:lstStyle/>
          <a:p>
            <a:pPr>
              <a:lnSpc>
                <a:spcPct val="90000"/>
              </a:lnSpc>
            </a:pPr>
            <a:r>
              <a:rPr lang="en-US" sz="8200"/>
              <a:t>Human Subject as Defined by DHHS: </a:t>
            </a:r>
          </a:p>
        </p:txBody>
      </p:sp>
      <p:sp>
        <p:nvSpPr>
          <p:cNvPr id="3" name="Content Placeholder 2">
            <a:extLst>
              <a:ext uri="{FF2B5EF4-FFF2-40B4-BE49-F238E27FC236}">
                <a16:creationId xmlns:a16="http://schemas.microsoft.com/office/drawing/2014/main" id="{6C591B2C-F2A0-0A90-C5F3-6CC81BF75159}"/>
              </a:ext>
            </a:extLst>
          </p:cNvPr>
          <p:cNvSpPr>
            <a:spLocks noGrp="1"/>
          </p:cNvSpPr>
          <p:nvPr>
            <p:ph idx="1"/>
          </p:nvPr>
        </p:nvSpPr>
        <p:spPr>
          <a:xfrm>
            <a:off x="1619469" y="5342182"/>
            <a:ext cx="21876635" cy="7552408"/>
          </a:xfrm>
        </p:spPr>
        <p:txBody>
          <a:bodyPr>
            <a:normAutofit fontScale="92500" lnSpcReduction="20000"/>
          </a:bodyPr>
          <a:lstStyle/>
          <a:p>
            <a:pPr fontAlgn="base">
              <a:lnSpc>
                <a:spcPct val="110000"/>
              </a:lnSpc>
            </a:pPr>
            <a:r>
              <a:rPr lang="en-US" sz="3000" dirty="0"/>
              <a:t>A living individual about whom an investigator (whether professional or student) conducting research (1) obtains information or biospecimens through </a:t>
            </a:r>
            <a:r>
              <a:rPr lang="en-US" sz="3000" u="sng" dirty="0"/>
              <a:t>Intervention</a:t>
            </a:r>
            <a:r>
              <a:rPr lang="en-US" sz="3000" dirty="0"/>
              <a:t> or </a:t>
            </a:r>
            <a:r>
              <a:rPr lang="en-US" sz="3000" u="sng" dirty="0"/>
              <a:t>Interaction</a:t>
            </a:r>
            <a:r>
              <a:rPr lang="en-US" sz="3000" dirty="0"/>
              <a:t> with the individual, and uses, studies, or analyzes the information or biospecimens; or (2) obtains, uses, studies, analyzes, or generates identifiable private information or identifiable biospecimens. </a:t>
            </a:r>
          </a:p>
          <a:p>
            <a:pPr fontAlgn="base">
              <a:lnSpc>
                <a:spcPct val="110000"/>
              </a:lnSpc>
            </a:pPr>
            <a:r>
              <a:rPr lang="en-US" sz="3000" dirty="0"/>
              <a:t>For the purpose of this definition: </a:t>
            </a:r>
          </a:p>
          <a:p>
            <a:pPr lvl="1" fontAlgn="base">
              <a:lnSpc>
                <a:spcPct val="110000"/>
              </a:lnSpc>
            </a:pPr>
            <a:r>
              <a:rPr lang="en-US" sz="3000" u="sng" dirty="0"/>
              <a:t>Intervention</a:t>
            </a:r>
            <a:r>
              <a:rPr lang="en-US" sz="3000" dirty="0"/>
              <a:t>: Physical procedures by which information or biospecimens are gathered (for example, venipuncture) and manipulations of the subject or the subject’s environment that are performed for research purposes. </a:t>
            </a:r>
          </a:p>
          <a:p>
            <a:pPr lvl="1" fontAlgn="base">
              <a:lnSpc>
                <a:spcPct val="110000"/>
              </a:lnSpc>
            </a:pPr>
            <a:r>
              <a:rPr lang="en-US" sz="3000" u="sng" dirty="0"/>
              <a:t>Interaction</a:t>
            </a:r>
            <a:r>
              <a:rPr lang="en-US" sz="3000" dirty="0"/>
              <a:t>: Communication or interpersonal contact between investigator and subject. </a:t>
            </a:r>
          </a:p>
          <a:p>
            <a:pPr fontAlgn="base">
              <a:lnSpc>
                <a:spcPct val="110000"/>
              </a:lnSpc>
            </a:pPr>
            <a:r>
              <a:rPr lang="en-US" sz="3000" u="sng" dirty="0"/>
              <a:t>Private Information</a:t>
            </a:r>
            <a:r>
              <a:rPr lang="en-US" sz="3000" dirty="0"/>
              <a:t>: Information about behavior that occurs in a context in which an individual can reasonably expect that no observation or recording is taking place, and information which has been provided for specific purposes by an individual and that the individual can reasonably expect will not be made public (for example, a medical record). </a:t>
            </a:r>
          </a:p>
          <a:p>
            <a:pPr fontAlgn="base">
              <a:lnSpc>
                <a:spcPct val="110000"/>
              </a:lnSpc>
            </a:pPr>
            <a:r>
              <a:rPr lang="en-US" sz="3000" u="sng" dirty="0"/>
              <a:t>Identifiable Private Information</a:t>
            </a:r>
            <a:r>
              <a:rPr lang="en-US" sz="3000" dirty="0"/>
              <a:t>: Private Information for which the identity of the subject is or may readily be ascertained by the investigator or associated with the information. </a:t>
            </a:r>
          </a:p>
          <a:p>
            <a:pPr fontAlgn="base">
              <a:lnSpc>
                <a:spcPct val="110000"/>
              </a:lnSpc>
            </a:pPr>
            <a:r>
              <a:rPr lang="en-US" sz="3000" u="sng" dirty="0"/>
              <a:t>Identifiable Biospecimen</a:t>
            </a:r>
            <a:r>
              <a:rPr lang="en-US" sz="3000" dirty="0"/>
              <a:t>: A biospecimen for which the identity or the subject is or may be readily ascertained by the investigator or associated with the biospecimen. </a:t>
            </a:r>
          </a:p>
          <a:p>
            <a:pPr>
              <a:lnSpc>
                <a:spcPct val="110000"/>
              </a:lnSpc>
            </a:pPr>
            <a:endParaRPr lang="en-US" sz="2200" dirty="0"/>
          </a:p>
        </p:txBody>
      </p:sp>
    </p:spTree>
    <p:extLst>
      <p:ext uri="{BB962C8B-B14F-4D97-AF65-F5344CB8AC3E}">
        <p14:creationId xmlns:p14="http://schemas.microsoft.com/office/powerpoint/2010/main" val="2197523630"/>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D88EC-8965-F88D-B9C5-95110FFE531B}"/>
              </a:ext>
            </a:extLst>
          </p:cNvPr>
          <p:cNvSpPr>
            <a:spLocks noGrp="1"/>
          </p:cNvSpPr>
          <p:nvPr>
            <p:ph type="title"/>
          </p:nvPr>
        </p:nvSpPr>
        <p:spPr/>
        <p:txBody>
          <a:bodyPr anchor="ctr">
            <a:normAutofit/>
          </a:bodyPr>
          <a:lstStyle/>
          <a:p>
            <a:r>
              <a:rPr lang="en-US" sz="8000">
                <a:solidFill>
                  <a:srgbClr val="FFFFFF"/>
                </a:solidFill>
              </a:rPr>
              <a:t>Who can be a human subject? </a:t>
            </a:r>
          </a:p>
        </p:txBody>
      </p:sp>
      <p:graphicFrame>
        <p:nvGraphicFramePr>
          <p:cNvPr id="18" name="Content Placeholder 2">
            <a:extLst>
              <a:ext uri="{FF2B5EF4-FFF2-40B4-BE49-F238E27FC236}">
                <a16:creationId xmlns:a16="http://schemas.microsoft.com/office/drawing/2014/main" id="{E9E18D78-F997-3881-30B6-9DF4906D84C0}"/>
              </a:ext>
            </a:extLst>
          </p:cNvPr>
          <p:cNvGraphicFramePr>
            <a:graphicFrameLocks noGrp="1"/>
          </p:cNvGraphicFramePr>
          <p:nvPr>
            <p:ph idx="1"/>
            <p:extLst>
              <p:ext uri="{D42A27DB-BD31-4B8C-83A1-F6EECF244321}">
                <p14:modId xmlns:p14="http://schemas.microsoft.com/office/powerpoint/2010/main" val="2925582801"/>
              </p:ext>
            </p:extLst>
          </p:nvPr>
        </p:nvGraphicFramePr>
        <p:xfrm>
          <a:off x="1619250" y="2960176"/>
          <a:ext cx="21349238" cy="86325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9139139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theme/theme1.xml><?xml version="1.0" encoding="utf-8"?>
<a:theme xmlns:a="http://schemas.openxmlformats.org/drawingml/2006/main" name="Office Theme">
  <a:themeElements>
    <a:clrScheme name="CSU Find Your Energy">
      <a:dk1>
        <a:srgbClr val="59595B"/>
      </a:dk1>
      <a:lt1>
        <a:srgbClr val="FFFFFF"/>
      </a:lt1>
      <a:dk2>
        <a:srgbClr val="1E4D2B"/>
      </a:dk2>
      <a:lt2>
        <a:srgbClr val="C8C371"/>
      </a:lt2>
      <a:accent1>
        <a:srgbClr val="82C403"/>
      </a:accent1>
      <a:accent2>
        <a:srgbClr val="CFFC00"/>
      </a:accent2>
      <a:accent3>
        <a:srgbClr val="E56954"/>
      </a:accent3>
      <a:accent4>
        <a:srgbClr val="008FB2"/>
      </a:accent4>
      <a:accent5>
        <a:srgbClr val="7E5373"/>
      </a:accent5>
      <a:accent6>
        <a:srgbClr val="FEC037"/>
      </a:accent6>
      <a:hlink>
        <a:srgbClr val="3246A4"/>
      </a:hlink>
      <a:folHlink>
        <a:srgbClr val="6B156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7129</TotalTime>
  <Words>1743</Words>
  <Application>Microsoft Office PowerPoint</Application>
  <PresentationFormat>Custom</PresentationFormat>
  <Paragraphs>97</Paragraphs>
  <Slides>23</Slides>
  <Notes>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Franklin Gothic Book</vt:lpstr>
      <vt:lpstr>Office Theme</vt:lpstr>
      <vt:lpstr>Introduction to CSU IRB</vt:lpstr>
      <vt:lpstr>Learning objectives:  </vt:lpstr>
      <vt:lpstr>What is a Human Research Protection Program?</vt:lpstr>
      <vt:lpstr>PowerPoint Presentation</vt:lpstr>
      <vt:lpstr>HRPP Mission</vt:lpstr>
      <vt:lpstr>Some HRPP Duties</vt:lpstr>
      <vt:lpstr>What exactly is a “human subject” ?</vt:lpstr>
      <vt:lpstr>Human Subject as Defined by DHHS: </vt:lpstr>
      <vt:lpstr>Who can be a human subject? </vt:lpstr>
      <vt:lpstr>What is Human Subject Research? </vt:lpstr>
      <vt:lpstr>Definition of Research as  defined by DHHS</vt:lpstr>
      <vt:lpstr>What requirements apply when a project is subject to IRB review?</vt:lpstr>
      <vt:lpstr>Three Principles of Belmont Report</vt:lpstr>
      <vt:lpstr>How to submit an IRB Application what do you need to know? </vt:lpstr>
      <vt:lpstr>Additional considerations</vt:lpstr>
      <vt:lpstr>Studies that can not be Exempted</vt:lpstr>
      <vt:lpstr>Exemption Category 1</vt:lpstr>
      <vt:lpstr>Exemption Category 2</vt:lpstr>
      <vt:lpstr>Exemption Category 3</vt:lpstr>
      <vt:lpstr>Exemption Category 4</vt:lpstr>
      <vt:lpstr>My application has been approved now what? </vt:lpstr>
      <vt:lpstr>Resources</vt:lpstr>
      <vt:lpstr>PowerPoint Presentation</vt:lpstr>
    </vt:vector>
  </TitlesOfParts>
  <Company>Colorado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Ari Curtis</dc:creator>
  <cp:lastModifiedBy>Kioussopoulos,Kathy</cp:lastModifiedBy>
  <cp:revision>206</cp:revision>
  <dcterms:created xsi:type="dcterms:W3CDTF">2015-06-30T23:05:53Z</dcterms:created>
  <dcterms:modified xsi:type="dcterms:W3CDTF">2025-12-05T16:46:56Z</dcterms:modified>
</cp:coreProperties>
</file>