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68" r:id="rId2"/>
    <p:sldId id="273" r:id="rId3"/>
    <p:sldId id="301" r:id="rId4"/>
    <p:sldId id="302" r:id="rId5"/>
    <p:sldId id="280" r:id="rId6"/>
    <p:sldId id="321" r:id="rId7"/>
    <p:sldId id="277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270" r:id="rId16"/>
    <p:sldId id="288" r:id="rId17"/>
    <p:sldId id="309" r:id="rId18"/>
    <p:sldId id="330" r:id="rId19"/>
    <p:sldId id="331" r:id="rId20"/>
    <p:sldId id="310" r:id="rId21"/>
    <p:sldId id="311" r:id="rId22"/>
    <p:sldId id="312" r:id="rId23"/>
    <p:sldId id="332" r:id="rId24"/>
    <p:sldId id="333" r:id="rId25"/>
    <p:sldId id="334" r:id="rId26"/>
    <p:sldId id="335" r:id="rId27"/>
  </p:sldIdLst>
  <p:sldSz cx="24387175" cy="13716000"/>
  <p:notesSz cx="6858000" cy="9144000"/>
  <p:defaultTextStyle>
    <a:defPPr>
      <a:defRPr lang="en-US"/>
    </a:defPPr>
    <a:lvl1pPr marL="0" algn="l" defTabSz="898799" rtl="0" eaLnBrk="1" latinLnBrk="0" hangingPunct="1">
      <a:defRPr sz="3530" kern="1200">
        <a:solidFill>
          <a:schemeClr val="tx1"/>
        </a:solidFill>
        <a:latin typeface="+mn-lt"/>
        <a:ea typeface="+mn-ea"/>
        <a:cs typeface="+mn-cs"/>
      </a:defRPr>
    </a:lvl1pPr>
    <a:lvl2pPr marL="898799" algn="l" defTabSz="898799" rtl="0" eaLnBrk="1" latinLnBrk="0" hangingPunct="1">
      <a:defRPr sz="3530" kern="1200">
        <a:solidFill>
          <a:schemeClr val="tx1"/>
        </a:solidFill>
        <a:latin typeface="+mn-lt"/>
        <a:ea typeface="+mn-ea"/>
        <a:cs typeface="+mn-cs"/>
      </a:defRPr>
    </a:lvl2pPr>
    <a:lvl3pPr marL="1797601" algn="l" defTabSz="898799" rtl="0" eaLnBrk="1" latinLnBrk="0" hangingPunct="1">
      <a:defRPr sz="3530" kern="1200">
        <a:solidFill>
          <a:schemeClr val="tx1"/>
        </a:solidFill>
        <a:latin typeface="+mn-lt"/>
        <a:ea typeface="+mn-ea"/>
        <a:cs typeface="+mn-cs"/>
      </a:defRPr>
    </a:lvl3pPr>
    <a:lvl4pPr marL="2696401" algn="l" defTabSz="898799" rtl="0" eaLnBrk="1" latinLnBrk="0" hangingPunct="1">
      <a:defRPr sz="3530" kern="1200">
        <a:solidFill>
          <a:schemeClr val="tx1"/>
        </a:solidFill>
        <a:latin typeface="+mn-lt"/>
        <a:ea typeface="+mn-ea"/>
        <a:cs typeface="+mn-cs"/>
      </a:defRPr>
    </a:lvl4pPr>
    <a:lvl5pPr marL="3595203" algn="l" defTabSz="898799" rtl="0" eaLnBrk="1" latinLnBrk="0" hangingPunct="1">
      <a:defRPr sz="3530" kern="1200">
        <a:solidFill>
          <a:schemeClr val="tx1"/>
        </a:solidFill>
        <a:latin typeface="+mn-lt"/>
        <a:ea typeface="+mn-ea"/>
        <a:cs typeface="+mn-cs"/>
      </a:defRPr>
    </a:lvl5pPr>
    <a:lvl6pPr marL="4494003" algn="l" defTabSz="898799" rtl="0" eaLnBrk="1" latinLnBrk="0" hangingPunct="1">
      <a:defRPr sz="3530" kern="1200">
        <a:solidFill>
          <a:schemeClr val="tx1"/>
        </a:solidFill>
        <a:latin typeface="+mn-lt"/>
        <a:ea typeface="+mn-ea"/>
        <a:cs typeface="+mn-cs"/>
      </a:defRPr>
    </a:lvl6pPr>
    <a:lvl7pPr marL="5392802" algn="l" defTabSz="898799" rtl="0" eaLnBrk="1" latinLnBrk="0" hangingPunct="1">
      <a:defRPr sz="3530" kern="1200">
        <a:solidFill>
          <a:schemeClr val="tx1"/>
        </a:solidFill>
        <a:latin typeface="+mn-lt"/>
        <a:ea typeface="+mn-ea"/>
        <a:cs typeface="+mn-cs"/>
      </a:defRPr>
    </a:lvl7pPr>
    <a:lvl8pPr marL="6291604" algn="l" defTabSz="898799" rtl="0" eaLnBrk="1" latinLnBrk="0" hangingPunct="1">
      <a:defRPr sz="3530" kern="1200">
        <a:solidFill>
          <a:schemeClr val="tx1"/>
        </a:solidFill>
        <a:latin typeface="+mn-lt"/>
        <a:ea typeface="+mn-ea"/>
        <a:cs typeface="+mn-cs"/>
      </a:defRPr>
    </a:lvl8pPr>
    <a:lvl9pPr marL="7190402" algn="l" defTabSz="898799" rtl="0" eaLnBrk="1" latinLnBrk="0" hangingPunct="1">
      <a:defRPr sz="353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6144"/>
    <a:srgbClr val="E56A53"/>
    <a:srgbClr val="81C500"/>
    <a:srgbClr val="E3CDB1"/>
    <a:srgbClr val="CCCCCC"/>
    <a:srgbClr val="FFC038"/>
    <a:srgbClr val="105456"/>
    <a:srgbClr val="008FB3"/>
    <a:srgbClr val="7E5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D5A0F7-8084-7940-A38B-3C1546039895}" v="2" dt="2024-03-01T17:53:11.6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89" autoAdjust="0"/>
    <p:restoredTop sz="86395" autoAdjust="0"/>
  </p:normalViewPr>
  <p:slideViewPr>
    <p:cSldViewPr snapToGrid="0" snapToObjects="1">
      <p:cViewPr>
        <p:scale>
          <a:sx n="56" d="100"/>
          <a:sy n="56" d="100"/>
        </p:scale>
        <p:origin x="136" y="144"/>
      </p:cViewPr>
      <p:guideLst>
        <p:guide orient="horz" pos="4320"/>
        <p:guide pos="7681"/>
      </p:guideLst>
    </p:cSldViewPr>
  </p:slideViewPr>
  <p:outlineViewPr>
    <p:cViewPr>
      <p:scale>
        <a:sx n="33" d="100"/>
        <a:sy n="33" d="100"/>
      </p:scale>
      <p:origin x="0" y="-60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notesViewPr>
    <p:cSldViewPr snapToGrid="0" snapToObjects="1">
      <p:cViewPr varScale="1">
        <p:scale>
          <a:sx n="166" d="100"/>
          <a:sy n="166" d="100"/>
        </p:scale>
        <p:origin x="1528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E51A5-B478-1E40-8CBB-0DAA8831E99D}" type="datetimeFigureOut">
              <a:rPr lang="en-US" smtClean="0"/>
              <a:t>2/29/24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AD578-DED7-9640-8F31-2B6A02B2A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78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D587F-861E-6740-9643-E3DDAE89B8D6}" type="datetimeFigureOut">
              <a:rPr lang="en-US" smtClean="0"/>
              <a:t>2/29/24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2F50-0B60-B34B-8422-4E195A5AE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43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13733" rtl="0" eaLnBrk="1" latinLnBrk="0" hangingPunct="1">
      <a:defRPr sz="2118" kern="1200">
        <a:solidFill>
          <a:schemeClr val="tx1"/>
        </a:solidFill>
        <a:latin typeface="+mn-lt"/>
        <a:ea typeface="+mn-ea"/>
        <a:cs typeface="+mn-cs"/>
      </a:defRPr>
    </a:lvl1pPr>
    <a:lvl2pPr marL="806867" algn="l" defTabSz="1613733" rtl="0" eaLnBrk="1" latinLnBrk="0" hangingPunct="1">
      <a:defRPr sz="2118" kern="1200">
        <a:solidFill>
          <a:schemeClr val="tx1"/>
        </a:solidFill>
        <a:latin typeface="+mn-lt"/>
        <a:ea typeface="+mn-ea"/>
        <a:cs typeface="+mn-cs"/>
      </a:defRPr>
    </a:lvl2pPr>
    <a:lvl3pPr marL="1613733" algn="l" defTabSz="1613733" rtl="0" eaLnBrk="1" latinLnBrk="0" hangingPunct="1">
      <a:defRPr sz="2118" kern="1200">
        <a:solidFill>
          <a:schemeClr val="tx1"/>
        </a:solidFill>
        <a:latin typeface="+mn-lt"/>
        <a:ea typeface="+mn-ea"/>
        <a:cs typeface="+mn-cs"/>
      </a:defRPr>
    </a:lvl3pPr>
    <a:lvl4pPr marL="2420600" algn="l" defTabSz="1613733" rtl="0" eaLnBrk="1" latinLnBrk="0" hangingPunct="1">
      <a:defRPr sz="2118" kern="1200">
        <a:solidFill>
          <a:schemeClr val="tx1"/>
        </a:solidFill>
        <a:latin typeface="+mn-lt"/>
        <a:ea typeface="+mn-ea"/>
        <a:cs typeface="+mn-cs"/>
      </a:defRPr>
    </a:lvl4pPr>
    <a:lvl5pPr marL="3227466" algn="l" defTabSz="1613733" rtl="0" eaLnBrk="1" latinLnBrk="0" hangingPunct="1">
      <a:defRPr sz="2118" kern="1200">
        <a:solidFill>
          <a:schemeClr val="tx1"/>
        </a:solidFill>
        <a:latin typeface="+mn-lt"/>
        <a:ea typeface="+mn-ea"/>
        <a:cs typeface="+mn-cs"/>
      </a:defRPr>
    </a:lvl5pPr>
    <a:lvl6pPr marL="4034333" algn="l" defTabSz="1613733" rtl="0" eaLnBrk="1" latinLnBrk="0" hangingPunct="1">
      <a:defRPr sz="2118" kern="1200">
        <a:solidFill>
          <a:schemeClr val="tx1"/>
        </a:solidFill>
        <a:latin typeface="+mn-lt"/>
        <a:ea typeface="+mn-ea"/>
        <a:cs typeface="+mn-cs"/>
      </a:defRPr>
    </a:lvl6pPr>
    <a:lvl7pPr marL="4841199" algn="l" defTabSz="1613733" rtl="0" eaLnBrk="1" latinLnBrk="0" hangingPunct="1">
      <a:defRPr sz="2118" kern="1200">
        <a:solidFill>
          <a:schemeClr val="tx1"/>
        </a:solidFill>
        <a:latin typeface="+mn-lt"/>
        <a:ea typeface="+mn-ea"/>
        <a:cs typeface="+mn-cs"/>
      </a:defRPr>
    </a:lvl7pPr>
    <a:lvl8pPr marL="5648066" algn="l" defTabSz="1613733" rtl="0" eaLnBrk="1" latinLnBrk="0" hangingPunct="1">
      <a:defRPr sz="2118" kern="1200">
        <a:solidFill>
          <a:schemeClr val="tx1"/>
        </a:solidFill>
        <a:latin typeface="+mn-lt"/>
        <a:ea typeface="+mn-ea"/>
        <a:cs typeface="+mn-cs"/>
      </a:defRPr>
    </a:lvl8pPr>
    <a:lvl9pPr marL="6454932" algn="l" defTabSz="1613733" rtl="0" eaLnBrk="1" latinLnBrk="0" hangingPunct="1">
      <a:defRPr sz="211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40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73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24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06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719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87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985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26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34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759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210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873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0301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1274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111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7675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176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591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66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08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85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9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59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www.pewresearch.org</a:t>
            </a:r>
            <a:r>
              <a:rPr lang="en-US" dirty="0"/>
              <a:t>/short-reads/2022/07/13/u-s-journalists-differ-from-the-public-in-their-views-of-bothsidesism-in-journalism/ft_2022-07-13_bothsidesjournalism_01/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82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www.pewresearch.org</a:t>
            </a:r>
            <a:r>
              <a:rPr lang="en-US" dirty="0"/>
              <a:t>/short-reads/2022/07/13/u-s-journalists-differ-from-the-public-in-their-views-of-bothsidesism-in-journalism/ft_2022-07-13_bothsidesjournalism_01/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818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www.pewresearch.org</a:t>
            </a:r>
            <a:r>
              <a:rPr lang="en-US" dirty="0"/>
              <a:t>/short-reads/2022/07/13/u-s-journalists-differ-from-the-public-in-their-views-of-bothsidesism-in-journalism/ft_2022-07-13_bothsidesjournalism_01/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15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24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25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jpe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-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BB2362A8-B35C-6344-168F-975FC4D60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83"/>
          <a:stretch/>
        </p:blipFill>
        <p:spPr>
          <a:xfrm>
            <a:off x="0" y="0"/>
            <a:ext cx="1916219" cy="85471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A12CD24-74CA-0905-D07A-23DF9DF44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542867"/>
            <a:ext cx="1916247" cy="517313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B3B6BF-2B16-86A0-06F6-306E154F9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916247" y="0"/>
            <a:ext cx="350193" cy="1371599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An aerial shot of Colorado State University campus">
            <a:extLst>
              <a:ext uri="{FF2B5EF4-FFF2-40B4-BE49-F238E27FC236}">
                <a16:creationId xmlns:a16="http://schemas.microsoft.com/office/drawing/2014/main" id="{D30282C0-5A37-362D-B1DC-BFE43AC19E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66439" y="-1"/>
            <a:ext cx="20578871" cy="13736203"/>
          </a:xfrm>
          <a:prstGeom prst="rect">
            <a:avLst/>
          </a:prstGeom>
        </p:spPr>
      </p:pic>
      <p:pic>
        <p:nvPicPr>
          <p:cNvPr id="39" name="Picture 38" descr="Colorado State University logo">
            <a:extLst>
              <a:ext uri="{FF2B5EF4-FFF2-40B4-BE49-F238E27FC236}">
                <a16:creationId xmlns:a16="http://schemas.microsoft.com/office/drawing/2014/main" id="{05598EE9-D485-D86F-A9DF-63BBA2F49A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42680" y="695055"/>
            <a:ext cx="5296465" cy="346558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0EED9DF-CA52-CD7D-5F2A-469D8A2F8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95338" y="3524880"/>
            <a:ext cx="11950262" cy="5078313"/>
          </a:xfrm>
        </p:spPr>
        <p:txBody>
          <a:bodyPr/>
          <a:lstStyle>
            <a:lvl1pPr>
              <a:defRPr sz="10600"/>
            </a:lvl1pPr>
          </a:lstStyle>
          <a:p>
            <a:r>
              <a:rPr lang="en-US" dirty="0"/>
              <a:t>Three-line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cxnSp>
        <p:nvCxnSpPr>
          <p:cNvPr id="3" name="Straight Connecto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995338" y="9039224"/>
            <a:ext cx="1608206" cy="0"/>
          </a:xfrm>
          <a:prstGeom prst="line">
            <a:avLst/>
          </a:prstGeom>
          <a:ln w="28575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995339" y="9475255"/>
            <a:ext cx="11950262" cy="750975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1234609" indent="0">
              <a:buNone/>
              <a:defRPr/>
            </a:lvl2pPr>
            <a:lvl3pPr marL="2469226" indent="0">
              <a:buNone/>
              <a:defRPr/>
            </a:lvl3pPr>
            <a:lvl4pPr marL="3703835" indent="0">
              <a:buNone/>
              <a:defRPr/>
            </a:lvl4pPr>
            <a:lvl5pPr marL="4938451" indent="0">
              <a:buNone/>
              <a:defRPr/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, name, or date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E58544-6EFC-4319-575F-41CF67865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22845326" y="0"/>
            <a:ext cx="350193" cy="1371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51DD589-66DA-2560-7B34-287747EB1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3195530" y="1"/>
            <a:ext cx="1191645" cy="3962400"/>
            <a:chOff x="23195532" y="179377"/>
            <a:chExt cx="1191645" cy="395295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26362F0-052A-E80B-360A-0F46D76C684C}"/>
                </a:ext>
              </a:extLst>
            </p:cNvPr>
            <p:cNvSpPr/>
            <p:nvPr userDrawn="1"/>
          </p:nvSpPr>
          <p:spPr>
            <a:xfrm>
              <a:off x="23195532" y="179377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0BF2DAB-1C7F-87EA-DF8A-701A4C25A3EB}"/>
                </a:ext>
              </a:extLst>
            </p:cNvPr>
            <p:cNvSpPr/>
            <p:nvPr userDrawn="1"/>
          </p:nvSpPr>
          <p:spPr>
            <a:xfrm>
              <a:off x="23195534" y="743665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244137-7879-AF2B-2E0D-AAEA8C7DDE72}"/>
                </a:ext>
              </a:extLst>
            </p:cNvPr>
            <p:cNvSpPr/>
            <p:nvPr userDrawn="1"/>
          </p:nvSpPr>
          <p:spPr>
            <a:xfrm>
              <a:off x="23195533" y="1307953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477791B-4C41-7E9E-6085-EFCADA0331E2}"/>
                </a:ext>
              </a:extLst>
            </p:cNvPr>
            <p:cNvSpPr/>
            <p:nvPr userDrawn="1"/>
          </p:nvSpPr>
          <p:spPr>
            <a:xfrm>
              <a:off x="23195532" y="1872241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C980BD-F417-0023-DD45-CB642CEB103B}"/>
                </a:ext>
              </a:extLst>
            </p:cNvPr>
            <p:cNvSpPr/>
            <p:nvPr userDrawn="1"/>
          </p:nvSpPr>
          <p:spPr>
            <a:xfrm>
              <a:off x="23195532" y="2436529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175C76B-5CBC-4C1C-E590-DACB014C0D3B}"/>
                </a:ext>
              </a:extLst>
            </p:cNvPr>
            <p:cNvSpPr/>
            <p:nvPr userDrawn="1"/>
          </p:nvSpPr>
          <p:spPr>
            <a:xfrm>
              <a:off x="23195532" y="3000817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3D121C1-3A58-31AE-ADD8-DD8863B68FE4}"/>
                </a:ext>
              </a:extLst>
            </p:cNvPr>
            <p:cNvSpPr/>
            <p:nvPr userDrawn="1"/>
          </p:nvSpPr>
          <p:spPr>
            <a:xfrm>
              <a:off x="23195532" y="3565107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C9B660E-DADE-3297-F523-480C57567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95519" y="3962400"/>
            <a:ext cx="1191643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30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Green-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D0A87B4F-7A57-E116-2C45-32B14FC88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448"/>
            <a:ext cx="7384308" cy="1066798"/>
            <a:chOff x="0" y="568749"/>
            <a:chExt cx="7384308" cy="1191643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D57C644-FEBF-9113-5927-9768D8D0FA88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07479E8-DC92-2C2F-2918-38A097E19379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05C1430-9968-6D88-677F-2485BB14AA2D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16FD7B1-416E-CA00-31A7-5492FEF65339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7F717F7-BA67-3DBB-2C1E-93DE9423B187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C25C91A-E7D6-143F-8CBA-49C86F081711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8BDCF05-9FAA-BE45-A86B-D65536E2DC65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D27DD14-79B6-BFA6-0DE1-4745077AD6EB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A1E6A46-72DD-4620-11AD-B24A46E2CD4F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24740B9-0AFE-2A72-BAB4-CD9179B4E7B8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3ADCE63-3A13-C0C7-34A8-AF40FE52F293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3163F3F-7C4F-CC6B-99BC-F04D03D6ECD0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6F35307-AB69-FFBC-107C-F809DFE913FA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92802A39-2259-D3B0-4A1A-54A6CD7C5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33" b="2225"/>
          <a:stretch/>
        </p:blipFill>
        <p:spPr>
          <a:xfrm>
            <a:off x="7384309" y="0"/>
            <a:ext cx="17002867" cy="1064129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150F919F-2672-E7CF-2330-1BB4B37DD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332" y="1066799"/>
            <a:ext cx="567222" cy="1022408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433AA952-0C7C-D384-ECA1-9F6FD4F55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3404" y="4230666"/>
            <a:ext cx="12781375" cy="2893100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Two-line</a:t>
            </a:r>
            <a:br>
              <a:rPr lang="en-US" dirty="0"/>
            </a:br>
            <a:r>
              <a:rPr lang="en-US" dirty="0"/>
              <a:t>Section Headline</a:t>
            </a: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60B6D903-D6D9-E95F-7AEF-BBE59B0BFF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03404" y="7615747"/>
            <a:ext cx="12781375" cy="750975"/>
          </a:xfrm>
        </p:spPr>
        <p:txBody>
          <a:bodyPr wrap="square">
            <a:sp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D72AE4-7D75-438A-159A-A31D41A68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266726" y="1065027"/>
            <a:ext cx="616688" cy="1022363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F03F0980-7265-5C47-BE68-98BD261ED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9"/>
          <a:stretch/>
        </p:blipFill>
        <p:spPr>
          <a:xfrm>
            <a:off x="18883423" y="1065902"/>
            <a:ext cx="5503752" cy="10224080"/>
          </a:xfrm>
          <a:prstGeom prst="rect">
            <a:avLst/>
          </a:prstGeom>
        </p:spPr>
      </p:pic>
      <p:pic>
        <p:nvPicPr>
          <p:cNvPr id="2" name="Picture 1" descr="Colorado State University symbol">
            <a:extLst>
              <a:ext uri="{FF2B5EF4-FFF2-40B4-BE49-F238E27FC236}">
                <a16:creationId xmlns:a16="http://schemas.microsoft.com/office/drawing/2014/main" id="{5B9E5C18-1C92-7803-DDA7-77DDBC2095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5518" y="4680740"/>
            <a:ext cx="3077304" cy="307730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74329DB-9EDD-8725-56C0-72C3266940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" y="11279231"/>
            <a:ext cx="11866555" cy="2436768"/>
          </a:xfrm>
          <a:prstGeom prst="rect">
            <a:avLst/>
          </a:prstGeom>
        </p:spPr>
      </p:pic>
      <p:pic>
        <p:nvPicPr>
          <p:cNvPr id="75" name="Picture 74" descr="A landscape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30E7D063-4617-D2BD-9DE7-7C737655E0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1866554" y="11279231"/>
            <a:ext cx="12520621" cy="2436768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8FFE2DF-4195-F5AF-C13C-36CE7BF15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7140" y="13024017"/>
            <a:ext cx="924316" cy="44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084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84C5DCFD-8E50-0E34-6511-17C6AF3AF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448"/>
            <a:ext cx="7384308" cy="1066798"/>
            <a:chOff x="0" y="568749"/>
            <a:chExt cx="7384308" cy="1191643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C93CB56-B18F-AC2B-07FA-E327477319F1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7EA4EAD-14FD-0B28-80CE-E58319CD5295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5D85398-5510-C23C-4599-548EAB3C0372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A023E23-4CF0-2687-7015-75045B5BC79E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ACFA773-B3D3-CA22-E73B-2E187CE9110A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6563EC6-526A-898E-1767-530D884EAC64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C1FAB3A-AEC6-1661-22DC-1A08925AC506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DCA74DA-15F1-3C92-AC34-90D525C3E823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6D78D92-995C-D6A8-FF27-DF556469F0B9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ED26EE1-6D1D-C765-2643-A5B8D2CF1065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56B6B76-27D4-A7B5-C6F2-231D80228249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13B34D3-83D6-C0FE-B940-F2777F520BE3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19A497C-BE2A-8D40-9B83-F6EB98B5FDF9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1A19627-FAD9-25D7-76F5-FEC1CE8C3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33" b="2225"/>
          <a:stretch/>
        </p:blipFill>
        <p:spPr>
          <a:xfrm>
            <a:off x="7384309" y="0"/>
            <a:ext cx="17002867" cy="106412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B4C97F1-160B-3523-A33A-03C80EC7C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332" y="1066799"/>
            <a:ext cx="567222" cy="1022408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A77D9F0-19AB-8C54-BB91-2A8C7E3977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3404" y="4233175"/>
            <a:ext cx="12781375" cy="2893100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Two-line</a:t>
            </a:r>
            <a:br>
              <a:rPr lang="en-US" dirty="0"/>
            </a:br>
            <a:r>
              <a:rPr lang="en-US" dirty="0"/>
              <a:t>Section Headline</a:t>
            </a: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1EE2248E-7F37-648B-CC77-345582D199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03404" y="7618256"/>
            <a:ext cx="12781375" cy="750975"/>
          </a:xfrm>
        </p:spPr>
        <p:txBody>
          <a:bodyPr wrap="square">
            <a:sp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0B0AE0-E249-ED95-8E45-9A6ECFA10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266726" y="1065027"/>
            <a:ext cx="616688" cy="1022363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9353248-0DFE-5786-3EB4-38ECB7019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9"/>
          <a:stretch/>
        </p:blipFill>
        <p:spPr>
          <a:xfrm>
            <a:off x="18883423" y="1065902"/>
            <a:ext cx="5503752" cy="10224080"/>
          </a:xfrm>
          <a:prstGeom prst="rect">
            <a:avLst/>
          </a:prstGeom>
        </p:spPr>
      </p:pic>
      <p:pic>
        <p:nvPicPr>
          <p:cNvPr id="2" name="Picture 1" descr="Colorado State University symbol">
            <a:extLst>
              <a:ext uri="{FF2B5EF4-FFF2-40B4-BE49-F238E27FC236}">
                <a16:creationId xmlns:a16="http://schemas.microsoft.com/office/drawing/2014/main" id="{43ECF808-D3BE-4641-8561-5991299CBE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5518" y="4680740"/>
            <a:ext cx="3077304" cy="307730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491971E-EC47-BAB2-F1BB-CF91536E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" y="11279232"/>
            <a:ext cx="11866555" cy="2436768"/>
          </a:xfrm>
          <a:prstGeom prst="rect">
            <a:avLst/>
          </a:prstGeom>
        </p:spPr>
      </p:pic>
      <p:sp>
        <p:nvSpPr>
          <p:cNvPr id="52" name="Picture Placeholder 9">
            <a:extLst>
              <a:ext uri="{FF2B5EF4-FFF2-40B4-BE49-F238E27FC236}">
                <a16:creationId xmlns:a16="http://schemas.microsoft.com/office/drawing/2014/main" id="{BFE76D5A-50D9-62AB-C9BD-7DCEA851529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866554" y="11279232"/>
            <a:ext cx="12486238" cy="243676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CD1A3F4-56E6-44A2-F6BA-77EC11C852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7140" y="13024017"/>
            <a:ext cx="924316" cy="44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15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CA485E-0E8B-9F15-5F04-03D336D7F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3889929" cy="1371689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AED3097-84AA-5862-F8D0-BC7207A1C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49950" y="0"/>
            <a:ext cx="467841" cy="1371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olorado State University symbol">
            <a:extLst>
              <a:ext uri="{FF2B5EF4-FFF2-40B4-BE49-F238E27FC236}">
                <a16:creationId xmlns:a16="http://schemas.microsoft.com/office/drawing/2014/main" id="{F146F9C0-7E8C-BFF4-F322-1B9DE073D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0856" y="11592396"/>
            <a:ext cx="1446028" cy="14460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A24BEA-BB70-0A76-015A-8BFD7EB86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1515" y="1"/>
            <a:ext cx="20495659" cy="144602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8E4A518-5FA6-422E-78D3-21ABCD78F9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6340" y="2077755"/>
            <a:ext cx="17921045" cy="1538883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BEA90C6-8F52-877D-2151-41D9FA2F2E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6339" y="4010336"/>
            <a:ext cx="17921045" cy="33229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  <a:p>
            <a:pPr lvl="0"/>
            <a:r>
              <a:rPr lang="en-US" dirty="0"/>
              <a:t>Copy</a:t>
            </a:r>
          </a:p>
          <a:p>
            <a:pPr lvl="0"/>
            <a:r>
              <a:rPr lang="en-US" dirty="0"/>
              <a:t>Copy</a:t>
            </a:r>
          </a:p>
          <a:p>
            <a:pPr lvl="0"/>
            <a:r>
              <a:rPr lang="en-US" dirty="0"/>
              <a:t>Copy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F596587-5715-BFF7-0FFD-2D41193E6F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214133" y="13024017"/>
            <a:ext cx="924316" cy="44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00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3307C8-7062-4247-432A-F4259380A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7" y="0"/>
            <a:ext cx="24385588" cy="13716893"/>
          </a:xfrm>
          <a:prstGeom prst="rect">
            <a:avLst/>
          </a:prstGeom>
        </p:spPr>
      </p:pic>
      <p:pic>
        <p:nvPicPr>
          <p:cNvPr id="8" name="Picture 7" descr="Colorado State University symbol">
            <a:extLst>
              <a:ext uri="{FF2B5EF4-FFF2-40B4-BE49-F238E27FC236}">
                <a16:creationId xmlns:a16="http://schemas.microsoft.com/office/drawing/2014/main" id="{D12D5377-6199-8F49-2CFD-D9431C0036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8468" y="1348236"/>
            <a:ext cx="1446028" cy="144602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395FAC7-B012-3C90-E0FE-8D2DFAB157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9470" y="3409600"/>
            <a:ext cx="21876635" cy="1538883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42DC5F9-E376-15D2-E4CF-2350E427D7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19469" y="5342182"/>
            <a:ext cx="21876635" cy="33229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  <a:p>
            <a:pPr lvl="0"/>
            <a:r>
              <a:rPr lang="en-US" dirty="0"/>
              <a:t>Copy</a:t>
            </a:r>
          </a:p>
          <a:p>
            <a:pPr lvl="0"/>
            <a:r>
              <a:rPr lang="en-US" dirty="0"/>
              <a:t>Copy</a:t>
            </a:r>
          </a:p>
          <a:p>
            <a:pPr lvl="0"/>
            <a:r>
              <a:rPr lang="en-US" dirty="0"/>
              <a:t>Copy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397D50F-C7A3-D938-FD4B-49B55C3681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214133" y="13024017"/>
            <a:ext cx="924316" cy="44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20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CB91771-9A35-C216-664E-38CB67BC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7" y="0"/>
            <a:ext cx="24385588" cy="13716893"/>
          </a:xfrm>
          <a:prstGeom prst="rect">
            <a:avLst/>
          </a:prstGeom>
        </p:spPr>
      </p:pic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5333653" y="5501526"/>
            <a:ext cx="7129454" cy="2318844"/>
          </a:xfrm>
          <a:prstGeom prst="rect">
            <a:avLst/>
          </a:prstGeom>
        </p:spPr>
        <p:txBody>
          <a:bodyPr vert="horz" wrap="square" lIns="101858" tIns="50929" rIns="101858" bIns="50929" rtlCol="0" anchor="t" anchorCtr="0">
            <a:spAutoFit/>
          </a:bodyPr>
          <a:lstStyle>
            <a:lvl1pPr>
              <a:defRPr sz="7200"/>
            </a:lvl1pPr>
          </a:lstStyle>
          <a:p>
            <a:r>
              <a:rPr lang="en-US" dirty="0"/>
              <a:t>Two-line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5333653" y="8214474"/>
            <a:ext cx="7129454" cy="695255"/>
          </a:xfrm>
        </p:spPr>
        <p:txBody>
          <a:bodyPr wrap="square">
            <a:spAutoFit/>
          </a:bodyPr>
          <a:lstStyle>
            <a:lvl1pPr marL="0" indent="0" algn="l">
              <a:lnSpc>
                <a:spcPct val="114000"/>
              </a:lnSpc>
              <a:buNone/>
              <a:defRPr/>
            </a:lvl1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 hasCustomPrompt="1"/>
          </p:nvPr>
        </p:nvSpPr>
        <p:spPr>
          <a:xfrm>
            <a:off x="2140721" y="2173027"/>
            <a:ext cx="12112761" cy="971417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chart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0A5CD19-1082-1512-97C9-96B79AEE0D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214133" y="13024017"/>
            <a:ext cx="924316" cy="44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2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idebar-Mountain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CC1413D-AA80-5916-E18A-87102AB43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"/>
          <a:stretch/>
        </p:blipFill>
        <p:spPr>
          <a:xfrm>
            <a:off x="1587" y="0"/>
            <a:ext cx="1682772" cy="13716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4458B6-0897-B08E-BD63-D027D5128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359" y="11015330"/>
            <a:ext cx="21430822" cy="27015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A9E552-529E-77F4-951A-D05187C6C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698809" y="0"/>
            <a:ext cx="467841" cy="1371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sun shining over a forest&#10;&#10;Description automatically generated">
            <a:extLst>
              <a:ext uri="{FF2B5EF4-FFF2-40B4-BE49-F238E27FC236}">
                <a16:creationId xmlns:a16="http://schemas.microsoft.com/office/drawing/2014/main" id="{14518560-1601-CEE2-6EE7-1F6CB7529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82214" y="0"/>
            <a:ext cx="7204961" cy="13716000"/>
          </a:xfrm>
          <a:prstGeom prst="rect">
            <a:avLst/>
          </a:prstGeom>
        </p:spPr>
      </p:pic>
      <p:pic>
        <p:nvPicPr>
          <p:cNvPr id="2" name="Picture 1" descr="Colorado State University symbol">
            <a:extLst>
              <a:ext uri="{FF2B5EF4-FFF2-40B4-BE49-F238E27FC236}">
                <a16:creationId xmlns:a16="http://schemas.microsoft.com/office/drawing/2014/main" id="{BDCB5DD4-D483-68BD-4F84-B2C9099F76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9715" y="11547405"/>
            <a:ext cx="1446028" cy="144602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85F4885-CC1E-1EF1-E274-97D422B3C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99573" y="1041989"/>
            <a:ext cx="13515349" cy="2893100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Two-line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C52649C-B641-EC57-75DF-EF9D3DD7C8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99572" y="4642064"/>
            <a:ext cx="13515349" cy="33229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  <a:p>
            <a:pPr lvl="0"/>
            <a:r>
              <a:rPr lang="en-US" dirty="0"/>
              <a:t>Copy</a:t>
            </a:r>
          </a:p>
          <a:p>
            <a:pPr lvl="0"/>
            <a:r>
              <a:rPr lang="en-US" dirty="0"/>
              <a:t>Copy</a:t>
            </a:r>
          </a:p>
          <a:p>
            <a:pPr lvl="0"/>
            <a:r>
              <a:rPr lang="en-US" dirty="0"/>
              <a:t>Copy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65B62-AEED-B85E-3FF6-57ED771FE8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06088" y="13024017"/>
            <a:ext cx="924316" cy="44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321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idebar-Ov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CC1413D-AA80-5916-E18A-87102AB43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"/>
          <a:stretch/>
        </p:blipFill>
        <p:spPr>
          <a:xfrm>
            <a:off x="1587" y="0"/>
            <a:ext cx="1682772" cy="13716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4458B6-0897-B08E-BD63-D027D5128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359" y="11015330"/>
            <a:ext cx="21430822" cy="27015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5EE25A-A459-3620-F240-4DFA54D6D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698809" y="0"/>
            <a:ext cx="467841" cy="1371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w of trees on a road&#10;&#10;Description automatically generated">
            <a:extLst>
              <a:ext uri="{FF2B5EF4-FFF2-40B4-BE49-F238E27FC236}">
                <a16:creationId xmlns:a16="http://schemas.microsoft.com/office/drawing/2014/main" id="{AC942C72-8EC5-C087-939D-9BC6B550B6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66651" y="1"/>
            <a:ext cx="7218938" cy="13715999"/>
          </a:xfrm>
          <a:prstGeom prst="rect">
            <a:avLst/>
          </a:prstGeom>
        </p:spPr>
      </p:pic>
      <p:pic>
        <p:nvPicPr>
          <p:cNvPr id="8" name="Picture 7" descr="Colorado State University symbol">
            <a:extLst>
              <a:ext uri="{FF2B5EF4-FFF2-40B4-BE49-F238E27FC236}">
                <a16:creationId xmlns:a16="http://schemas.microsoft.com/office/drawing/2014/main" id="{34E038AC-1AE3-ED73-7036-C6CAB00FAF4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9715" y="11547405"/>
            <a:ext cx="1446028" cy="144602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85F4885-CC1E-1EF1-E274-97D422B3C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99573" y="1041989"/>
            <a:ext cx="13515349" cy="2893100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Two-line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C52649C-B641-EC57-75DF-EF9D3DD7C8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99572" y="4642064"/>
            <a:ext cx="13515349" cy="33229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  <a:p>
            <a:pPr lvl="0"/>
            <a:r>
              <a:rPr lang="en-US" dirty="0"/>
              <a:t>Copy</a:t>
            </a:r>
          </a:p>
          <a:p>
            <a:pPr lvl="0"/>
            <a:r>
              <a:rPr lang="en-US" dirty="0"/>
              <a:t>Copy</a:t>
            </a:r>
          </a:p>
          <a:p>
            <a:pPr lvl="0"/>
            <a:r>
              <a:rPr lang="en-US" dirty="0"/>
              <a:t>Copy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42F9FFF-7EB1-A7DB-B013-A716B683F6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06088" y="13024017"/>
            <a:ext cx="924316" cy="44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357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ideba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C866178-CBCD-77EF-8FAB-1F3C49A75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"/>
          <a:stretch/>
        </p:blipFill>
        <p:spPr>
          <a:xfrm>
            <a:off x="1587" y="0"/>
            <a:ext cx="1682772" cy="13716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0CAAFB-2C9A-D0BB-FC1C-BBDD98ACF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360" y="11015330"/>
            <a:ext cx="14998886" cy="27015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82DB31-56E1-FB99-975F-6A13C48A2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698809" y="0"/>
            <a:ext cx="467841" cy="1371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B7A48FE2-579B-81DF-FD0F-99223BB771E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7182214" y="0"/>
            <a:ext cx="7170578" cy="13716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85F4885-CC1E-1EF1-E274-97D422B3C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99573" y="1041989"/>
            <a:ext cx="13515349" cy="2893100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Two-line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C52649C-B641-EC57-75DF-EF9D3DD7C8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99572" y="4642064"/>
            <a:ext cx="13515349" cy="33229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  <a:p>
            <a:pPr lvl="0"/>
            <a:r>
              <a:rPr lang="en-US" dirty="0"/>
              <a:t>Copy</a:t>
            </a:r>
          </a:p>
          <a:p>
            <a:pPr lvl="0"/>
            <a:r>
              <a:rPr lang="en-US" dirty="0"/>
              <a:t>Copy</a:t>
            </a:r>
          </a:p>
          <a:p>
            <a:pPr lvl="0"/>
            <a:r>
              <a:rPr lang="en-US" dirty="0"/>
              <a:t>Copy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22878-7E9A-81E8-7BD4-EA17ADD9C6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06088" y="13024017"/>
            <a:ext cx="924316" cy="44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111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94647" y="5063294"/>
            <a:ext cx="17197884" cy="1538883"/>
          </a:xfrm>
          <a:prstGeom prst="rect">
            <a:avLst/>
          </a:prstGeom>
        </p:spPr>
        <p:txBody>
          <a:bodyPr vert="horz" wrap="square" lIns="91440" tIns="91440" rIns="91440" bIns="91440" rtlCol="0" anchor="ctr" anchorCtr="0">
            <a:sp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“Quote”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2027ED-012B-7407-85EE-A5994FEE1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2649202"/>
            <a:ext cx="7384308" cy="1066798"/>
            <a:chOff x="0" y="568749"/>
            <a:chExt cx="7384308" cy="119164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A6BD615-3100-6B0D-80AF-6148FF436E62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2AB864A-DFC1-8ACE-87E4-E92DA290916C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3CAA52F-343B-3FE3-30E3-295C4517EB1E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EDB2290-3E87-EBEE-B7C5-B036F1C77117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FFB4E1-F274-B073-8E7E-CB2544A6D761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B2F0147-429D-9A58-82F4-19D9B4664D4E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7891A34-14D2-ADB6-1169-740DA5910940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09C2B3-142D-5E44-1175-183720B6E55A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945597-6F58-A8E5-A24B-B3C67DA5490A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207D62-8D62-B822-1E45-17C921014CC7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A9CCBA-B6CB-7D13-11F8-8B53466883D9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0D55400-2F92-5A7A-37B5-17CD27C2DC73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FE0A2EF-4B95-657F-0869-CC36FA292DB5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B2A8B82-B1AD-9FF9-67E7-3FDE201E7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33" b="2225"/>
          <a:stretch/>
        </p:blipFill>
        <p:spPr>
          <a:xfrm>
            <a:off x="7384309" y="12647754"/>
            <a:ext cx="17002867" cy="1064129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672AE2E-C5C4-44D6-2A12-46A2082FB2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214133" y="13024017"/>
            <a:ext cx="924316" cy="44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rgbClr val="000000"/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404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-Color Bar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2440F7-CED7-BA5A-F03A-60FEE65F9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7" y="0"/>
            <a:ext cx="24385588" cy="1371689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29CFA67-6F27-DC17-19C2-9CAB7BCE34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05448" y="2096307"/>
            <a:ext cx="20507810" cy="1538883"/>
          </a:xfrm>
        </p:spPr>
        <p:txBody>
          <a:bodyPr/>
          <a:lstStyle/>
          <a:p>
            <a:r>
              <a:rPr lang="en-US" dirty="0"/>
              <a:t>Headline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2605448" y="4255594"/>
            <a:ext cx="6075728" cy="892552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40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9821489" y="4255594"/>
            <a:ext cx="6075728" cy="892552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40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17037530" y="4255594"/>
            <a:ext cx="6075728" cy="892552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40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8697D4B-8432-9C6E-B48E-E03539E44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214133" y="13024017"/>
            <a:ext cx="924316" cy="44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-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BC10D8E-8D0B-3CB5-550F-C1F0821F1C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83"/>
          <a:stretch/>
        </p:blipFill>
        <p:spPr>
          <a:xfrm>
            <a:off x="0" y="0"/>
            <a:ext cx="1916219" cy="85471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A12CD24-74CA-0905-D07A-23DF9DF44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542867"/>
            <a:ext cx="1916247" cy="517313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B3B6BF-2B16-86A0-06F6-306E154F9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916247" y="0"/>
            <a:ext cx="350193" cy="1371599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25EF944-57F4-E84D-0B8B-F23B69A51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66440" y="0"/>
            <a:ext cx="6648960" cy="1371599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Colorado State University logo">
            <a:extLst>
              <a:ext uri="{FF2B5EF4-FFF2-40B4-BE49-F238E27FC236}">
                <a16:creationId xmlns:a16="http://schemas.microsoft.com/office/drawing/2014/main" id="{513D1247-2275-E5FB-89CF-D88723D811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23038" y="5125206"/>
            <a:ext cx="5296465" cy="346558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E7B9D46-0C64-DE90-73CB-FC4C4FD13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95338" y="3524880"/>
            <a:ext cx="11950262" cy="5078313"/>
          </a:xfrm>
        </p:spPr>
        <p:txBody>
          <a:bodyPr/>
          <a:lstStyle>
            <a:lvl1pPr>
              <a:defRPr sz="10600"/>
            </a:lvl1pPr>
          </a:lstStyle>
          <a:p>
            <a:r>
              <a:rPr lang="en-US" dirty="0"/>
              <a:t>Three-line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cxnSp>
        <p:nvCxnSpPr>
          <p:cNvPr id="3" name="Straight Connecto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995338" y="9039224"/>
            <a:ext cx="1608206" cy="0"/>
          </a:xfrm>
          <a:prstGeom prst="line">
            <a:avLst/>
          </a:prstGeom>
          <a:ln w="28575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995339" y="9475255"/>
            <a:ext cx="11950262" cy="750975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1234609" indent="0">
              <a:buNone/>
              <a:defRPr/>
            </a:lvl2pPr>
            <a:lvl3pPr marL="2469226" indent="0">
              <a:buNone/>
              <a:defRPr/>
            </a:lvl3pPr>
            <a:lvl4pPr marL="3703835" indent="0">
              <a:buNone/>
              <a:defRPr/>
            </a:lvl4pPr>
            <a:lvl5pPr marL="4938451" indent="0">
              <a:buNone/>
              <a:defRPr/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, name, or date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E58544-6EFC-4319-575F-41CF67865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22845326" y="0"/>
            <a:ext cx="350193" cy="1371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B5B052-2CDE-BD23-7A21-71905398B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3195530" y="1"/>
            <a:ext cx="1191645" cy="3962400"/>
            <a:chOff x="23195532" y="179377"/>
            <a:chExt cx="1191645" cy="395295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63211BA-E7D7-3693-93C7-DDA43CEEC055}"/>
                </a:ext>
              </a:extLst>
            </p:cNvPr>
            <p:cNvSpPr/>
            <p:nvPr userDrawn="1"/>
          </p:nvSpPr>
          <p:spPr>
            <a:xfrm>
              <a:off x="23195532" y="179377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32A6159-BAF5-E0C8-B4B5-C415D68EA9A2}"/>
                </a:ext>
              </a:extLst>
            </p:cNvPr>
            <p:cNvSpPr/>
            <p:nvPr userDrawn="1"/>
          </p:nvSpPr>
          <p:spPr>
            <a:xfrm>
              <a:off x="23195534" y="743665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53694A3-5AE5-342B-306B-F64105E0D29D}"/>
                </a:ext>
              </a:extLst>
            </p:cNvPr>
            <p:cNvSpPr/>
            <p:nvPr userDrawn="1"/>
          </p:nvSpPr>
          <p:spPr>
            <a:xfrm>
              <a:off x="23195533" y="1307953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D70BF71-6A7D-E032-CC68-F5B91A0B5D08}"/>
                </a:ext>
              </a:extLst>
            </p:cNvPr>
            <p:cNvSpPr/>
            <p:nvPr userDrawn="1"/>
          </p:nvSpPr>
          <p:spPr>
            <a:xfrm>
              <a:off x="23195532" y="1872241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B01747F-78C9-192A-E0B3-BB8BE79EFEF1}"/>
                </a:ext>
              </a:extLst>
            </p:cNvPr>
            <p:cNvSpPr/>
            <p:nvPr userDrawn="1"/>
          </p:nvSpPr>
          <p:spPr>
            <a:xfrm>
              <a:off x="23195532" y="2436529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AF11095-1E4B-721B-2D2E-A6AE9C07FEF2}"/>
                </a:ext>
              </a:extLst>
            </p:cNvPr>
            <p:cNvSpPr/>
            <p:nvPr userDrawn="1"/>
          </p:nvSpPr>
          <p:spPr>
            <a:xfrm>
              <a:off x="23195532" y="3000817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714B9EB-86D0-1A95-18F4-6EF135DA6543}"/>
                </a:ext>
              </a:extLst>
            </p:cNvPr>
            <p:cNvSpPr/>
            <p:nvPr userDrawn="1"/>
          </p:nvSpPr>
          <p:spPr>
            <a:xfrm>
              <a:off x="23195532" y="3565107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C9B660E-DADE-3297-F523-480C57567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95519" y="3962400"/>
            <a:ext cx="1191643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31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-Sideba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367D14-DC84-37FE-9353-9AFB12EA1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3889929" cy="137168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F38DA7F-E3F5-8F2E-74C2-ED9978E06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49950" y="0"/>
            <a:ext cx="467841" cy="1371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Colorado State University symbol">
            <a:extLst>
              <a:ext uri="{FF2B5EF4-FFF2-40B4-BE49-F238E27FC236}">
                <a16:creationId xmlns:a16="http://schemas.microsoft.com/office/drawing/2014/main" id="{E74486EA-1727-AA76-BCAA-5245CDDF5B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0856" y="11592396"/>
            <a:ext cx="1446028" cy="1446028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B10D2022-1C46-B33B-9D3B-B229B82C73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9875" y="723070"/>
            <a:ext cx="18136812" cy="1538883"/>
          </a:xfrm>
        </p:spPr>
        <p:txBody>
          <a:bodyPr/>
          <a:lstStyle/>
          <a:p>
            <a:r>
              <a:rPr lang="en-US" dirty="0"/>
              <a:t>Headline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5169876" y="2904662"/>
            <a:ext cx="5428021" cy="892552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40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11524271" y="2904662"/>
            <a:ext cx="5428021" cy="892552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40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17878666" y="2904662"/>
            <a:ext cx="5428021" cy="892552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40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2F58C89-8A08-333D-6958-95A00A0BA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214133" y="13024017"/>
            <a:ext cx="924316" cy="44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255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5904649" cy="13716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Click to insert photo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CB5CA8-1D33-D57A-0D5B-9F0C565ED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9" t="10488"/>
          <a:stretch/>
        </p:blipFill>
        <p:spPr>
          <a:xfrm rot="10800000">
            <a:off x="16138571" y="0"/>
            <a:ext cx="8248604" cy="13716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FB33A28-D647-6609-0C80-6EA99E415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904649" y="-2"/>
            <a:ext cx="467841" cy="1371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6873773" y="6858000"/>
            <a:ext cx="6778200" cy="695255"/>
          </a:xfrm>
        </p:spPr>
        <p:txBody>
          <a:bodyPr wrap="square">
            <a:spAutoFit/>
          </a:bodyPr>
          <a:lstStyle>
            <a:lvl1pPr marL="0" indent="0" algn="ctr">
              <a:lnSpc>
                <a:spcPct val="114000"/>
              </a:lnSpc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6873773" y="5246522"/>
            <a:ext cx="6778200" cy="933849"/>
          </a:xfrm>
          <a:prstGeom prst="rect">
            <a:avLst/>
          </a:prstGeom>
        </p:spPr>
        <p:txBody>
          <a:bodyPr vert="horz" wrap="square" lIns="101858" tIns="50929" rIns="101858" bIns="50929" rtlCol="0" anchor="b" anchorCtr="0">
            <a:spAutoFit/>
          </a:bodyPr>
          <a:lstStyle>
            <a:lvl1pPr algn="ctr"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23C1988-8971-9C59-BDE8-BC869EA85B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214133" y="13024017"/>
            <a:ext cx="924316" cy="44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bg1"/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99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A584C64-A914-822E-A0BB-375E897CD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"/>
            <a:ext cx="1191645" cy="3962400"/>
            <a:chOff x="23195532" y="179377"/>
            <a:chExt cx="1191645" cy="395295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01BE646-2679-41E3-CEB5-2DD4A90CE1C6}"/>
                </a:ext>
              </a:extLst>
            </p:cNvPr>
            <p:cNvSpPr/>
            <p:nvPr userDrawn="1"/>
          </p:nvSpPr>
          <p:spPr>
            <a:xfrm>
              <a:off x="23195532" y="179377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D082E90-8AC0-2284-E1DB-33E0BDA450B6}"/>
                </a:ext>
              </a:extLst>
            </p:cNvPr>
            <p:cNvSpPr/>
            <p:nvPr userDrawn="1"/>
          </p:nvSpPr>
          <p:spPr>
            <a:xfrm>
              <a:off x="23195534" y="743665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6DA3119-45E8-4CA2-315E-F2CF9CBE15CE}"/>
                </a:ext>
              </a:extLst>
            </p:cNvPr>
            <p:cNvSpPr/>
            <p:nvPr userDrawn="1"/>
          </p:nvSpPr>
          <p:spPr>
            <a:xfrm>
              <a:off x="23195533" y="1307953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5AD474F-9AA3-103A-C4A9-09C689687EE1}"/>
                </a:ext>
              </a:extLst>
            </p:cNvPr>
            <p:cNvSpPr/>
            <p:nvPr userDrawn="1"/>
          </p:nvSpPr>
          <p:spPr>
            <a:xfrm>
              <a:off x="23195532" y="1872241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51CED52-3D32-5A87-9350-1D2CB3612122}"/>
                </a:ext>
              </a:extLst>
            </p:cNvPr>
            <p:cNvSpPr/>
            <p:nvPr userDrawn="1"/>
          </p:nvSpPr>
          <p:spPr>
            <a:xfrm>
              <a:off x="23195532" y="2436529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7C670C8-1DCB-9B2F-3719-8994E2876370}"/>
                </a:ext>
              </a:extLst>
            </p:cNvPr>
            <p:cNvSpPr/>
            <p:nvPr userDrawn="1"/>
          </p:nvSpPr>
          <p:spPr>
            <a:xfrm>
              <a:off x="23195532" y="3000817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A3FA346-5A9F-773A-7320-A028253E30BF}"/>
                </a:ext>
              </a:extLst>
            </p:cNvPr>
            <p:cNvSpPr/>
            <p:nvPr userDrawn="1"/>
          </p:nvSpPr>
          <p:spPr>
            <a:xfrm>
              <a:off x="23195532" y="3565107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71B610E-3267-1CA7-77AC-581280028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62400"/>
            <a:ext cx="1191643" cy="9753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5391DFD-1F77-AEF7-99E8-EB336BCE8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191643" y="0"/>
            <a:ext cx="350193" cy="1371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498030" y="1715201"/>
            <a:ext cx="8581832" cy="2893100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Two-line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98029" y="5386343"/>
            <a:ext cx="8581830" cy="33229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  <a:p>
            <a:pPr lvl="0"/>
            <a:r>
              <a:rPr lang="en-US" dirty="0"/>
              <a:t>Copy</a:t>
            </a:r>
          </a:p>
          <a:p>
            <a:pPr lvl="0"/>
            <a:r>
              <a:rPr lang="en-US" dirty="0"/>
              <a:t>Copy</a:t>
            </a:r>
          </a:p>
          <a:p>
            <a:pPr lvl="0"/>
            <a:r>
              <a:rPr lang="en-US" dirty="0"/>
              <a:t>Copy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12036056" y="0"/>
            <a:ext cx="12351120" cy="13716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5BA60A1-0A69-8625-4064-E44722C49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08111" y="13024017"/>
            <a:ext cx="924316" cy="44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79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D2B293C-E279-D262-62FF-DE9F18B37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82698" y="1715201"/>
            <a:ext cx="8581832" cy="2893100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Two-line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C4E5CF8-AF7E-5C3B-AE0F-2A8EB21265A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2582701" y="5386343"/>
            <a:ext cx="8581830" cy="33229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  <a:p>
            <a:pPr lvl="0"/>
            <a:r>
              <a:rPr lang="en-US" dirty="0"/>
              <a:t>Copy</a:t>
            </a:r>
          </a:p>
          <a:p>
            <a:pPr lvl="0"/>
            <a:r>
              <a:rPr lang="en-US" dirty="0"/>
              <a:t>Copy</a:t>
            </a:r>
          </a:p>
          <a:p>
            <a:pPr lvl="0"/>
            <a:r>
              <a:rPr lang="en-US" dirty="0"/>
              <a:t>Copy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E7CA2E77-0C7A-35BA-F020-60D736EB44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1626499" cy="13716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C56F39-2B84-2999-54DF-64863396D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22120733" y="0"/>
            <a:ext cx="350193" cy="1371599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EAED01-6C6A-C36B-3B7D-03A91FE39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2"/>
          <a:stretch/>
        </p:blipFill>
        <p:spPr>
          <a:xfrm>
            <a:off x="22470927" y="0"/>
            <a:ext cx="1916247" cy="85471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679910A-43DD-1C44-0141-B0B9F57F9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470928" y="8542870"/>
            <a:ext cx="1916247" cy="5173130"/>
          </a:xfrm>
          <a:prstGeom prst="rect">
            <a:avLst/>
          </a:prstGeom>
          <a:solidFill>
            <a:srgbClr val="006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CB3283F-B7C5-4D58-F734-965D9263C2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214133" y="13024017"/>
            <a:ext cx="924316" cy="44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bg1"/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7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Bottom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5EE7A8-CE53-9E0E-CB2D-27FFBA3B9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1295528"/>
            <a:ext cx="11866555" cy="24204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AB5C39-6DBF-F77D-92A5-B8FEF05F2567}"/>
              </a:ext>
            </a:extLst>
          </p:cNvPr>
          <p:cNvSpPr/>
          <p:nvPr userDrawn="1"/>
        </p:nvSpPr>
        <p:spPr>
          <a:xfrm>
            <a:off x="11866554" y="11295529"/>
            <a:ext cx="12520620" cy="2420471"/>
          </a:xfrm>
          <a:prstGeom prst="rect">
            <a:avLst/>
          </a:prstGeom>
          <a:solidFill>
            <a:srgbClr val="006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06724" y="11743593"/>
            <a:ext cx="22973728" cy="1333959"/>
          </a:xfrm>
          <a:prstGeom prst="rect">
            <a:avLst/>
          </a:prstGeom>
        </p:spPr>
        <p:txBody>
          <a:bodyPr vert="horz" wrap="square" lIns="101858" tIns="50929" rIns="101858" bIns="50929" rtlCol="0" anchor="t" anchorCtr="0">
            <a:sp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87175" cy="1129552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1E06C1A-BE66-6D39-BB1E-3ACF85574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214133" y="13024017"/>
            <a:ext cx="924316" cy="44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bg1"/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C3C97C-4922-CFA8-2692-28A33BDEF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93"/>
            <a:ext cx="1359243" cy="137168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6AFC4A-24B4-F991-4FE8-5F2430532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9243" y="-893"/>
            <a:ext cx="467841" cy="1371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827084" y="0"/>
            <a:ext cx="22560091" cy="13716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DA53C57-585A-C862-A030-6CF4335561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214133" y="13024017"/>
            <a:ext cx="924316" cy="44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bg1"/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64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352C01-CF06-B681-184A-FAE5A6ECB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2649202"/>
            <a:ext cx="7384308" cy="1066798"/>
            <a:chOff x="0" y="568749"/>
            <a:chExt cx="7384308" cy="11916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95E2CB-20FB-92B4-7A63-AD12348A4E27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C85ADF-891A-E3CE-2A39-4F645BC1CD1D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E6FDF2-B195-6F0E-C775-3E75B03A7960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659CA4-F22D-5CB5-4F52-1120A3B0163F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FC27C3-B913-BD6A-2121-452EDFFA3347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27F1EFD-0724-26BE-BEA4-E006100A0613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31369B6-79CB-1FE0-44F1-A079EB772348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0CCF14-934C-2F45-E299-EADABD572E15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BF02125-91FB-5BD9-B947-33A245C1AB2B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C8BF4F0-1BAD-2261-9678-45CC4F8C4B0D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AEEE461-0455-13A9-7AF9-6DF7BC0B5E78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FAA87AA-5EC1-0A64-9BDC-3C9B3892CA61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6AB6F20-A900-3B90-DBCD-94880C4C6CA8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5559F08-43EE-41A4-7125-5A6E16B11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33" b="2225"/>
          <a:stretch/>
        </p:blipFill>
        <p:spPr>
          <a:xfrm>
            <a:off x="7384309" y="12647754"/>
            <a:ext cx="17002867" cy="1064129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4715335-D174-E71B-741C-712D7BBAF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214133" y="13024017"/>
            <a:ext cx="924316" cy="44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rgbClr val="000000"/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6BE7D36-222D-8293-06F9-02F1BC446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214133" y="13024017"/>
            <a:ext cx="924316" cy="44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93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619C00B1-75B9-D48E-7592-19E77953A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214133" y="13024017"/>
            <a:ext cx="924316" cy="44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97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 E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am with a leather halter&#10;&#10;Description automatically generated">
            <a:extLst>
              <a:ext uri="{FF2B5EF4-FFF2-40B4-BE49-F238E27FC236}">
                <a16:creationId xmlns:a16="http://schemas.microsoft.com/office/drawing/2014/main" id="{AF5630CA-CE85-8E94-7F94-DDB28DF995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7" y="0"/>
            <a:ext cx="24385588" cy="13716893"/>
          </a:xfrm>
          <a:prstGeom prst="rect">
            <a:avLst/>
          </a:prstGeom>
        </p:spPr>
      </p:pic>
      <p:pic>
        <p:nvPicPr>
          <p:cNvPr id="8" name="Picture 7" descr="Colorado State University logo">
            <a:extLst>
              <a:ext uri="{FF2B5EF4-FFF2-40B4-BE49-F238E27FC236}">
                <a16:creationId xmlns:a16="http://schemas.microsoft.com/office/drawing/2014/main" id="{1B6E8884-AC6A-78D6-0B43-26616F2549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6313" y="1473762"/>
            <a:ext cx="5296464" cy="3465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F832BF-CDCD-C36C-3D8E-F4CBCB8D7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29677" y="6413112"/>
            <a:ext cx="7649736" cy="165109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7482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-Unit 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E0622D4-4400-A1E1-234A-33DF8035E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83"/>
          <a:stretch/>
        </p:blipFill>
        <p:spPr>
          <a:xfrm>
            <a:off x="0" y="0"/>
            <a:ext cx="1916219" cy="85471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86C7CEA-7003-C4E0-6B60-21B547DF1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542867"/>
            <a:ext cx="1916247" cy="517313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D8B625-CCCA-0501-F438-A869F8AA6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916247" y="0"/>
            <a:ext cx="350193" cy="1371599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7A99E03-6BBD-CC22-3742-9CE525972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66440" y="0"/>
            <a:ext cx="6648960" cy="1371599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8CCEEE7F-6A45-438C-4C03-6861A126818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764514" y="5033019"/>
            <a:ext cx="5652812" cy="350984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1234609" indent="0">
              <a:buNone/>
              <a:defRPr>
                <a:solidFill>
                  <a:schemeClr val="bg1"/>
                </a:solidFill>
              </a:defRPr>
            </a:lvl2pPr>
            <a:lvl3pPr marL="2469227" indent="0">
              <a:buNone/>
              <a:defRPr>
                <a:solidFill>
                  <a:schemeClr val="bg1"/>
                </a:solidFill>
              </a:defRPr>
            </a:lvl3pPr>
            <a:lvl4pPr marL="3703837" indent="0">
              <a:buNone/>
              <a:defRPr>
                <a:solidFill>
                  <a:schemeClr val="bg1"/>
                </a:solidFill>
              </a:defRPr>
            </a:lvl4pPr>
            <a:lvl5pPr marL="493845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Crev-357</a:t>
            </a:r>
            <a:br>
              <a:rPr lang="en-US" dirty="0"/>
            </a:br>
            <a:r>
              <a:rPr lang="en-US" dirty="0"/>
              <a:t>Unit Identifier (.</a:t>
            </a:r>
            <a:r>
              <a:rPr lang="en-US" dirty="0" err="1"/>
              <a:t>png</a:t>
            </a:r>
            <a:r>
              <a:rPr lang="en-US" dirty="0"/>
              <a:t>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3CF289D-A3C9-8D9D-61B1-6AE279EE7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95338" y="3524880"/>
            <a:ext cx="11950262" cy="5078313"/>
          </a:xfrm>
        </p:spPr>
        <p:txBody>
          <a:bodyPr/>
          <a:lstStyle>
            <a:lvl1pPr>
              <a:defRPr sz="10600"/>
            </a:lvl1pPr>
          </a:lstStyle>
          <a:p>
            <a:r>
              <a:rPr lang="en-US" dirty="0"/>
              <a:t>Three-line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F025CF-7BE1-8FDD-94B1-32E1F2A72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995338" y="9039224"/>
            <a:ext cx="1608206" cy="0"/>
          </a:xfrm>
          <a:prstGeom prst="line">
            <a:avLst/>
          </a:prstGeom>
          <a:ln w="28575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8F8036D-B8E7-7487-153F-332A406909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95339" y="9475255"/>
            <a:ext cx="11950262" cy="750975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1234609" indent="0">
              <a:buNone/>
              <a:defRPr/>
            </a:lvl2pPr>
            <a:lvl3pPr marL="2469226" indent="0">
              <a:buNone/>
              <a:defRPr/>
            </a:lvl3pPr>
            <a:lvl4pPr marL="3703835" indent="0">
              <a:buNone/>
              <a:defRPr/>
            </a:lvl4pPr>
            <a:lvl5pPr marL="4938451" indent="0">
              <a:buNone/>
              <a:defRPr/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, name, or date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10B072C-F36A-A04E-DE4D-EB8A67A96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22845326" y="0"/>
            <a:ext cx="350193" cy="1371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FC4D76-81FB-ACCF-8977-8FEDAA98C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3195530" y="1"/>
            <a:ext cx="1191645" cy="3962400"/>
            <a:chOff x="23195532" y="179377"/>
            <a:chExt cx="1191645" cy="395295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9FEFD3E-5961-4845-219F-E001ECB39221}"/>
                </a:ext>
              </a:extLst>
            </p:cNvPr>
            <p:cNvSpPr/>
            <p:nvPr userDrawn="1"/>
          </p:nvSpPr>
          <p:spPr>
            <a:xfrm>
              <a:off x="23195532" y="179377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93A24E2-E454-BF9E-4DF9-7FF811781F11}"/>
                </a:ext>
              </a:extLst>
            </p:cNvPr>
            <p:cNvSpPr/>
            <p:nvPr userDrawn="1"/>
          </p:nvSpPr>
          <p:spPr>
            <a:xfrm>
              <a:off x="23195534" y="743665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45BA58C-3C07-33C7-1B6D-DFA6BDE81996}"/>
                </a:ext>
              </a:extLst>
            </p:cNvPr>
            <p:cNvSpPr/>
            <p:nvPr userDrawn="1"/>
          </p:nvSpPr>
          <p:spPr>
            <a:xfrm>
              <a:off x="23195533" y="1307953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DF491F-6D6B-7C62-539B-C2873ECA5D8A}"/>
                </a:ext>
              </a:extLst>
            </p:cNvPr>
            <p:cNvSpPr/>
            <p:nvPr userDrawn="1"/>
          </p:nvSpPr>
          <p:spPr>
            <a:xfrm>
              <a:off x="23195532" y="1872241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7588E49-A916-DC61-AFE1-19648A522FBE}"/>
                </a:ext>
              </a:extLst>
            </p:cNvPr>
            <p:cNvSpPr/>
            <p:nvPr userDrawn="1"/>
          </p:nvSpPr>
          <p:spPr>
            <a:xfrm>
              <a:off x="23195532" y="2436529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00C3479-63CA-CBA6-ACA2-ADE7FBECAE5E}"/>
                </a:ext>
              </a:extLst>
            </p:cNvPr>
            <p:cNvSpPr/>
            <p:nvPr userDrawn="1"/>
          </p:nvSpPr>
          <p:spPr>
            <a:xfrm>
              <a:off x="23195532" y="3000817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06DC5D7-2307-6000-B7B8-D8AA09E898A4}"/>
                </a:ext>
              </a:extLst>
            </p:cNvPr>
            <p:cNvSpPr/>
            <p:nvPr userDrawn="1"/>
          </p:nvSpPr>
          <p:spPr>
            <a:xfrm>
              <a:off x="23195532" y="3565107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4EF5D8E9-612D-681A-ED80-51B964A10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95519" y="3962400"/>
            <a:ext cx="1191643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5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 End-Nam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am with a leather halter&#10;&#10;Description automatically generated">
            <a:extLst>
              <a:ext uri="{FF2B5EF4-FFF2-40B4-BE49-F238E27FC236}">
                <a16:creationId xmlns:a16="http://schemas.microsoft.com/office/drawing/2014/main" id="{AF5630CA-CE85-8E94-7F94-DDB28DF995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7" y="0"/>
            <a:ext cx="24385588" cy="13716893"/>
          </a:xfrm>
          <a:prstGeom prst="rect">
            <a:avLst/>
          </a:prstGeom>
        </p:spPr>
      </p:pic>
      <p:pic>
        <p:nvPicPr>
          <p:cNvPr id="8" name="Picture 7" descr="Colorado State University logo">
            <a:extLst>
              <a:ext uri="{FF2B5EF4-FFF2-40B4-BE49-F238E27FC236}">
                <a16:creationId xmlns:a16="http://schemas.microsoft.com/office/drawing/2014/main" id="{1B6E8884-AC6A-78D6-0B43-26616F2549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6312" y="1473762"/>
            <a:ext cx="5296464" cy="3465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00FED6-ACDF-A229-AA14-0BB8A6ED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05069" y="6413112"/>
            <a:ext cx="7498947" cy="1015663"/>
          </a:xfrm>
        </p:spPr>
        <p:txBody>
          <a:bodyPr/>
          <a:lstStyle>
            <a:lvl1pPr algn="ctr">
              <a:defRPr sz="5400"/>
            </a:lvl1pPr>
          </a:lstStyle>
          <a:p>
            <a:r>
              <a:rPr lang="en-US" dirty="0"/>
              <a:t>Presented by: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40D62115-B299-FBCF-3FCD-BE332DB652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705070" y="7773561"/>
            <a:ext cx="7498947" cy="2776209"/>
          </a:xfrm>
        </p:spPr>
        <p:txBody>
          <a:bodyPr wrap="square">
            <a:spAutoFit/>
          </a:bodyPr>
          <a:lstStyle>
            <a:lvl1pPr marL="0" indent="0" algn="ctr">
              <a:buNone/>
              <a:defRPr sz="3200" b="0" spc="0">
                <a:solidFill>
                  <a:schemeClr val="tx2"/>
                </a:solidFill>
              </a:defRPr>
            </a:lvl1pPr>
            <a:lvl2pPr marL="1234609" indent="0">
              <a:buNone/>
              <a:defRPr/>
            </a:lvl2pPr>
            <a:lvl3pPr marL="2469226" indent="0">
              <a:buNone/>
              <a:defRPr/>
            </a:lvl3pPr>
            <a:lvl4pPr marL="3703835" indent="0">
              <a:buNone/>
              <a:defRPr/>
            </a:lvl4pPr>
            <a:lvl5pPr marL="4938451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contact info</a:t>
            </a:r>
          </a:p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contact info</a:t>
            </a:r>
          </a:p>
        </p:txBody>
      </p:sp>
    </p:spTree>
    <p:extLst>
      <p:ext uri="{BB962C8B-B14F-4D97-AF65-F5344CB8AC3E}">
        <p14:creationId xmlns:p14="http://schemas.microsoft.com/office/powerpoint/2010/main" val="340653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End-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212377C-37CB-D156-A059-40B7B1866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83"/>
          <a:stretch/>
        </p:blipFill>
        <p:spPr>
          <a:xfrm>
            <a:off x="0" y="0"/>
            <a:ext cx="1916219" cy="8547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A8FAB7-7FC1-928E-5427-3DA03526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542867"/>
            <a:ext cx="1916247" cy="517313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AA4D03-2C99-4E42-AE03-489907E1D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916247" y="0"/>
            <a:ext cx="350193" cy="1371599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1FE05E-6413-869C-B146-56D470DE5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66440" y="0"/>
            <a:ext cx="6648960" cy="1371599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olorado State University logo">
            <a:extLst>
              <a:ext uri="{FF2B5EF4-FFF2-40B4-BE49-F238E27FC236}">
                <a16:creationId xmlns:a16="http://schemas.microsoft.com/office/drawing/2014/main" id="{88E6F6F7-1DA3-89DD-7179-C39DAC639A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23038" y="5125206"/>
            <a:ext cx="5296465" cy="3465588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1C51E8C0-A960-CF8E-9E76-C4F479A0DC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95338" y="6741655"/>
            <a:ext cx="11950263" cy="1815882"/>
          </a:xfrm>
        </p:spPr>
        <p:txBody>
          <a:bodyPr/>
          <a:lstStyle>
            <a:lvl1pPr>
              <a:defRPr sz="10600"/>
            </a:lvl1pPr>
          </a:lstStyle>
          <a:p>
            <a:r>
              <a:rPr lang="en-US" dirty="0"/>
              <a:t>Thank you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A25D5DD-F3EC-F94F-7CD0-3D872F132B51}"/>
              </a:ext>
            </a:extLst>
          </p:cNvPr>
          <p:cNvCxnSpPr/>
          <p:nvPr userDrawn="1"/>
        </p:nvCxnSpPr>
        <p:spPr>
          <a:xfrm>
            <a:off x="9995338" y="9039224"/>
            <a:ext cx="1608206" cy="0"/>
          </a:xfrm>
          <a:prstGeom prst="line">
            <a:avLst/>
          </a:prstGeom>
          <a:ln w="28575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FF30E220-B1FD-A0BB-DE0C-BA85A05457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95339" y="9475199"/>
            <a:ext cx="11950262" cy="1594347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1234609" indent="0">
              <a:buNone/>
              <a:defRPr/>
            </a:lvl2pPr>
            <a:lvl3pPr marL="2469226" indent="0">
              <a:buNone/>
              <a:defRPr/>
            </a:lvl3pPr>
            <a:lvl4pPr marL="3703835" indent="0">
              <a:buNone/>
              <a:defRPr/>
            </a:lvl4pPr>
            <a:lvl5pPr marL="4938451" indent="0">
              <a:buNone/>
              <a:defRPr/>
            </a:lvl5pPr>
          </a:lstStyle>
          <a:p>
            <a:pPr lvl="0"/>
            <a:r>
              <a:rPr lang="en-US" dirty="0"/>
              <a:t>PRESENTER NAME, contact</a:t>
            </a:r>
          </a:p>
          <a:p>
            <a:pPr lvl="0"/>
            <a:r>
              <a:rPr lang="en-US" dirty="0"/>
              <a:t>PRESENTER NAME, contact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3DD767-C628-3A6F-97BD-9FFF02CA2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22845326" y="0"/>
            <a:ext cx="350193" cy="1371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9FCD3E1-DC76-37A2-36F0-EAA00D962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3195530" y="1"/>
            <a:ext cx="1191645" cy="3962400"/>
            <a:chOff x="23195532" y="179377"/>
            <a:chExt cx="1191645" cy="395295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1A587AE-9BBD-840C-D85E-5B6B4ADBC30D}"/>
                </a:ext>
              </a:extLst>
            </p:cNvPr>
            <p:cNvSpPr/>
            <p:nvPr userDrawn="1"/>
          </p:nvSpPr>
          <p:spPr>
            <a:xfrm>
              <a:off x="23195532" y="179377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5D19AD4-890F-F1F4-8B61-7F1743B4F6EA}"/>
                </a:ext>
              </a:extLst>
            </p:cNvPr>
            <p:cNvSpPr/>
            <p:nvPr userDrawn="1"/>
          </p:nvSpPr>
          <p:spPr>
            <a:xfrm>
              <a:off x="23195534" y="743665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751CADE-A0BE-763B-B0D4-DF84354C7881}"/>
                </a:ext>
              </a:extLst>
            </p:cNvPr>
            <p:cNvSpPr/>
            <p:nvPr userDrawn="1"/>
          </p:nvSpPr>
          <p:spPr>
            <a:xfrm>
              <a:off x="23195533" y="1307953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3A95A34-7E24-90F5-057A-DF9E87C66D4F}"/>
                </a:ext>
              </a:extLst>
            </p:cNvPr>
            <p:cNvSpPr/>
            <p:nvPr userDrawn="1"/>
          </p:nvSpPr>
          <p:spPr>
            <a:xfrm>
              <a:off x="23195532" y="1872241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7F0090-A7E2-89EE-E302-3A002D09B76F}"/>
                </a:ext>
              </a:extLst>
            </p:cNvPr>
            <p:cNvSpPr/>
            <p:nvPr userDrawn="1"/>
          </p:nvSpPr>
          <p:spPr>
            <a:xfrm>
              <a:off x="23195532" y="2436529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6406FAC-C9F5-2196-6685-FBF50AC240C7}"/>
                </a:ext>
              </a:extLst>
            </p:cNvPr>
            <p:cNvSpPr/>
            <p:nvPr userDrawn="1"/>
          </p:nvSpPr>
          <p:spPr>
            <a:xfrm>
              <a:off x="23195532" y="3000817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4FB0E4D-5BDF-2F0F-402C-F6C2FA743D5A}"/>
                </a:ext>
              </a:extLst>
            </p:cNvPr>
            <p:cNvSpPr/>
            <p:nvPr userDrawn="1"/>
          </p:nvSpPr>
          <p:spPr>
            <a:xfrm>
              <a:off x="23195532" y="3565107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A523F13-2585-E0CF-B408-841087C15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95519" y="3962400"/>
            <a:ext cx="1191643" cy="97536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End-Unit I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212377C-37CB-D156-A059-40B7B1866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83"/>
          <a:stretch/>
        </p:blipFill>
        <p:spPr>
          <a:xfrm>
            <a:off x="0" y="0"/>
            <a:ext cx="1916219" cy="8547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A8FAB7-7FC1-928E-5427-3DA03526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542867"/>
            <a:ext cx="1916247" cy="517313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AA4D03-2C99-4E42-AE03-489907E1D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916247" y="0"/>
            <a:ext cx="350193" cy="1371599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1FE05E-6413-869C-B146-56D470DE5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66440" y="0"/>
            <a:ext cx="6648960" cy="1371599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3DD767-C628-3A6F-97BD-9FFF02CA2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22845326" y="0"/>
            <a:ext cx="350193" cy="1371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9FCD3E1-DC76-37A2-36F0-EAA00D962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3195530" y="1"/>
            <a:ext cx="1191645" cy="3962400"/>
            <a:chOff x="23195532" y="179377"/>
            <a:chExt cx="1191645" cy="395295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1A587AE-9BBD-840C-D85E-5B6B4ADBC30D}"/>
                </a:ext>
              </a:extLst>
            </p:cNvPr>
            <p:cNvSpPr/>
            <p:nvPr userDrawn="1"/>
          </p:nvSpPr>
          <p:spPr>
            <a:xfrm>
              <a:off x="23195532" y="179377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5D19AD4-890F-F1F4-8B61-7F1743B4F6EA}"/>
                </a:ext>
              </a:extLst>
            </p:cNvPr>
            <p:cNvSpPr/>
            <p:nvPr userDrawn="1"/>
          </p:nvSpPr>
          <p:spPr>
            <a:xfrm>
              <a:off x="23195534" y="743665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751CADE-A0BE-763B-B0D4-DF84354C7881}"/>
                </a:ext>
              </a:extLst>
            </p:cNvPr>
            <p:cNvSpPr/>
            <p:nvPr userDrawn="1"/>
          </p:nvSpPr>
          <p:spPr>
            <a:xfrm>
              <a:off x="23195533" y="1307953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3A95A34-7E24-90F5-057A-DF9E87C66D4F}"/>
                </a:ext>
              </a:extLst>
            </p:cNvPr>
            <p:cNvSpPr/>
            <p:nvPr userDrawn="1"/>
          </p:nvSpPr>
          <p:spPr>
            <a:xfrm>
              <a:off x="23195532" y="1872241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7F0090-A7E2-89EE-E302-3A002D09B76F}"/>
                </a:ext>
              </a:extLst>
            </p:cNvPr>
            <p:cNvSpPr/>
            <p:nvPr userDrawn="1"/>
          </p:nvSpPr>
          <p:spPr>
            <a:xfrm>
              <a:off x="23195532" y="2436529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6406FAC-C9F5-2196-6685-FBF50AC240C7}"/>
                </a:ext>
              </a:extLst>
            </p:cNvPr>
            <p:cNvSpPr/>
            <p:nvPr userDrawn="1"/>
          </p:nvSpPr>
          <p:spPr>
            <a:xfrm>
              <a:off x="23195532" y="3000817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4FB0E4D-5BDF-2F0F-402C-F6C2FA743D5A}"/>
                </a:ext>
              </a:extLst>
            </p:cNvPr>
            <p:cNvSpPr/>
            <p:nvPr userDrawn="1"/>
          </p:nvSpPr>
          <p:spPr>
            <a:xfrm>
              <a:off x="23195532" y="3565107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A523F13-2585-E0CF-B408-841087C15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95519" y="3962400"/>
            <a:ext cx="1191643" cy="97536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B871660-E258-EA73-D579-547EDF741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95338" y="6741655"/>
            <a:ext cx="11950263" cy="1815882"/>
          </a:xfrm>
        </p:spPr>
        <p:txBody>
          <a:bodyPr/>
          <a:lstStyle>
            <a:lvl1pPr>
              <a:defRPr sz="10600"/>
            </a:lvl1pPr>
          </a:lstStyle>
          <a:p>
            <a:r>
              <a:rPr lang="en-US" dirty="0"/>
              <a:t>Thank you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A43E7A-35ED-91E3-9474-4044D7B529F9}"/>
              </a:ext>
            </a:extLst>
          </p:cNvPr>
          <p:cNvCxnSpPr/>
          <p:nvPr userDrawn="1"/>
        </p:nvCxnSpPr>
        <p:spPr>
          <a:xfrm>
            <a:off x="9995338" y="9039224"/>
            <a:ext cx="1608206" cy="0"/>
          </a:xfrm>
          <a:prstGeom prst="line">
            <a:avLst/>
          </a:prstGeom>
          <a:ln w="28575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3FF432A-71A0-AEB2-CD70-56E9AE449A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95339" y="9475199"/>
            <a:ext cx="11950262" cy="1594347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1234609" indent="0">
              <a:buNone/>
              <a:defRPr/>
            </a:lvl2pPr>
            <a:lvl3pPr marL="2469226" indent="0">
              <a:buNone/>
              <a:defRPr/>
            </a:lvl3pPr>
            <a:lvl4pPr marL="3703835" indent="0">
              <a:buNone/>
              <a:defRPr/>
            </a:lvl4pPr>
            <a:lvl5pPr marL="4938451" indent="0">
              <a:buNone/>
              <a:defRPr/>
            </a:lvl5pPr>
          </a:lstStyle>
          <a:p>
            <a:pPr lvl="0"/>
            <a:r>
              <a:rPr lang="en-US" dirty="0"/>
              <a:t>PRESENTER NAME, contact</a:t>
            </a:r>
          </a:p>
          <a:p>
            <a:pPr lvl="0"/>
            <a:r>
              <a:rPr lang="en-US" dirty="0"/>
              <a:t>PRESENTER NAME, contact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5F252C0F-BA90-D782-472D-97005636B9E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764514" y="5033019"/>
            <a:ext cx="5652812" cy="350984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1234609" indent="0">
              <a:buNone/>
              <a:defRPr>
                <a:solidFill>
                  <a:schemeClr val="bg1"/>
                </a:solidFill>
              </a:defRPr>
            </a:lvl2pPr>
            <a:lvl3pPr marL="2469227" indent="0">
              <a:buNone/>
              <a:defRPr>
                <a:solidFill>
                  <a:schemeClr val="bg1"/>
                </a:solidFill>
              </a:defRPr>
            </a:lvl3pPr>
            <a:lvl4pPr marL="3703837" indent="0">
              <a:buNone/>
              <a:defRPr>
                <a:solidFill>
                  <a:schemeClr val="bg1"/>
                </a:solidFill>
              </a:defRPr>
            </a:lvl4pPr>
            <a:lvl5pPr marL="493845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Crev-357</a:t>
            </a:r>
            <a:br>
              <a:rPr lang="en-US" dirty="0"/>
            </a:br>
            <a:r>
              <a:rPr lang="en-US" dirty="0"/>
              <a:t>Unit Identifier (.</a:t>
            </a:r>
            <a:r>
              <a:rPr lang="en-US" dirty="0" err="1"/>
              <a:t>png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79554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End-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C2FE1179-060A-3D27-82A8-FF922A9D2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448"/>
            <a:ext cx="7384308" cy="1066798"/>
            <a:chOff x="0" y="568749"/>
            <a:chExt cx="7384308" cy="1191643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3785700-D940-CF08-D71C-0DC555C6C817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CFDE0A4-8993-7F70-FA2B-E75D9592E1E8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359DB4F-63BF-4EFA-7266-F5478622B335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B375E74-E1A5-397E-A084-12FE5D3832DF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EA5C0FD-8892-4023-7176-401F72F5E9D7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0D614D3-0E10-A5E6-F530-292B871792E2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12C8BD7-2A00-4A58-C7C4-FFB5A16E0C4E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62DFCC3-5056-E910-1AA7-8A6E8706840D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FB788D6-F6E7-69DC-7B47-16066874EF93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859C435-DF2E-74C7-556C-431C40B06EE0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D394DE6-7BFA-0171-D496-99E4ECABB412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F96C6D8-A646-6360-20C5-A538D8D4CACB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73EEC1F-BB73-8C7F-1E19-DA55DEA55E31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1B8CB2C-B1F8-C181-BD5D-282E6F2D0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33" b="2225"/>
          <a:stretch/>
        </p:blipFill>
        <p:spPr>
          <a:xfrm>
            <a:off x="7384309" y="0"/>
            <a:ext cx="17002867" cy="1064129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2DEE40D1-9264-E204-E475-6BCFCC6A6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332" y="1066799"/>
            <a:ext cx="567222" cy="1022408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D24E991-74E6-5E5A-DB83-5DB4589E219D}"/>
              </a:ext>
            </a:extLst>
          </p:cNvPr>
          <p:cNvSpPr txBox="1"/>
          <p:nvPr userDrawn="1"/>
        </p:nvSpPr>
        <p:spPr>
          <a:xfrm rot="16200000">
            <a:off x="-1696275" y="3002422"/>
            <a:ext cx="40710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spc="30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COLORADO STATE UNIVERSITY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E9B5D57-54A9-7F8C-2F46-55114B41E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0667" y="5210924"/>
            <a:ext cx="15371706" cy="1814343"/>
          </a:xfrm>
        </p:spPr>
        <p:txBody>
          <a:bodyPr/>
          <a:lstStyle>
            <a:lvl1pPr>
              <a:defRPr sz="10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36EB418-AFEE-75E8-353E-C03A1972B6BA}"/>
              </a:ext>
            </a:extLst>
          </p:cNvPr>
          <p:cNvCxnSpPr/>
          <p:nvPr userDrawn="1"/>
        </p:nvCxnSpPr>
        <p:spPr>
          <a:xfrm>
            <a:off x="1680677" y="7468397"/>
            <a:ext cx="1608206" cy="0"/>
          </a:xfrm>
          <a:prstGeom prst="line">
            <a:avLst/>
          </a:prstGeom>
          <a:ln w="2857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1A90964D-CC75-6EDC-5E39-27DFBA10B2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80677" y="7904428"/>
            <a:ext cx="15373945" cy="1594347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1234609" indent="0">
              <a:buNone/>
              <a:defRPr/>
            </a:lvl2pPr>
            <a:lvl3pPr marL="2469226" indent="0">
              <a:buNone/>
              <a:defRPr/>
            </a:lvl3pPr>
            <a:lvl4pPr marL="3703835" indent="0">
              <a:buNone/>
              <a:defRPr/>
            </a:lvl4pPr>
            <a:lvl5pPr marL="4938451" indent="0">
              <a:buNone/>
              <a:defRPr/>
            </a:lvl5pPr>
          </a:lstStyle>
          <a:p>
            <a:pPr lvl="0"/>
            <a:r>
              <a:rPr lang="en-US" dirty="0"/>
              <a:t>PRESENTER NAME, contact</a:t>
            </a:r>
          </a:p>
          <a:p>
            <a:pPr lvl="0"/>
            <a:r>
              <a:rPr lang="en-US" dirty="0"/>
              <a:t>PRESENTER NAME, contact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C5AF0E-C6B4-8DAF-0272-0E12C0E01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266726" y="1065027"/>
            <a:ext cx="616688" cy="1022363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E4EF3703-4192-DD20-BD1B-BFF64EE70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9"/>
          <a:stretch/>
        </p:blipFill>
        <p:spPr>
          <a:xfrm>
            <a:off x="18883423" y="1065902"/>
            <a:ext cx="5503752" cy="10224080"/>
          </a:xfrm>
          <a:prstGeom prst="rect">
            <a:avLst/>
          </a:prstGeom>
        </p:spPr>
      </p:pic>
      <p:pic>
        <p:nvPicPr>
          <p:cNvPr id="65" name="Picture 64" descr="Colorado State University symbol">
            <a:extLst>
              <a:ext uri="{FF2B5EF4-FFF2-40B4-BE49-F238E27FC236}">
                <a16:creationId xmlns:a16="http://schemas.microsoft.com/office/drawing/2014/main" id="{87C71800-8C64-3F11-5C45-70B4426F14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5518" y="4680740"/>
            <a:ext cx="3077304" cy="307730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7F5A11D-0DB0-C073-C7F1-646999C22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" y="11279231"/>
            <a:ext cx="11866555" cy="2436768"/>
          </a:xfrm>
          <a:prstGeom prst="rect">
            <a:avLst/>
          </a:prstGeom>
        </p:spPr>
      </p:pic>
      <p:pic>
        <p:nvPicPr>
          <p:cNvPr id="59" name="Picture 58" descr="A landscape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2B4B4E82-B71D-5E67-0D28-5C4110BEE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1866554" y="11279231"/>
            <a:ext cx="12520621" cy="243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25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End-Unit I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FD7D883-B270-F549-2559-D5B13B803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448"/>
            <a:ext cx="7384308" cy="1066798"/>
            <a:chOff x="0" y="568749"/>
            <a:chExt cx="7384308" cy="119164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CAA24E-5D7E-37A6-0358-2053450C88EC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DB60F00-2138-4957-6D9C-CB8EECCA6A32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FC94719-6E1A-861F-5A89-2B0C32086C71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B66F7D-4AC1-1695-71BE-42953E420523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1F0055D-678D-02E2-B9A2-22E310559638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0A159A4-A164-78DE-9C64-DB3DDD80759B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C0515D4-FC0C-F60E-FFBA-C564ED6C31CC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9E71664-C0E2-BBEF-01C7-C18F330D1B83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2E15457-23F9-1462-17FD-D370604D2B2F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379B63E-2F05-7771-8B5A-CD4F5C5775DF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360FA36-18EB-440D-66A1-2DA65C58A108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EE73CC-883D-5DDA-8E53-A52D44D3F35F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0F89C42-E7C2-EF90-0EB9-65EBD0AAEFC7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0A2CF78-6DF9-46D2-E3BE-B3129B784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33" b="2225"/>
          <a:stretch/>
        </p:blipFill>
        <p:spPr>
          <a:xfrm>
            <a:off x="7384309" y="0"/>
            <a:ext cx="17002867" cy="10641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A964AB-F4DE-6C73-1553-B34261756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332" y="1066799"/>
            <a:ext cx="567222" cy="1022408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870867-B712-9586-12B8-A508F5AD89AE}"/>
              </a:ext>
            </a:extLst>
          </p:cNvPr>
          <p:cNvSpPr txBox="1"/>
          <p:nvPr userDrawn="1"/>
        </p:nvSpPr>
        <p:spPr>
          <a:xfrm rot="16200000">
            <a:off x="-1696275" y="3002422"/>
            <a:ext cx="40710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spc="30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COLORADO STATE UNIVERSITY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C51D96B2-D307-B41F-488C-8D20526E95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0667" y="5210924"/>
            <a:ext cx="15371706" cy="1814343"/>
          </a:xfrm>
        </p:spPr>
        <p:txBody>
          <a:bodyPr/>
          <a:lstStyle>
            <a:lvl1pPr>
              <a:defRPr sz="10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36EB418-AFEE-75E8-353E-C03A1972B6BA}"/>
              </a:ext>
            </a:extLst>
          </p:cNvPr>
          <p:cNvCxnSpPr/>
          <p:nvPr userDrawn="1"/>
        </p:nvCxnSpPr>
        <p:spPr>
          <a:xfrm>
            <a:off x="1680677" y="7468397"/>
            <a:ext cx="1608206" cy="0"/>
          </a:xfrm>
          <a:prstGeom prst="line">
            <a:avLst/>
          </a:prstGeom>
          <a:ln w="2857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1A90964D-CC75-6EDC-5E39-27DFBA10B2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80677" y="7904428"/>
            <a:ext cx="15373945" cy="1594347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1234609" indent="0">
              <a:buNone/>
              <a:defRPr/>
            </a:lvl2pPr>
            <a:lvl3pPr marL="2469226" indent="0">
              <a:buNone/>
              <a:defRPr/>
            </a:lvl3pPr>
            <a:lvl4pPr marL="3703835" indent="0">
              <a:buNone/>
              <a:defRPr/>
            </a:lvl4pPr>
            <a:lvl5pPr marL="4938451" indent="0">
              <a:buNone/>
              <a:defRPr/>
            </a:lvl5pPr>
          </a:lstStyle>
          <a:p>
            <a:pPr lvl="0"/>
            <a:r>
              <a:rPr lang="en-US" dirty="0"/>
              <a:t>PRESENTER NAME, contact</a:t>
            </a:r>
          </a:p>
          <a:p>
            <a:pPr lvl="0"/>
            <a:r>
              <a:rPr lang="en-US" dirty="0"/>
              <a:t>PRESENTER NAME, contact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AC12B0-8979-9846-9D7C-586F9FFEC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266726" y="1065027"/>
            <a:ext cx="616688" cy="1022363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19B56A-0878-3613-5140-FDCEF5781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9"/>
          <a:stretch/>
        </p:blipFill>
        <p:spPr>
          <a:xfrm>
            <a:off x="18883423" y="1065902"/>
            <a:ext cx="5503752" cy="10224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5DAD25-4FAB-CFBA-CB12-A4018C1A5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11279232"/>
            <a:ext cx="11866555" cy="2436768"/>
          </a:xfrm>
          <a:prstGeom prst="rect">
            <a:avLst/>
          </a:prstGeom>
        </p:spPr>
      </p:pic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CA1A5C8-CE3D-9DDD-E962-CBF30AD216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866554" y="11279232"/>
            <a:ext cx="12486238" cy="243676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7DA9F1-1FD3-CEAE-EED7-ED893670BE3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9184794" y="4690727"/>
            <a:ext cx="4901010" cy="23345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1234609" indent="0">
              <a:buNone/>
              <a:defRPr>
                <a:solidFill>
                  <a:schemeClr val="bg1"/>
                </a:solidFill>
              </a:defRPr>
            </a:lvl2pPr>
            <a:lvl3pPr marL="2469227" indent="0">
              <a:buNone/>
              <a:defRPr>
                <a:solidFill>
                  <a:schemeClr val="bg1"/>
                </a:solidFill>
              </a:defRPr>
            </a:lvl3pPr>
            <a:lvl4pPr marL="3703837" indent="0">
              <a:buNone/>
              <a:defRPr>
                <a:solidFill>
                  <a:schemeClr val="bg1"/>
                </a:solidFill>
              </a:defRPr>
            </a:lvl4pPr>
            <a:lvl5pPr marL="493845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Crev-357</a:t>
            </a:r>
            <a:br>
              <a:rPr lang="en-US" dirty="0"/>
            </a:br>
            <a:r>
              <a:rPr lang="en-US" dirty="0"/>
              <a:t>Unit Identifier (.</a:t>
            </a:r>
            <a:r>
              <a:rPr lang="en-US" dirty="0" err="1"/>
              <a:t>png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64035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End White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7CB740-2652-06EA-4C66-40652C715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33" b="2225"/>
          <a:stretch/>
        </p:blipFill>
        <p:spPr>
          <a:xfrm>
            <a:off x="-1588" y="0"/>
            <a:ext cx="17002867" cy="10641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5046AC8-DA72-C01A-0BA2-1044ADF16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7002867" y="1448"/>
            <a:ext cx="7384308" cy="1066798"/>
            <a:chOff x="0" y="568749"/>
            <a:chExt cx="7384308" cy="119164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70A003C-8597-5C2A-FEAD-5F6DD776855A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D8B7DD-60DD-7BC0-2790-7041D7A427C7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D3ADF33-B57A-5C56-7370-EA81B1A8B80A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D010E03-07A7-D667-8F6B-C0CE97D176D5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2AC8BB-8F7D-31EF-A23A-403902D6FCCF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1C9CD9-87A0-5C1E-A4B7-C62DBEDCE253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191C7E4-430F-7154-382D-E456A28DCCEB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1273BBC-9D32-45EB-3BB9-60AF8CDED1F3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DF5F6C-6598-CF4A-A3BF-2A4793E69101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A3A7B9-6406-FA34-CB33-5AA9018B5305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391F33-105F-F2CC-3F5E-99FB47447420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93F77B8-D938-C5E1-61CC-8EE93D95B500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B2F4232-7F4A-773E-0936-295B0EDD8702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46B7AEF9-C019-9408-AE70-BF317347D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002867" y="1064129"/>
            <a:ext cx="283611" cy="1265042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6A5E7FE-8D4F-CDF0-2382-C7356003C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01" b="1351"/>
          <a:stretch/>
        </p:blipFill>
        <p:spPr>
          <a:xfrm>
            <a:off x="17286477" y="11559671"/>
            <a:ext cx="7100697" cy="2154881"/>
          </a:xfrm>
          <a:prstGeom prst="rect">
            <a:avLst/>
          </a:prstGeom>
        </p:spPr>
      </p:pic>
      <p:sp>
        <p:nvSpPr>
          <p:cNvPr id="20" name="Title 3">
            <a:extLst>
              <a:ext uri="{FF2B5EF4-FFF2-40B4-BE49-F238E27FC236}">
                <a16:creationId xmlns:a16="http://schemas.microsoft.com/office/drawing/2014/main" id="{EF90869F-30B6-3341-4303-FCC0E679F4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9664" y="4281828"/>
            <a:ext cx="14711630" cy="1814343"/>
          </a:xfrm>
        </p:spPr>
        <p:txBody>
          <a:bodyPr/>
          <a:lstStyle>
            <a:lvl1pPr>
              <a:defRPr sz="10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DB0D20F-F3A0-591D-DC44-7DF74C18AA0E}"/>
              </a:ext>
            </a:extLst>
          </p:cNvPr>
          <p:cNvCxnSpPr/>
          <p:nvPr userDrawn="1"/>
        </p:nvCxnSpPr>
        <p:spPr>
          <a:xfrm>
            <a:off x="1129666" y="6604342"/>
            <a:ext cx="1608206" cy="0"/>
          </a:xfrm>
          <a:prstGeom prst="line">
            <a:avLst/>
          </a:prstGeom>
          <a:ln w="28575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Colorado State University logo">
            <a:extLst>
              <a:ext uri="{FF2B5EF4-FFF2-40B4-BE49-F238E27FC236}">
                <a16:creationId xmlns:a16="http://schemas.microsoft.com/office/drawing/2014/main" id="{0AC6BB0B-CF97-DC35-C2F8-4B56E77157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0448" y="11708526"/>
            <a:ext cx="7850640" cy="1570128"/>
          </a:xfrm>
          <a:prstGeom prst="rect">
            <a:avLst/>
          </a:prstGeom>
        </p:spPr>
      </p:pic>
      <p:pic>
        <p:nvPicPr>
          <p:cNvPr id="24" name="Picture 23" descr="A skateboarder riding past a building">
            <a:extLst>
              <a:ext uri="{FF2B5EF4-FFF2-40B4-BE49-F238E27FC236}">
                <a16:creationId xmlns:a16="http://schemas.microsoft.com/office/drawing/2014/main" id="{C514C1F5-F327-137A-EB9B-C8FD50725C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7286479" y="1064129"/>
            <a:ext cx="7100695" cy="4941528"/>
          </a:xfrm>
          <a:prstGeom prst="rect">
            <a:avLst/>
          </a:prstGeom>
        </p:spPr>
      </p:pic>
      <p:pic>
        <p:nvPicPr>
          <p:cNvPr id="25" name="Picture 24" descr="A student looking into a microscope">
            <a:extLst>
              <a:ext uri="{FF2B5EF4-FFF2-40B4-BE49-F238E27FC236}">
                <a16:creationId xmlns:a16="http://schemas.microsoft.com/office/drawing/2014/main" id="{343BBA91-537D-66E4-E63F-D3D9E3E30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7286478" y="6005657"/>
            <a:ext cx="7100695" cy="5591355"/>
          </a:xfrm>
          <a:prstGeom prst="rect">
            <a:avLst/>
          </a:prstGeom>
        </p:spPr>
      </p:pic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BED6F523-D22A-598B-A5A0-BA376AEE27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9665" y="7028503"/>
            <a:ext cx="14711630" cy="1594347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1234609" indent="0">
              <a:buNone/>
              <a:defRPr/>
            </a:lvl2pPr>
            <a:lvl3pPr marL="2469226" indent="0">
              <a:buNone/>
              <a:defRPr/>
            </a:lvl3pPr>
            <a:lvl4pPr marL="3703835" indent="0">
              <a:buNone/>
              <a:defRPr/>
            </a:lvl4pPr>
            <a:lvl5pPr marL="4938451" indent="0">
              <a:buNone/>
              <a:defRPr/>
            </a:lvl5pPr>
          </a:lstStyle>
          <a:p>
            <a:pPr lvl="0"/>
            <a:r>
              <a:rPr lang="en-US" dirty="0"/>
              <a:t>PRESENTER NAME, contact</a:t>
            </a:r>
          </a:p>
          <a:p>
            <a:pPr lvl="0"/>
            <a:r>
              <a:rPr lang="en-US" dirty="0"/>
              <a:t>PRESENTER NAME, contact</a:t>
            </a:r>
          </a:p>
        </p:txBody>
      </p:sp>
    </p:spTree>
    <p:extLst>
      <p:ext uri="{BB962C8B-B14F-4D97-AF65-F5344CB8AC3E}">
        <p14:creationId xmlns:p14="http://schemas.microsoft.com/office/powerpoint/2010/main" val="130366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End White-Unit 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7CB740-2652-06EA-4C66-40652C715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33" b="2225"/>
          <a:stretch/>
        </p:blipFill>
        <p:spPr>
          <a:xfrm>
            <a:off x="-1588" y="0"/>
            <a:ext cx="17002867" cy="10641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5046AC8-DA72-C01A-0BA2-1044ADF16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7002867" y="1448"/>
            <a:ext cx="7384308" cy="1066798"/>
            <a:chOff x="0" y="568749"/>
            <a:chExt cx="7384308" cy="119164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70A003C-8597-5C2A-FEAD-5F6DD776855A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D8B7DD-60DD-7BC0-2790-7041D7A427C7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D3ADF33-B57A-5C56-7370-EA81B1A8B80A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D010E03-07A7-D667-8F6B-C0CE97D176D5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2AC8BB-8F7D-31EF-A23A-403902D6FCCF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1C9CD9-87A0-5C1E-A4B7-C62DBEDCE253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191C7E4-430F-7154-382D-E456A28DCCEB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1273BBC-9D32-45EB-3BB9-60AF8CDED1F3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DF5F6C-6598-CF4A-A3BF-2A4793E69101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A3A7B9-6406-FA34-CB33-5AA9018B5305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391F33-105F-F2CC-3F5E-99FB47447420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93F77B8-D938-C5E1-61CC-8EE93D95B500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B2F4232-7F4A-773E-0936-295B0EDD8702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46B7AEF9-C019-9408-AE70-BF317347D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002867" y="1064129"/>
            <a:ext cx="283611" cy="1265042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6A5E7FE-8D4F-CDF0-2382-C7356003C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01" b="1351"/>
          <a:stretch/>
        </p:blipFill>
        <p:spPr>
          <a:xfrm>
            <a:off x="17286477" y="11559671"/>
            <a:ext cx="7100697" cy="2154881"/>
          </a:xfrm>
          <a:prstGeom prst="rect">
            <a:avLst/>
          </a:prstGeom>
        </p:spPr>
      </p:pic>
      <p:sp>
        <p:nvSpPr>
          <p:cNvPr id="23" name="Title 3">
            <a:extLst>
              <a:ext uri="{FF2B5EF4-FFF2-40B4-BE49-F238E27FC236}">
                <a16:creationId xmlns:a16="http://schemas.microsoft.com/office/drawing/2014/main" id="{28680960-077E-5C2B-520B-8C0FB6A7AF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9664" y="4281828"/>
            <a:ext cx="14711630" cy="1814343"/>
          </a:xfrm>
        </p:spPr>
        <p:txBody>
          <a:bodyPr/>
          <a:lstStyle>
            <a:lvl1pPr>
              <a:defRPr sz="10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DB0D20F-F3A0-591D-DC44-7DF74C18AA0E}"/>
              </a:ext>
            </a:extLst>
          </p:cNvPr>
          <p:cNvCxnSpPr/>
          <p:nvPr userDrawn="1"/>
        </p:nvCxnSpPr>
        <p:spPr>
          <a:xfrm>
            <a:off x="1129666" y="6604342"/>
            <a:ext cx="1608206" cy="0"/>
          </a:xfrm>
          <a:prstGeom prst="line">
            <a:avLst/>
          </a:prstGeom>
          <a:ln w="28575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BED6F523-D22A-598B-A5A0-BA376AEE27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9665" y="7028503"/>
            <a:ext cx="14711630" cy="1594347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1234609" indent="0">
              <a:buNone/>
              <a:defRPr/>
            </a:lvl2pPr>
            <a:lvl3pPr marL="2469226" indent="0">
              <a:buNone/>
              <a:defRPr/>
            </a:lvl3pPr>
            <a:lvl4pPr marL="3703835" indent="0">
              <a:buNone/>
              <a:defRPr/>
            </a:lvl4pPr>
            <a:lvl5pPr marL="4938451" indent="0">
              <a:buNone/>
              <a:defRPr/>
            </a:lvl5pPr>
          </a:lstStyle>
          <a:p>
            <a:pPr lvl="0"/>
            <a:r>
              <a:rPr lang="en-US" dirty="0"/>
              <a:t>PRESENTER NAME, contact</a:t>
            </a:r>
          </a:p>
          <a:p>
            <a:pPr lvl="0"/>
            <a:r>
              <a:rPr lang="en-US" dirty="0"/>
              <a:t>PRESENTER NAME, contact</a:t>
            </a:r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94BC0029-207A-599D-0EB1-F757DBB6EBF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145970" y="11558727"/>
            <a:ext cx="7835470" cy="1312219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1234609" indent="0">
              <a:buNone/>
              <a:defRPr>
                <a:solidFill>
                  <a:schemeClr val="bg1"/>
                </a:solidFill>
              </a:defRPr>
            </a:lvl2pPr>
            <a:lvl3pPr marL="2469227" indent="0">
              <a:buNone/>
              <a:defRPr>
                <a:solidFill>
                  <a:schemeClr val="bg1"/>
                </a:solidFill>
              </a:defRPr>
            </a:lvl3pPr>
            <a:lvl4pPr marL="3703837" indent="0">
              <a:buNone/>
              <a:defRPr>
                <a:solidFill>
                  <a:schemeClr val="bg1"/>
                </a:solidFill>
              </a:defRPr>
            </a:lvl4pPr>
            <a:lvl5pPr marL="493845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H357</a:t>
            </a:r>
            <a:br>
              <a:rPr lang="en-US" dirty="0"/>
            </a:br>
            <a:r>
              <a:rPr lang="en-US" dirty="0"/>
              <a:t>Unit Identifier (.</a:t>
            </a:r>
            <a:r>
              <a:rPr lang="en-US" dirty="0" err="1"/>
              <a:t>png</a:t>
            </a:r>
            <a:r>
              <a:rPr lang="en-US" dirty="0"/>
              <a:t>)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B39250BA-189E-5F30-4708-6D61E265E70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7292360" y="1064128"/>
            <a:ext cx="7102476" cy="425096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E1078A91-EAFC-469D-48CD-9EBEFE6AA90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7292360" y="5315089"/>
            <a:ext cx="7102476" cy="624363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36087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Title-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D0A87B4F-7A57-E116-2C45-32B14FC88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448"/>
            <a:ext cx="7384308" cy="1066798"/>
            <a:chOff x="0" y="568749"/>
            <a:chExt cx="7384308" cy="1191643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D57C644-FEBF-9113-5927-9768D8D0FA88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07479E8-DC92-2C2F-2918-38A097E19379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05C1430-9968-6D88-677F-2485BB14AA2D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16FD7B1-416E-CA00-31A7-5492FEF65339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7F717F7-BA67-3DBB-2C1E-93DE9423B187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C25C91A-E7D6-143F-8CBA-49C86F081711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8BDCF05-9FAA-BE45-A86B-D65536E2DC65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D27DD14-79B6-BFA6-0DE1-4745077AD6EB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A1E6A46-72DD-4620-11AD-B24A46E2CD4F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24740B9-0AFE-2A72-BAB4-CD9179B4E7B8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3ADCE63-3A13-C0C7-34A8-AF40FE52F293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3163F3F-7C4F-CC6B-99BC-F04D03D6ECD0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6F35307-AB69-FFBC-107C-F809DFE913FA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92802A39-2259-D3B0-4A1A-54A6CD7C5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33" b="2225"/>
          <a:stretch/>
        </p:blipFill>
        <p:spPr>
          <a:xfrm>
            <a:off x="7384309" y="0"/>
            <a:ext cx="17002867" cy="1064129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150F919F-2672-E7CF-2330-1BB4B37DD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332" y="1066799"/>
            <a:ext cx="567222" cy="1022408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CB302DC-CB4C-F447-F2A9-EBB4049E6EC3}"/>
              </a:ext>
            </a:extLst>
          </p:cNvPr>
          <p:cNvSpPr txBox="1"/>
          <p:nvPr userDrawn="1"/>
        </p:nvSpPr>
        <p:spPr>
          <a:xfrm rot="16200000">
            <a:off x="-1696275" y="3002422"/>
            <a:ext cx="40710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spc="300">
                <a:solidFill>
                  <a:schemeClr val="bg2"/>
                </a:solidFill>
                <a:latin typeface="+mn-lt"/>
              </a:rPr>
              <a:t>COLORADO STATE UNIVERSITY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3BEBA8-A74E-59F1-F08A-EAD38D9080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8428" y="4690728"/>
            <a:ext cx="15373945" cy="3447098"/>
          </a:xfrm>
        </p:spPr>
        <p:txBody>
          <a:bodyPr/>
          <a:lstStyle>
            <a:lvl1pPr>
              <a:defRPr sz="10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Two-line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A8625C-DB14-3811-4BC5-A841CB8E0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680677" y="8592657"/>
            <a:ext cx="1608206" cy="0"/>
          </a:xfrm>
          <a:prstGeom prst="line">
            <a:avLst/>
          </a:prstGeom>
          <a:ln w="2857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C45F2B96-FEAC-C8BC-F743-9E15196F8E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80677" y="9028688"/>
            <a:ext cx="15373945" cy="750975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1234609" indent="0">
              <a:buNone/>
              <a:defRPr/>
            </a:lvl2pPr>
            <a:lvl3pPr marL="2469226" indent="0">
              <a:buNone/>
              <a:defRPr/>
            </a:lvl3pPr>
            <a:lvl4pPr marL="3703835" indent="0">
              <a:buNone/>
              <a:defRPr/>
            </a:lvl4pPr>
            <a:lvl5pPr marL="4938451" indent="0">
              <a:buNone/>
              <a:defRPr/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, name, or date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D72AE4-7D75-438A-159A-A31D41A68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266726" y="1065027"/>
            <a:ext cx="616688" cy="1022363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F03F0980-7265-5C47-BE68-98BD261ED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9"/>
          <a:stretch/>
        </p:blipFill>
        <p:spPr>
          <a:xfrm>
            <a:off x="18883423" y="1065902"/>
            <a:ext cx="5503752" cy="10224080"/>
          </a:xfrm>
          <a:prstGeom prst="rect">
            <a:avLst/>
          </a:prstGeom>
        </p:spPr>
      </p:pic>
      <p:pic>
        <p:nvPicPr>
          <p:cNvPr id="4" name="Picture 3" descr="Colorado State University symbol">
            <a:extLst>
              <a:ext uri="{FF2B5EF4-FFF2-40B4-BE49-F238E27FC236}">
                <a16:creationId xmlns:a16="http://schemas.microsoft.com/office/drawing/2014/main" id="{0B078CBE-80BB-67EF-4C03-7DEBEC2CA6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5518" y="4680740"/>
            <a:ext cx="3077304" cy="307730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74329DB-9EDD-8725-56C0-72C3266940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" y="11279231"/>
            <a:ext cx="11866555" cy="2436768"/>
          </a:xfrm>
          <a:prstGeom prst="rect">
            <a:avLst/>
          </a:prstGeom>
        </p:spPr>
      </p:pic>
      <p:pic>
        <p:nvPicPr>
          <p:cNvPr id="75" name="Picture 74" descr="A landscape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30E7D063-4617-D2BD-9DE7-7C737655E0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1866554" y="11279231"/>
            <a:ext cx="12520621" cy="243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61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Title-Unit I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84C5DCFD-8E50-0E34-6511-17C6AF3AF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448"/>
            <a:ext cx="7384308" cy="1066798"/>
            <a:chOff x="0" y="568749"/>
            <a:chExt cx="7384308" cy="1191643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C93CB56-B18F-AC2B-07FA-E327477319F1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7EA4EAD-14FD-0B28-80CE-E58319CD5295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5D85398-5510-C23C-4599-548EAB3C0372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A023E23-4CF0-2687-7015-75045B5BC79E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ACFA773-B3D3-CA22-E73B-2E187CE9110A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6563EC6-526A-898E-1767-530D884EAC64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C1FAB3A-AEC6-1661-22DC-1A08925AC506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DCA74DA-15F1-3C92-AC34-90D525C3E823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6D78D92-995C-D6A8-FF27-DF556469F0B9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ED26EE1-6D1D-C765-2643-A5B8D2CF1065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56B6B76-27D4-A7B5-C6F2-231D80228249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13B34D3-83D6-C0FE-B940-F2777F520BE3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19A497C-BE2A-8D40-9B83-F6EB98B5FDF9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1A19627-FAD9-25D7-76F5-FEC1CE8C3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33" b="2225"/>
          <a:stretch/>
        </p:blipFill>
        <p:spPr>
          <a:xfrm>
            <a:off x="7384309" y="0"/>
            <a:ext cx="17002867" cy="106412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B4C97F1-160B-3523-A33A-03C80EC7C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332" y="1066799"/>
            <a:ext cx="567222" cy="1022408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4E0F09-E3D8-9C0B-BA51-4A3E24948C73}"/>
              </a:ext>
            </a:extLst>
          </p:cNvPr>
          <p:cNvSpPr txBox="1"/>
          <p:nvPr userDrawn="1"/>
        </p:nvSpPr>
        <p:spPr>
          <a:xfrm rot="16200000">
            <a:off x="-1696275" y="3002422"/>
            <a:ext cx="40710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spc="3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COLORADO STATE UNIVERSITY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BDF5909-0874-C1E4-DB2A-4D9CE2C3B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8428" y="4690727"/>
            <a:ext cx="15373945" cy="3447098"/>
          </a:xfrm>
        </p:spPr>
        <p:txBody>
          <a:bodyPr/>
          <a:lstStyle>
            <a:lvl1pPr>
              <a:defRPr sz="10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Two-line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C35C91-82C3-FE75-6673-DD1E2B7CD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680677" y="8592657"/>
            <a:ext cx="1608206" cy="0"/>
          </a:xfrm>
          <a:prstGeom prst="line">
            <a:avLst/>
          </a:prstGeom>
          <a:ln w="2857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F16160F8-ED25-9CFB-51DC-E266BD91B9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80677" y="9028688"/>
            <a:ext cx="15373945" cy="750975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1234609" indent="0">
              <a:buNone/>
              <a:defRPr/>
            </a:lvl2pPr>
            <a:lvl3pPr marL="2469226" indent="0">
              <a:buNone/>
              <a:defRPr/>
            </a:lvl3pPr>
            <a:lvl4pPr marL="3703835" indent="0">
              <a:buNone/>
              <a:defRPr/>
            </a:lvl4pPr>
            <a:lvl5pPr marL="4938451" indent="0">
              <a:buNone/>
              <a:defRPr/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, name, or date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0B0AE0-E249-ED95-8E45-9A6ECFA10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266726" y="1065027"/>
            <a:ext cx="616688" cy="1022363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9353248-0DFE-5786-3EB4-38ECB7019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9"/>
          <a:stretch/>
        </p:blipFill>
        <p:spPr>
          <a:xfrm>
            <a:off x="18883423" y="1065902"/>
            <a:ext cx="5503752" cy="10224080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1E2CC27-8417-974D-CB14-AE532B85A9E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9184794" y="4690727"/>
            <a:ext cx="4901010" cy="344709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1234609" indent="0">
              <a:buNone/>
              <a:defRPr>
                <a:solidFill>
                  <a:schemeClr val="bg1"/>
                </a:solidFill>
              </a:defRPr>
            </a:lvl2pPr>
            <a:lvl3pPr marL="2469227" indent="0">
              <a:buNone/>
              <a:defRPr>
                <a:solidFill>
                  <a:schemeClr val="bg1"/>
                </a:solidFill>
              </a:defRPr>
            </a:lvl3pPr>
            <a:lvl4pPr marL="3703837" indent="0">
              <a:buNone/>
              <a:defRPr>
                <a:solidFill>
                  <a:schemeClr val="bg1"/>
                </a:solidFill>
              </a:defRPr>
            </a:lvl4pPr>
            <a:lvl5pPr marL="493845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Crev-357</a:t>
            </a:r>
            <a:br>
              <a:rPr lang="en-US" dirty="0"/>
            </a:br>
            <a:r>
              <a:rPr lang="en-US" dirty="0"/>
              <a:t>Unit Identifier (.</a:t>
            </a:r>
            <a:r>
              <a:rPr lang="en-US" dirty="0" err="1"/>
              <a:t>png</a:t>
            </a:r>
            <a:r>
              <a:rPr lang="en-US" dirty="0"/>
              <a:t>)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491971E-EC47-BAB2-F1BB-CF91536E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11279232"/>
            <a:ext cx="11866555" cy="2436768"/>
          </a:xfrm>
          <a:prstGeom prst="rect">
            <a:avLst/>
          </a:prstGeom>
        </p:spPr>
      </p:pic>
      <p:sp>
        <p:nvSpPr>
          <p:cNvPr id="52" name="Picture Placeholder 9">
            <a:extLst>
              <a:ext uri="{FF2B5EF4-FFF2-40B4-BE49-F238E27FC236}">
                <a16:creationId xmlns:a16="http://schemas.microsoft.com/office/drawing/2014/main" id="{BFE76D5A-50D9-62AB-C9BD-7DCEA851529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866554" y="11279232"/>
            <a:ext cx="12486238" cy="243676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Title White-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B827D8-037B-67B6-E470-24C4EA3B0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33" b="2225"/>
          <a:stretch/>
        </p:blipFill>
        <p:spPr>
          <a:xfrm>
            <a:off x="-1588" y="0"/>
            <a:ext cx="17002867" cy="10641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AF64147-AC62-13B4-0327-ABF4A8273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7002867" y="1448"/>
            <a:ext cx="7384308" cy="1066798"/>
            <a:chOff x="0" y="568749"/>
            <a:chExt cx="7384308" cy="119164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222DFC-24FC-8831-EF62-253FF27F1347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F17DE11-07BC-E1D1-9E6D-47221CB943F3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99E064D-7495-CFAD-FD44-7D07D08BF42E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8A259D5-4BA2-344D-7CD6-9521FD382645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070F941-C1E3-04C7-8791-F51F1F90D283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278D181-2ECC-0927-B878-85A844EE03B7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08B6AE7-2EB4-86A8-DF06-D0F86314C207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BFC8CFD-9560-704F-A9BC-94BA43B7F844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DDDC4ED-BEAA-08FD-0418-E374D22E2ACB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30D08A2-8B12-444C-27FD-E56E3B7C161B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75C9BE-6C24-522D-63D0-F993E7EEB8F3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F05D334-B427-8BD0-067F-53FA1B2116D6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7AF7D61-EB72-1FDE-47D9-AD867167FE46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CFB3FD2F-2E9C-0F4D-5EAD-8C692AE00A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9666" y="3974900"/>
            <a:ext cx="14711631" cy="3447098"/>
          </a:xfrm>
        </p:spPr>
        <p:txBody>
          <a:bodyPr/>
          <a:lstStyle>
            <a:lvl1pPr>
              <a:defRPr sz="10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Two-line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C03ED0F-7778-A2B3-838F-5536A9E4E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129666" y="7858029"/>
            <a:ext cx="1608206" cy="0"/>
          </a:xfrm>
          <a:prstGeom prst="line">
            <a:avLst/>
          </a:prstGeom>
          <a:ln w="28575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A7AB9F9D-15F1-2422-D84E-6D469DDF9B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9666" y="8294061"/>
            <a:ext cx="14711631" cy="750975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1234609" indent="0">
              <a:buNone/>
              <a:defRPr/>
            </a:lvl2pPr>
            <a:lvl3pPr marL="2469226" indent="0">
              <a:buNone/>
              <a:defRPr/>
            </a:lvl3pPr>
            <a:lvl4pPr marL="3703835" indent="0">
              <a:buNone/>
              <a:defRPr/>
            </a:lvl4pPr>
            <a:lvl5pPr marL="4938451" indent="0">
              <a:buNone/>
              <a:defRPr/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, name, or date</a:t>
            </a:r>
          </a:p>
        </p:txBody>
      </p:sp>
      <p:pic>
        <p:nvPicPr>
          <p:cNvPr id="37" name="Picture 36" descr="Colorado State University logo">
            <a:extLst>
              <a:ext uri="{FF2B5EF4-FFF2-40B4-BE49-F238E27FC236}">
                <a16:creationId xmlns:a16="http://schemas.microsoft.com/office/drawing/2014/main" id="{1FEEA0BE-133C-1EE9-31D3-7B0CF09578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0448" y="11708526"/>
            <a:ext cx="7850640" cy="157012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6AF8EAE-6735-D2DA-7BBA-16DB495AC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002867" y="1064129"/>
            <a:ext cx="283611" cy="1265042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A skateboarder riding past a building">
            <a:extLst>
              <a:ext uri="{FF2B5EF4-FFF2-40B4-BE49-F238E27FC236}">
                <a16:creationId xmlns:a16="http://schemas.microsoft.com/office/drawing/2014/main" id="{FCE4C5C5-8A60-3965-F390-A74EE17C8D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7286479" y="1064129"/>
            <a:ext cx="7100695" cy="4941528"/>
          </a:xfrm>
          <a:prstGeom prst="rect">
            <a:avLst/>
          </a:prstGeom>
        </p:spPr>
      </p:pic>
      <p:pic>
        <p:nvPicPr>
          <p:cNvPr id="40" name="Picture 39" descr="A student looking into a microscope">
            <a:extLst>
              <a:ext uri="{FF2B5EF4-FFF2-40B4-BE49-F238E27FC236}">
                <a16:creationId xmlns:a16="http://schemas.microsoft.com/office/drawing/2014/main" id="{5C878159-DDC8-18FF-BA77-FF7660F781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7286478" y="6005657"/>
            <a:ext cx="7100695" cy="55913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2C5EAF-24B7-F4E1-3111-7FF762635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01" b="1351"/>
          <a:stretch/>
        </p:blipFill>
        <p:spPr>
          <a:xfrm>
            <a:off x="17286477" y="11559671"/>
            <a:ext cx="7100697" cy="215488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Title White-Unit 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0EDBC3-9A91-D690-1AC9-E475123AA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33" b="2225"/>
          <a:stretch/>
        </p:blipFill>
        <p:spPr>
          <a:xfrm>
            <a:off x="-1588" y="0"/>
            <a:ext cx="17002867" cy="10641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4799493-908E-625D-0010-E7C2953A2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7002867" y="1448"/>
            <a:ext cx="7384308" cy="1066798"/>
            <a:chOff x="0" y="568749"/>
            <a:chExt cx="7384308" cy="119164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1ED895F-FA67-353C-C6DB-3621043D39C9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3B9374-91DD-832D-4778-A51EEE7C2FD9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61AB87-E732-B49C-A2E4-8F3D003EF158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4FC5D5F-177F-CEB6-E40D-F5875B28F922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87CC673-5799-2701-95E7-8DAE0F727F1E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CB401D3-4A3F-1369-3599-F688F0AF67D5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4FF837C-A5EC-B9F2-9F4B-B5F0DDD07717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31907AB-F08E-D4AF-6D89-D0A32CE06264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A548600-A2F8-1888-1F29-F759B937358F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F4322D2-9A08-FDA4-8121-80B6137946C6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2C7A6F4-5ACD-5CDA-216C-171E7D80613B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21C85F9-C5E3-96E2-E9B8-A14CBD3EAF25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C65BDAB-6ED3-737E-ED91-7ECACB8B0101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82399E7-5542-1F5E-6E83-B801B226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9666" y="3974900"/>
            <a:ext cx="14711631" cy="3447098"/>
          </a:xfrm>
        </p:spPr>
        <p:txBody>
          <a:bodyPr/>
          <a:lstStyle>
            <a:lvl1pPr>
              <a:defRPr sz="10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Two-line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39D5FFB-169B-62D7-DAF0-9A5168D9A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129666" y="7858029"/>
            <a:ext cx="1608206" cy="0"/>
          </a:xfrm>
          <a:prstGeom prst="line">
            <a:avLst/>
          </a:prstGeom>
          <a:ln w="28575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7A48D22B-DEEC-143E-1D31-4E59BE7CD4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9666" y="8294061"/>
            <a:ext cx="14711631" cy="750975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1234609" indent="0">
              <a:buNone/>
              <a:defRPr/>
            </a:lvl2pPr>
            <a:lvl3pPr marL="2469226" indent="0">
              <a:buNone/>
              <a:defRPr/>
            </a:lvl3pPr>
            <a:lvl4pPr marL="3703835" indent="0">
              <a:buNone/>
              <a:defRPr/>
            </a:lvl4pPr>
            <a:lvl5pPr marL="4938451" indent="0">
              <a:buNone/>
              <a:defRPr/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, name, or 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5024EB-1A71-B0F2-4E39-21F6EAE59C5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145970" y="11558727"/>
            <a:ext cx="7835470" cy="1312219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1234609" indent="0">
              <a:buNone/>
              <a:defRPr>
                <a:solidFill>
                  <a:schemeClr val="bg1"/>
                </a:solidFill>
              </a:defRPr>
            </a:lvl2pPr>
            <a:lvl3pPr marL="2469227" indent="0">
              <a:buNone/>
              <a:defRPr>
                <a:solidFill>
                  <a:schemeClr val="bg1"/>
                </a:solidFill>
              </a:defRPr>
            </a:lvl3pPr>
            <a:lvl4pPr marL="3703837" indent="0">
              <a:buNone/>
              <a:defRPr>
                <a:solidFill>
                  <a:schemeClr val="bg1"/>
                </a:solidFill>
              </a:defRPr>
            </a:lvl4pPr>
            <a:lvl5pPr marL="493845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H357</a:t>
            </a:r>
            <a:br>
              <a:rPr lang="en-US" dirty="0"/>
            </a:br>
            <a:r>
              <a:rPr lang="en-US" dirty="0"/>
              <a:t>Unit Identifier (.</a:t>
            </a:r>
            <a:r>
              <a:rPr lang="en-US" dirty="0" err="1"/>
              <a:t>png</a:t>
            </a:r>
            <a:r>
              <a:rPr lang="en-US" dirty="0"/>
              <a:t>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B5F49C-E824-C4BB-C807-C87C9BDC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996558" y="1065577"/>
            <a:ext cx="283611" cy="1265042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F83D9A80-0E80-281A-E99F-F92471A1767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7292360" y="1064128"/>
            <a:ext cx="7102476" cy="425096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C7FBBA56-1926-80C7-58E3-C4C49ACB14D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7292360" y="5315089"/>
            <a:ext cx="7102476" cy="624363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2EBB3FD-4351-5139-40A1-638BAA79F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54" b="1375"/>
          <a:stretch/>
        </p:blipFill>
        <p:spPr>
          <a:xfrm>
            <a:off x="17275641" y="11560175"/>
            <a:ext cx="7111534" cy="215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hite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776140-691A-A9D4-ECB6-9A007671B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7070586" cy="8080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869F244-C8CA-9288-A22D-B4C0340C5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070587" y="0"/>
            <a:ext cx="7315002" cy="80807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erson in a white hat reading a book in a library&#10;&#10;Description automatically generated">
            <a:extLst>
              <a:ext uri="{FF2B5EF4-FFF2-40B4-BE49-F238E27FC236}">
                <a16:creationId xmlns:a16="http://schemas.microsoft.com/office/drawing/2014/main" id="{C5CCAA47-DA17-8285-750E-435ED4023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0" y="808074"/>
            <a:ext cx="9779879" cy="7743259"/>
          </a:xfrm>
          <a:prstGeom prst="rect">
            <a:avLst/>
          </a:prstGeom>
        </p:spPr>
      </p:pic>
      <p:pic>
        <p:nvPicPr>
          <p:cNvPr id="15" name="Picture 14" descr="Green duotone photo of The Oval at CSU">
            <a:extLst>
              <a:ext uri="{FF2B5EF4-FFF2-40B4-BE49-F238E27FC236}">
                <a16:creationId xmlns:a16="http://schemas.microsoft.com/office/drawing/2014/main" id="{60636B70-6D80-E6B4-A0AB-1FA37A1EE7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0" y="8551333"/>
            <a:ext cx="9779879" cy="516511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5F68099-713E-262D-9C2F-41D041CBC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55189" y="808075"/>
            <a:ext cx="318052" cy="1290792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6E62C63B-24C9-E5A2-704B-B0DFF56BB5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79898" y="4449004"/>
            <a:ext cx="12781375" cy="2893100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Two-line</a:t>
            </a:r>
            <a:br>
              <a:rPr lang="en-US" dirty="0"/>
            </a:br>
            <a:r>
              <a:rPr lang="en-US" dirty="0"/>
              <a:t>Section Headline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CA12811A-2E64-8B50-D74B-A49778FA08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79898" y="7834085"/>
            <a:ext cx="12781375" cy="750975"/>
          </a:xfrm>
        </p:spPr>
        <p:txBody>
          <a:bodyPr wrap="square">
            <a:spAutoFit/>
          </a:bodyPr>
          <a:lstStyle>
            <a:lvl1pPr marL="0" indent="0"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8BE80CC-75E4-19D2-085B-A11BC80E4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214133" y="13024017"/>
            <a:ext cx="924316" cy="44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4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7453FC-0441-6339-5061-664B9E8AF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7070586" cy="8080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B1232C-F8A7-1F30-9E27-22B5ED5B2D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070587" y="0"/>
            <a:ext cx="7315002" cy="80807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D29A660C-111B-2054-5D47-2BDBBE804CB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6184" y="808074"/>
            <a:ext cx="9729004" cy="867565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8F846DE8-2EB1-0330-2196-E2554F6E77E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9483724"/>
            <a:ext cx="9729004" cy="42322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E35C0C-972C-4520-67CF-18EAFF177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55189" y="808075"/>
            <a:ext cx="318052" cy="1290792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AB41D4B-99CA-CF76-F7B8-47081EDADC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79898" y="4449004"/>
            <a:ext cx="12781375" cy="2893100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Two-line</a:t>
            </a:r>
            <a:br>
              <a:rPr lang="en-US" dirty="0"/>
            </a:br>
            <a:r>
              <a:rPr lang="en-US" dirty="0"/>
              <a:t>Section Headline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907D6495-ABD1-CEE9-7021-6A5CD8B68B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79898" y="7834085"/>
            <a:ext cx="12781375" cy="750975"/>
          </a:xfrm>
        </p:spPr>
        <p:txBody>
          <a:bodyPr wrap="square">
            <a:spAutoFit/>
          </a:bodyPr>
          <a:lstStyle>
            <a:lvl1pPr marL="0" indent="0"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8AE2353-C2E6-3E6F-5583-DF7C0A3266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214133" y="13024017"/>
            <a:ext cx="924316" cy="44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93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8513" y="1850980"/>
            <a:ext cx="22170156" cy="1538883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/>
          <a:p>
            <a:r>
              <a:rPr lang="en-US" dirty="0"/>
              <a:t>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8511" y="4390382"/>
            <a:ext cx="22170156" cy="5198346"/>
          </a:xfrm>
          <a:prstGeom prst="rect">
            <a:avLst/>
          </a:prstGeom>
        </p:spPr>
        <p:txBody>
          <a:bodyPr vert="horz" lIns="91440" tIns="91440" rIns="91440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573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3" r:id="rId2"/>
    <p:sldLayoutId id="2147483665" r:id="rId3"/>
    <p:sldLayoutId id="2147483678" r:id="rId4"/>
    <p:sldLayoutId id="2147483690" r:id="rId5"/>
    <p:sldLayoutId id="2147483689" r:id="rId6"/>
    <p:sldLayoutId id="2147483679" r:id="rId7"/>
    <p:sldLayoutId id="2147483649" r:id="rId8"/>
    <p:sldLayoutId id="2147483666" r:id="rId9"/>
    <p:sldLayoutId id="2147483694" r:id="rId10"/>
    <p:sldLayoutId id="2147483695" r:id="rId11"/>
    <p:sldLayoutId id="2147483683" r:id="rId12"/>
    <p:sldLayoutId id="2147483698" r:id="rId13"/>
    <p:sldLayoutId id="2147483670" r:id="rId14"/>
    <p:sldLayoutId id="2147483668" r:id="rId15"/>
    <p:sldLayoutId id="2147483697" r:id="rId16"/>
    <p:sldLayoutId id="2147483696" r:id="rId17"/>
    <p:sldLayoutId id="2147483687" r:id="rId18"/>
    <p:sldLayoutId id="2147483688" r:id="rId19"/>
    <p:sldLayoutId id="2147483700" r:id="rId20"/>
    <p:sldLayoutId id="2147483669" r:id="rId21"/>
    <p:sldLayoutId id="2147483650" r:id="rId22"/>
    <p:sldLayoutId id="2147483686" r:id="rId23"/>
    <p:sldLayoutId id="2147483661" r:id="rId24"/>
    <p:sldLayoutId id="2147483680" r:id="rId25"/>
    <p:sldLayoutId id="2147483691" r:id="rId26"/>
    <p:sldLayoutId id="2147483681" r:id="rId27"/>
    <p:sldLayoutId id="2147483682" r:id="rId28"/>
    <p:sldLayoutId id="2147483677" r:id="rId29"/>
    <p:sldLayoutId id="2147483699" r:id="rId30"/>
    <p:sldLayoutId id="2147483692" r:id="rId31"/>
    <p:sldLayoutId id="2147483701" r:id="rId32"/>
    <p:sldLayoutId id="2147483702" r:id="rId33"/>
    <p:sldLayoutId id="2147483703" r:id="rId34"/>
    <p:sldLayoutId id="2147483672" r:id="rId35"/>
    <p:sldLayoutId id="2147483704" r:id="rId36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234609" rtl="0" eaLnBrk="1" latinLnBrk="0" hangingPunct="1">
        <a:spcBef>
          <a:spcPct val="0"/>
        </a:spcBef>
        <a:buNone/>
        <a:defRPr sz="8800" kern="1200">
          <a:solidFill>
            <a:schemeClr val="tx2"/>
          </a:solidFill>
          <a:latin typeface="Poppins" pitchFamily="2" charset="77"/>
          <a:ea typeface="Poppins" pitchFamily="2" charset="77"/>
          <a:cs typeface="Poppins" pitchFamily="2" charset="77"/>
        </a:defRPr>
      </a:lvl1pPr>
    </p:titleStyle>
    <p:bodyStyle>
      <a:lvl1pPr marL="925959" indent="-925959" algn="l" defTabSz="1234609" rtl="0" eaLnBrk="1" latinLnBrk="0" hangingPunct="1">
        <a:lnSpc>
          <a:spcPct val="120000"/>
        </a:lnSpc>
        <a:spcBef>
          <a:spcPts val="1059"/>
        </a:spcBef>
        <a:spcAft>
          <a:spcPts val="1059"/>
        </a:spcAft>
        <a:buFont typeface="Arial"/>
        <a:buChar char="•"/>
        <a:defRPr sz="3000" b="0" kern="1200">
          <a:solidFill>
            <a:schemeClr val="tx1"/>
          </a:solidFill>
          <a:latin typeface="Poppins" pitchFamily="2" charset="77"/>
          <a:ea typeface="Poppins" pitchFamily="2" charset="77"/>
          <a:cs typeface="Poppins" pitchFamily="2" charset="77"/>
        </a:defRPr>
      </a:lvl1pPr>
      <a:lvl2pPr marL="2006243" indent="-771634" algn="l" defTabSz="1234609" rtl="0" eaLnBrk="1" latinLnBrk="0" hangingPunct="1">
        <a:lnSpc>
          <a:spcPct val="120000"/>
        </a:lnSpc>
        <a:spcBef>
          <a:spcPts val="0"/>
        </a:spcBef>
        <a:spcAft>
          <a:spcPts val="1059"/>
        </a:spcAft>
        <a:buFont typeface="Arial"/>
        <a:buChar char="–"/>
        <a:defRPr sz="2800" b="0" kern="1200">
          <a:solidFill>
            <a:schemeClr val="tx1"/>
          </a:solidFill>
          <a:latin typeface="Poppins" pitchFamily="2" charset="77"/>
          <a:ea typeface="Poppins" pitchFamily="2" charset="77"/>
          <a:cs typeface="Poppins" pitchFamily="2" charset="77"/>
        </a:defRPr>
      </a:lvl2pPr>
      <a:lvl3pPr marL="3086531" indent="-617304" algn="l" defTabSz="1234609" rtl="0" eaLnBrk="1" latinLnBrk="0" hangingPunct="1">
        <a:lnSpc>
          <a:spcPct val="120000"/>
        </a:lnSpc>
        <a:spcBef>
          <a:spcPts val="0"/>
        </a:spcBef>
        <a:spcAft>
          <a:spcPts val="1059"/>
        </a:spcAft>
        <a:buFont typeface="Arial"/>
        <a:buChar char="•"/>
        <a:defRPr sz="2800" b="0" kern="1200">
          <a:solidFill>
            <a:schemeClr val="tx1"/>
          </a:solidFill>
          <a:latin typeface="Poppins" pitchFamily="2" charset="77"/>
          <a:ea typeface="Poppins" pitchFamily="2" charset="77"/>
          <a:cs typeface="Poppins" pitchFamily="2" charset="77"/>
        </a:defRPr>
      </a:lvl3pPr>
      <a:lvl4pPr marL="4321141" indent="-617304" algn="l" defTabSz="1234609" rtl="0" eaLnBrk="1" latinLnBrk="0" hangingPunct="1">
        <a:lnSpc>
          <a:spcPct val="120000"/>
        </a:lnSpc>
        <a:spcBef>
          <a:spcPts val="0"/>
        </a:spcBef>
        <a:spcAft>
          <a:spcPts val="1059"/>
        </a:spcAft>
        <a:buFont typeface="Arial"/>
        <a:buChar char="–"/>
        <a:defRPr sz="2800" b="0" kern="1200">
          <a:solidFill>
            <a:schemeClr val="tx1"/>
          </a:solidFill>
          <a:latin typeface="Poppins" pitchFamily="2" charset="77"/>
          <a:ea typeface="Poppins" pitchFamily="2" charset="77"/>
          <a:cs typeface="Poppins" pitchFamily="2" charset="77"/>
        </a:defRPr>
      </a:lvl4pPr>
      <a:lvl5pPr marL="5555756" indent="-617304" algn="l" defTabSz="1234609" rtl="0" eaLnBrk="1" latinLnBrk="0" hangingPunct="1">
        <a:spcBef>
          <a:spcPct val="20000"/>
        </a:spcBef>
        <a:buFont typeface="Arial"/>
        <a:buChar char="»"/>
        <a:defRPr sz="2908" b="0" kern="1200">
          <a:solidFill>
            <a:schemeClr val="accent6">
              <a:lumMod val="75000"/>
            </a:schemeClr>
          </a:solidFill>
          <a:latin typeface="Franklin Gothic Book" charset="0"/>
          <a:ea typeface="Franklin Gothic Book" charset="0"/>
          <a:cs typeface="Franklin Gothic Book" charset="0"/>
        </a:defRPr>
      </a:lvl5pPr>
      <a:lvl6pPr marL="6790368" indent="-617304" algn="l" defTabSz="1234609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6pPr>
      <a:lvl7pPr marL="8024982" indent="-617304" algn="l" defTabSz="1234609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7pPr>
      <a:lvl8pPr marL="9259591" indent="-617304" algn="l" defTabSz="1234609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8pPr>
      <a:lvl9pPr marL="10494205" indent="-617304" algn="l" defTabSz="1234609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34609" rtl="0" eaLnBrk="1" latinLnBrk="0" hangingPunct="1">
        <a:defRPr sz="4848" kern="1200">
          <a:solidFill>
            <a:schemeClr val="tx1"/>
          </a:solidFill>
          <a:latin typeface="+mn-lt"/>
          <a:ea typeface="+mn-ea"/>
          <a:cs typeface="+mn-cs"/>
        </a:defRPr>
      </a:lvl1pPr>
      <a:lvl2pPr marL="1234609" algn="l" defTabSz="1234609" rtl="0" eaLnBrk="1" latinLnBrk="0" hangingPunct="1">
        <a:defRPr sz="4848" kern="1200">
          <a:solidFill>
            <a:schemeClr val="tx1"/>
          </a:solidFill>
          <a:latin typeface="+mn-lt"/>
          <a:ea typeface="+mn-ea"/>
          <a:cs typeface="+mn-cs"/>
        </a:defRPr>
      </a:lvl2pPr>
      <a:lvl3pPr marL="2469225" algn="l" defTabSz="1234609" rtl="0" eaLnBrk="1" latinLnBrk="0" hangingPunct="1">
        <a:defRPr sz="4848" kern="1200">
          <a:solidFill>
            <a:schemeClr val="tx1"/>
          </a:solidFill>
          <a:latin typeface="+mn-lt"/>
          <a:ea typeface="+mn-ea"/>
          <a:cs typeface="+mn-cs"/>
        </a:defRPr>
      </a:lvl3pPr>
      <a:lvl4pPr marL="3703835" algn="l" defTabSz="1234609" rtl="0" eaLnBrk="1" latinLnBrk="0" hangingPunct="1">
        <a:defRPr sz="4848" kern="1200">
          <a:solidFill>
            <a:schemeClr val="tx1"/>
          </a:solidFill>
          <a:latin typeface="+mn-lt"/>
          <a:ea typeface="+mn-ea"/>
          <a:cs typeface="+mn-cs"/>
        </a:defRPr>
      </a:lvl4pPr>
      <a:lvl5pPr marL="4938451" algn="l" defTabSz="1234609" rtl="0" eaLnBrk="1" latinLnBrk="0" hangingPunct="1">
        <a:defRPr sz="4848" kern="1200">
          <a:solidFill>
            <a:schemeClr val="tx1"/>
          </a:solidFill>
          <a:latin typeface="+mn-lt"/>
          <a:ea typeface="+mn-ea"/>
          <a:cs typeface="+mn-cs"/>
        </a:defRPr>
      </a:lvl5pPr>
      <a:lvl6pPr marL="6173062" algn="l" defTabSz="1234609" rtl="0" eaLnBrk="1" latinLnBrk="0" hangingPunct="1">
        <a:defRPr sz="4848" kern="1200">
          <a:solidFill>
            <a:schemeClr val="tx1"/>
          </a:solidFill>
          <a:latin typeface="+mn-lt"/>
          <a:ea typeface="+mn-ea"/>
          <a:cs typeface="+mn-cs"/>
        </a:defRPr>
      </a:lvl6pPr>
      <a:lvl7pPr marL="7407672" algn="l" defTabSz="1234609" rtl="0" eaLnBrk="1" latinLnBrk="0" hangingPunct="1">
        <a:defRPr sz="4848" kern="1200">
          <a:solidFill>
            <a:schemeClr val="tx1"/>
          </a:solidFill>
          <a:latin typeface="+mn-lt"/>
          <a:ea typeface="+mn-ea"/>
          <a:cs typeface="+mn-cs"/>
        </a:defRPr>
      </a:lvl7pPr>
      <a:lvl8pPr marL="8642286" algn="l" defTabSz="1234609" rtl="0" eaLnBrk="1" latinLnBrk="0" hangingPunct="1">
        <a:defRPr sz="4848" kern="1200">
          <a:solidFill>
            <a:schemeClr val="tx1"/>
          </a:solidFill>
          <a:latin typeface="+mn-lt"/>
          <a:ea typeface="+mn-ea"/>
          <a:cs typeface="+mn-cs"/>
        </a:defRPr>
      </a:lvl8pPr>
      <a:lvl9pPr marL="9876895" algn="l" defTabSz="1234609" rtl="0" eaLnBrk="1" latinLnBrk="0" hangingPunct="1">
        <a:defRPr sz="48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wresearch.org/short-reads/2022/07/13/u-s-journalists-differ-from-the-public-in-their-views-of-bothsidesism-in-journalism/ft_2022-07-13_bothsidesjournalism_01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30DD70-FA6E-5A2A-AFD9-0C4CB4001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931" y="3521177"/>
            <a:ext cx="15931146" cy="4616648"/>
          </a:xfrm>
        </p:spPr>
        <p:txBody>
          <a:bodyPr/>
          <a:lstStyle/>
          <a:p>
            <a:r>
              <a:rPr lang="en-US" sz="9600" b="0" i="0" dirty="0">
                <a:effectLst/>
                <a:latin typeface="Poppins Medium" pitchFamily="2" charset="77"/>
                <a:cs typeface="Poppins Medium" pitchFamily="2" charset="77"/>
              </a:rPr>
              <a:t>Communications Assets &amp; the Facilitation of Value</a:t>
            </a:r>
            <a:endParaRPr lang="en-US" sz="9600" dirty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680677" y="9028688"/>
            <a:ext cx="15373945" cy="750975"/>
          </a:xfrm>
        </p:spPr>
        <p:txBody>
          <a:bodyPr/>
          <a:lstStyle/>
          <a:p>
            <a:r>
              <a:rPr lang="en-US"/>
              <a:t>Kevin Fleming, Communications, CSU Systems Engineering </a:t>
            </a:r>
            <a:endParaRPr lang="en-US" dirty="0"/>
          </a:p>
        </p:txBody>
      </p:sp>
      <p:pic>
        <p:nvPicPr>
          <p:cNvPr id="7" name="Content Placeholder 6" descr="A logo with a ram head&#10;&#10;Description automatically generated">
            <a:extLst>
              <a:ext uri="{FF2B5EF4-FFF2-40B4-BE49-F238E27FC236}">
                <a16:creationId xmlns:a16="http://schemas.microsoft.com/office/drawing/2014/main" id="{29385EA7-CF92-4F22-3FDD-609EC1246C31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84938" y="5553964"/>
            <a:ext cx="4900612" cy="1720659"/>
          </a:xfrm>
        </p:spPr>
      </p:pic>
      <p:pic>
        <p:nvPicPr>
          <p:cNvPr id="10" name="Picture Placeholder 9" descr="A white goat on a rocky hill&#10;&#10;Description automatically generated">
            <a:extLst>
              <a:ext uri="{FF2B5EF4-FFF2-40B4-BE49-F238E27FC236}">
                <a16:creationId xmlns:a16="http://schemas.microsoft.com/office/drawing/2014/main" id="{887376A2-12FB-B43A-EB1F-1AA7F036257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0"/>
          <a:stretch/>
        </p:blipFill>
        <p:spPr>
          <a:xfrm>
            <a:off x="11900937" y="11279232"/>
            <a:ext cx="12486238" cy="2436768"/>
          </a:xfrm>
        </p:spPr>
      </p:pic>
      <p:pic>
        <p:nvPicPr>
          <p:cNvPr id="90" name="Picture 89" descr="Sun shining through the trees&#10;&#10;Description automatically generated">
            <a:extLst>
              <a:ext uri="{FF2B5EF4-FFF2-40B4-BE49-F238E27FC236}">
                <a16:creationId xmlns:a16="http://schemas.microsoft.com/office/drawing/2014/main" id="{9B665130-FA75-2DA6-3479-34A568A98F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00937" y="11279232"/>
            <a:ext cx="12468601" cy="243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8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470" y="3409600"/>
            <a:ext cx="21876635" cy="1538883"/>
          </a:xfrm>
        </p:spPr>
        <p:txBody>
          <a:bodyPr/>
          <a:lstStyle/>
          <a:p>
            <a:r>
              <a:rPr lang="en-US" b="1" dirty="0"/>
              <a:t>1. Know your story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91562F-087C-1FE6-E597-2CD1D8E80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469" y="5342182"/>
            <a:ext cx="21876635" cy="2202654"/>
          </a:xfrm>
        </p:spPr>
        <p:txBody>
          <a:bodyPr/>
          <a:lstStyle/>
          <a:p>
            <a:r>
              <a:rPr lang="en-US" sz="4800" dirty="0"/>
              <a:t>Leverage comm assets to become an asset: Ask for help</a:t>
            </a:r>
          </a:p>
          <a:p>
            <a:r>
              <a:rPr lang="en-US" sz="4800" dirty="0"/>
              <a:t>Learn the difference between </a:t>
            </a:r>
            <a:r>
              <a:rPr lang="en-US" sz="4800" b="1" dirty="0"/>
              <a:t>messages</a:t>
            </a:r>
            <a:r>
              <a:rPr lang="en-US" sz="4800" dirty="0"/>
              <a:t> &amp; </a:t>
            </a:r>
            <a:r>
              <a:rPr lang="en-US" sz="4800" b="1" dirty="0"/>
              <a:t>information</a:t>
            </a:r>
            <a:r>
              <a:rPr lang="en-US" sz="4800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B0E832-C5BE-3ABD-96BD-DA00A50EC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421B75-32F1-3341-9ED0-64265A793BE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9BE903B-98E3-C011-5E6A-F488573F5BDF}"/>
              </a:ext>
            </a:extLst>
          </p:cNvPr>
          <p:cNvSpPr txBox="1">
            <a:spLocks/>
          </p:cNvSpPr>
          <p:nvPr/>
        </p:nvSpPr>
        <p:spPr>
          <a:xfrm>
            <a:off x="3542053" y="8103746"/>
            <a:ext cx="21876635" cy="2202654"/>
          </a:xfrm>
          <a:prstGeom prst="rect">
            <a:avLst/>
          </a:prstGeom>
        </p:spPr>
        <p:txBody>
          <a:bodyPr vert="horz" lIns="91440" tIns="91440" rIns="91440" bIns="91440" rtlCol="0">
            <a:spAutoFit/>
          </a:bodyPr>
          <a:lstStyle>
            <a:lvl1pPr marL="925959" indent="-925959" algn="l" defTabSz="1234609" rtl="0" eaLnBrk="1" latinLnBrk="0" hangingPunct="1">
              <a:lnSpc>
                <a:spcPct val="120000"/>
              </a:lnSpc>
              <a:spcBef>
                <a:spcPts val="1059"/>
              </a:spcBef>
              <a:spcAft>
                <a:spcPts val="1059"/>
              </a:spcAft>
              <a:buFont typeface="Arial"/>
              <a:buChar char="•"/>
              <a:defRPr sz="3000" b="0" kern="1200">
                <a:solidFill>
                  <a:schemeClr val="tx1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1pPr>
            <a:lvl2pPr marL="2006243" indent="-771634" algn="l" defTabSz="123460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59"/>
              </a:spcAft>
              <a:buFont typeface="Arial"/>
              <a:buChar char="–"/>
              <a:defRPr sz="2800" b="0" kern="1200">
                <a:solidFill>
                  <a:schemeClr val="tx1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2pPr>
            <a:lvl3pPr marL="3086531" indent="-617304" algn="l" defTabSz="123460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59"/>
              </a:spcAft>
              <a:buFont typeface="Arial"/>
              <a:buChar char="•"/>
              <a:defRPr sz="2800" b="0" kern="1200">
                <a:solidFill>
                  <a:schemeClr val="tx1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3pPr>
            <a:lvl4pPr marL="4321141" indent="-617304" algn="l" defTabSz="123460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59"/>
              </a:spcAft>
              <a:buFont typeface="Arial"/>
              <a:buChar char="–"/>
              <a:defRPr sz="2800" b="0" kern="1200">
                <a:solidFill>
                  <a:schemeClr val="tx1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4pPr>
            <a:lvl5pPr marL="5555756" indent="-617304" algn="l" defTabSz="1234609" rtl="0" eaLnBrk="1" latinLnBrk="0" hangingPunct="1">
              <a:spcBef>
                <a:spcPct val="20000"/>
              </a:spcBef>
              <a:buFont typeface="Arial"/>
              <a:buChar char="»"/>
              <a:defRPr sz="2908" b="0" kern="120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6790368" indent="-617304" algn="l" defTabSz="1234609" rtl="0" eaLnBrk="1" latinLnBrk="0" hangingPunct="1">
              <a:spcBef>
                <a:spcPct val="20000"/>
              </a:spcBef>
              <a:buFont typeface="Arial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24982" indent="-617304" algn="l" defTabSz="1234609" rtl="0" eaLnBrk="1" latinLnBrk="0" hangingPunct="1">
              <a:spcBef>
                <a:spcPct val="20000"/>
              </a:spcBef>
              <a:buFont typeface="Arial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59591" indent="-617304" algn="l" defTabSz="1234609" rtl="0" eaLnBrk="1" latinLnBrk="0" hangingPunct="1">
              <a:spcBef>
                <a:spcPct val="20000"/>
              </a:spcBef>
              <a:buFont typeface="Arial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494205" indent="-617304" algn="l" defTabSz="1234609" rtl="0" eaLnBrk="1" latinLnBrk="0" hangingPunct="1">
              <a:spcBef>
                <a:spcPct val="20000"/>
              </a:spcBef>
              <a:buFont typeface="Arial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/>
              <a:t>Message</a:t>
            </a:r>
            <a:r>
              <a:rPr lang="en-US" sz="4800" dirty="0"/>
              <a:t>: What </a:t>
            </a:r>
            <a:r>
              <a:rPr lang="en-US" sz="4800" b="1" dirty="0"/>
              <a:t>we care </a:t>
            </a:r>
            <a:r>
              <a:rPr lang="en-US" sz="4800" dirty="0"/>
              <a:t>about, what is </a:t>
            </a:r>
            <a:r>
              <a:rPr lang="en-US" sz="4800" b="1" dirty="0"/>
              <a:t>important</a:t>
            </a:r>
          </a:p>
          <a:p>
            <a:r>
              <a:rPr lang="en-US" sz="4800" b="1" dirty="0"/>
              <a:t>Information</a:t>
            </a:r>
            <a:r>
              <a:rPr lang="en-US" sz="4800" dirty="0"/>
              <a:t>: Facts, events, </a:t>
            </a:r>
            <a:r>
              <a:rPr lang="en-US" sz="4800" b="1" dirty="0"/>
              <a:t>verifiable</a:t>
            </a:r>
            <a:r>
              <a:rPr lang="en-US" sz="4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7782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470" y="3409600"/>
            <a:ext cx="21876635" cy="1538883"/>
          </a:xfrm>
        </p:spPr>
        <p:txBody>
          <a:bodyPr/>
          <a:lstStyle/>
          <a:p>
            <a:r>
              <a:rPr lang="en-US" dirty="0"/>
              <a:t>Messaging guide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91562F-087C-1FE6-E597-2CD1D8E80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470" y="5600090"/>
            <a:ext cx="21876635" cy="5143972"/>
          </a:xfrm>
        </p:spPr>
        <p:txBody>
          <a:bodyPr/>
          <a:lstStyle/>
          <a:p>
            <a:pPr marL="0" indent="0">
              <a:buNone/>
            </a:pPr>
            <a:r>
              <a:rPr lang="en-US" sz="4800" b="1" dirty="0">
                <a:solidFill>
                  <a:srgbClr val="006144"/>
                </a:solidFill>
              </a:rPr>
              <a:t>Theme 1: </a:t>
            </a:r>
            <a:r>
              <a:rPr lang="en-US" sz="4800" dirty="0"/>
              <a:t>Quality education to manage a complex world</a:t>
            </a:r>
          </a:p>
          <a:p>
            <a:r>
              <a:rPr lang="en-US" sz="4800" b="1" dirty="0">
                <a:solidFill>
                  <a:srgbClr val="81C500"/>
                </a:solidFill>
              </a:rPr>
              <a:t>Message</a:t>
            </a:r>
            <a:r>
              <a:rPr lang="en-US" sz="4800" dirty="0">
                <a:solidFill>
                  <a:srgbClr val="81C500"/>
                </a:solidFill>
              </a:rPr>
              <a:t>: </a:t>
            </a:r>
            <a:r>
              <a:rPr lang="en-US" sz="4800" dirty="0"/>
              <a:t>We address the most important socio-technical systems problems of our time.</a:t>
            </a:r>
          </a:p>
          <a:p>
            <a:r>
              <a:rPr lang="en-US" sz="4800" b="1" dirty="0">
                <a:solidFill>
                  <a:srgbClr val="81C500"/>
                </a:solidFill>
              </a:rPr>
              <a:t>Message</a:t>
            </a:r>
            <a:r>
              <a:rPr lang="en-US" sz="4800" dirty="0">
                <a:solidFill>
                  <a:srgbClr val="81C500"/>
                </a:solidFill>
              </a:rPr>
              <a:t>: </a:t>
            </a:r>
            <a:r>
              <a:rPr lang="en-US" sz="4800" dirty="0"/>
              <a:t>We hold ourselves to the highest standards of integrity, rigor, and quality.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B0E832-C5BE-3ABD-96BD-DA00A50EC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421B75-32F1-3341-9ED0-64265A793BE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990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470" y="3409600"/>
            <a:ext cx="21876635" cy="1538883"/>
          </a:xfrm>
        </p:spPr>
        <p:txBody>
          <a:bodyPr/>
          <a:lstStyle/>
          <a:p>
            <a:r>
              <a:rPr lang="en-US" dirty="0"/>
              <a:t>Messaging guide </a:t>
            </a:r>
            <a:r>
              <a:rPr lang="en-US" b="1" dirty="0"/>
              <a:t>+ Information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91562F-087C-1FE6-E597-2CD1D8E80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470" y="5600090"/>
            <a:ext cx="21876635" cy="6602833"/>
          </a:xfrm>
        </p:spPr>
        <p:txBody>
          <a:bodyPr/>
          <a:lstStyle/>
          <a:p>
            <a:pPr marL="0" indent="0">
              <a:buNone/>
            </a:pPr>
            <a:r>
              <a:rPr lang="en-US" sz="4800" b="1" dirty="0">
                <a:solidFill>
                  <a:srgbClr val="006144"/>
                </a:solidFill>
              </a:rPr>
              <a:t>Theme 1: </a:t>
            </a:r>
            <a:r>
              <a:rPr lang="en-US" sz="4800" dirty="0"/>
              <a:t>Quality education to manage a complex world</a:t>
            </a:r>
          </a:p>
          <a:p>
            <a:r>
              <a:rPr lang="en-US" sz="3200" b="1" dirty="0">
                <a:solidFill>
                  <a:srgbClr val="81C500"/>
                </a:solidFill>
              </a:rPr>
              <a:t>Message</a:t>
            </a:r>
            <a:r>
              <a:rPr lang="en-US" sz="3200" dirty="0">
                <a:solidFill>
                  <a:srgbClr val="81C500"/>
                </a:solidFill>
              </a:rPr>
              <a:t>: </a:t>
            </a:r>
            <a:r>
              <a:rPr lang="en-US" sz="3200" dirty="0"/>
              <a:t>We address the most important socio-technical systems problems of our time.</a:t>
            </a:r>
          </a:p>
          <a:p>
            <a:pPr marL="1234609" lvl="1" indent="0">
              <a:buNone/>
            </a:pPr>
            <a:r>
              <a:rPr lang="en-US" sz="4600" b="1" dirty="0">
                <a:solidFill>
                  <a:srgbClr val="E56A53"/>
                </a:solidFill>
              </a:rPr>
              <a:t>Info (ex)</a:t>
            </a:r>
            <a:r>
              <a:rPr lang="en-US" sz="4600" dirty="0">
                <a:solidFill>
                  <a:srgbClr val="E56A53"/>
                </a:solidFill>
              </a:rPr>
              <a:t>:</a:t>
            </a:r>
            <a:r>
              <a:rPr lang="en-US" sz="4600" dirty="0"/>
              <a:t> We publish research in the following areas: Aerospace, human factors, digital engineering, energy, transportation… </a:t>
            </a:r>
          </a:p>
          <a:p>
            <a:r>
              <a:rPr lang="en-US" sz="3200" b="1" dirty="0">
                <a:solidFill>
                  <a:srgbClr val="81C500"/>
                </a:solidFill>
              </a:rPr>
              <a:t>Message</a:t>
            </a:r>
            <a:r>
              <a:rPr lang="en-US" sz="3200" dirty="0">
                <a:solidFill>
                  <a:srgbClr val="81C500"/>
                </a:solidFill>
              </a:rPr>
              <a:t>: </a:t>
            </a:r>
            <a:r>
              <a:rPr lang="en-US" sz="3200" dirty="0"/>
              <a:t>We hold ourselves to the highest standards of integrity, rigor, and quality.</a:t>
            </a:r>
          </a:p>
          <a:p>
            <a:pPr marL="0" indent="0">
              <a:buNone/>
            </a:pPr>
            <a:r>
              <a:rPr lang="en-US" sz="4600" b="1" dirty="0">
                <a:solidFill>
                  <a:srgbClr val="E56A53"/>
                </a:solidFill>
              </a:rPr>
              <a:t>	Info (ex)</a:t>
            </a:r>
            <a:r>
              <a:rPr lang="en-US" sz="4600" dirty="0">
                <a:solidFill>
                  <a:srgbClr val="E56A53"/>
                </a:solidFill>
              </a:rPr>
              <a:t>:</a:t>
            </a:r>
            <a:r>
              <a:rPr lang="en-US" sz="4600" dirty="0"/>
              <a:t> We hire published professors, engage in peer review, 	partner with outside experts, and regularly update course material </a:t>
            </a:r>
            <a:endParaRPr lang="en-US" sz="3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B0E832-C5BE-3ABD-96BD-DA00A50EC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421B75-32F1-3341-9ED0-64265A793BE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787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92640" y="3550277"/>
            <a:ext cx="10574117" cy="6955750"/>
          </a:xfrm>
        </p:spPr>
        <p:txBody>
          <a:bodyPr/>
          <a:lstStyle/>
          <a:p>
            <a:r>
              <a:rPr lang="en-US" dirty="0"/>
              <a:t>Guides &amp; practice can prepare you for key engagements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B0E832-C5BE-3ABD-96BD-DA00A50EC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421B75-32F1-3341-9ED0-64265A793BE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7" descr="A close-up of a document&#10;&#10;Description automatically generated">
            <a:extLst>
              <a:ext uri="{FF2B5EF4-FFF2-40B4-BE49-F238E27FC236}">
                <a16:creationId xmlns:a16="http://schemas.microsoft.com/office/drawing/2014/main" id="{EC7F7718-1B9C-3991-5760-D3FAACA67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7095" y="3640090"/>
            <a:ext cx="11084560" cy="6865937"/>
          </a:xfrm>
          <a:prstGeom prst="rect">
            <a:avLst/>
          </a:prstGeom>
          <a:ln>
            <a:solidFill>
              <a:srgbClr val="E56A5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9100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0630" y="5319115"/>
            <a:ext cx="15647499" cy="1538885"/>
          </a:xfrm>
          <a:solidFill>
            <a:srgbClr val="81C500"/>
          </a:solidFill>
        </p:spPr>
        <p:txBody>
          <a:bodyPr/>
          <a:lstStyle/>
          <a:p>
            <a:r>
              <a:rPr lang="en-US" dirty="0"/>
              <a:t>We hunger for information…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B0E832-C5BE-3ABD-96BD-DA00A50EC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421B75-32F1-3341-9ED0-64265A793BE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14ECF15B-A914-8718-2D03-42527FCB7D5C}"/>
              </a:ext>
            </a:extLst>
          </p:cNvPr>
          <p:cNvSpPr txBox="1">
            <a:spLocks/>
          </p:cNvSpPr>
          <p:nvPr/>
        </p:nvSpPr>
        <p:spPr>
          <a:xfrm>
            <a:off x="6017344" y="7340967"/>
            <a:ext cx="17619662" cy="1538885"/>
          </a:xfrm>
          <a:prstGeom prst="rect">
            <a:avLst/>
          </a:prstGeom>
          <a:solidFill>
            <a:srgbClr val="81C500"/>
          </a:solidFill>
        </p:spPr>
        <p:txBody>
          <a:bodyPr vert="horz" wrap="square" lIns="91440" tIns="91440" rIns="91440" bIns="91440" rtlCol="0" anchor="t" anchorCtr="0">
            <a:spAutoFit/>
          </a:bodyPr>
          <a:lstStyle>
            <a:lvl1pPr algn="l" defTabSz="1234609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2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…we are useless to you w/out it.</a:t>
            </a:r>
          </a:p>
        </p:txBody>
      </p:sp>
    </p:spTree>
    <p:extLst>
      <p:ext uri="{BB962C8B-B14F-4D97-AF65-F5344CB8AC3E}">
        <p14:creationId xmlns:p14="http://schemas.microsoft.com/office/powerpoint/2010/main" val="1493817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4647" y="4386186"/>
            <a:ext cx="17197884" cy="2893100"/>
          </a:xfrm>
        </p:spPr>
        <p:txBody>
          <a:bodyPr/>
          <a:lstStyle/>
          <a:p>
            <a:r>
              <a:rPr lang="en-US" dirty="0"/>
              <a:t>2. Get to know your communicators.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09D7CC-F8A8-58A7-A206-D80211CF4B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421B75-32F1-3341-9ED0-64265A793BE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FC651A-67E9-799A-3146-FBFF44477653}"/>
              </a:ext>
            </a:extLst>
          </p:cNvPr>
          <p:cNvSpPr txBox="1"/>
          <p:nvPr/>
        </p:nvSpPr>
        <p:spPr>
          <a:xfrm>
            <a:off x="6894871" y="8752479"/>
            <a:ext cx="121969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Almost every organization has at least one.</a:t>
            </a:r>
          </a:p>
        </p:txBody>
      </p:sp>
    </p:spTree>
    <p:extLst>
      <p:ext uri="{BB962C8B-B14F-4D97-AF65-F5344CB8AC3E}">
        <p14:creationId xmlns:p14="http://schemas.microsoft.com/office/powerpoint/2010/main" val="75133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4B570-3D5F-F2FA-7D74-E9835C6B4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5448" y="2096307"/>
            <a:ext cx="20507810" cy="1538883"/>
          </a:xfrm>
        </p:spPr>
        <p:txBody>
          <a:bodyPr/>
          <a:lstStyle/>
          <a:p>
            <a:r>
              <a:rPr lang="en-US" dirty="0"/>
              <a:t>You </a:t>
            </a:r>
            <a:r>
              <a:rPr lang="en-US" b="1" dirty="0"/>
              <a:t>must</a:t>
            </a:r>
            <a:r>
              <a:rPr lang="en-US" dirty="0"/>
              <a:t> communicate.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333E56-8BBB-8FE2-E806-37AFC94084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06323" y="4225648"/>
            <a:ext cx="20507810" cy="3371179"/>
          </a:xfrm>
        </p:spPr>
        <p:txBody>
          <a:bodyPr/>
          <a:lstStyle/>
          <a:p>
            <a:pPr marL="571500" indent="-571500" algn="l">
              <a:buFontTx/>
              <a:buChar char="-"/>
            </a:pPr>
            <a:r>
              <a:rPr lang="en-US" sz="4800" dirty="0"/>
              <a:t>Fill the void of uncertainty in a crisis. If you don’t, someone will. </a:t>
            </a:r>
          </a:p>
          <a:p>
            <a:pPr marL="571500" indent="-571500" algn="l">
              <a:buFontTx/>
              <a:buChar char="-"/>
            </a:pPr>
            <a:r>
              <a:rPr lang="en-US" sz="4800" dirty="0"/>
              <a:t>Tell your story. No one else will. </a:t>
            </a:r>
          </a:p>
          <a:p>
            <a:pPr marL="571500" indent="-571500" algn="l">
              <a:buFontTx/>
              <a:buChar char="-"/>
            </a:pPr>
            <a:r>
              <a:rPr lang="en-US" sz="4800" dirty="0"/>
              <a:t>Defend your credibility.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D3D5FA-0C71-870C-98DD-22D6F59076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421B75-32F1-3341-9ED0-64265A793BE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55FCB1-F7DC-E852-3A47-798D12999663}"/>
              </a:ext>
            </a:extLst>
          </p:cNvPr>
          <p:cNvSpPr txBox="1">
            <a:spLocks/>
          </p:cNvSpPr>
          <p:nvPr/>
        </p:nvSpPr>
        <p:spPr>
          <a:xfrm>
            <a:off x="2706323" y="8187285"/>
            <a:ext cx="20507810" cy="3508653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>
            <a:lvl1pPr algn="l" defTabSz="1234609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2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It can be </a:t>
            </a:r>
            <a:r>
              <a:rPr lang="en-US" b="1" dirty="0"/>
              <a:t>risky.</a:t>
            </a:r>
            <a:endParaRPr lang="en-US" dirty="0"/>
          </a:p>
          <a:p>
            <a:endParaRPr lang="en-US" sz="4000" dirty="0"/>
          </a:p>
          <a:p>
            <a:r>
              <a:rPr lang="en-US" dirty="0"/>
              <a:t>Know your battle buddies. </a:t>
            </a:r>
          </a:p>
        </p:txBody>
      </p:sp>
    </p:spTree>
    <p:extLst>
      <p:ext uri="{BB962C8B-B14F-4D97-AF65-F5344CB8AC3E}">
        <p14:creationId xmlns:p14="http://schemas.microsoft.com/office/powerpoint/2010/main" val="97263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CBDC53-2071-A0BD-7660-C80A0C60E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Skills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054C90-A8B9-F77C-8E6A-C74DA4B809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77814" y="2372214"/>
            <a:ext cx="5794986" cy="21657211"/>
          </a:xfrm>
        </p:spPr>
        <p:txBody>
          <a:bodyPr/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Strategic planning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Content creation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Social media management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Digital marketing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Brand management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Editing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Public relations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Graphic design &amp; layout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5DEF5-69C1-36DE-2468-34C3756141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528240" y="2614306"/>
            <a:ext cx="5794986" cy="12752209"/>
          </a:xfrm>
        </p:spPr>
        <p:txBody>
          <a:bodyPr/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Crisis/risk communication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Data analysis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Event planning &amp; management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Audio, video, &amp; photo production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Qualitative research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Investigation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Facilitation &amp; interviewing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dirty="0"/>
          </a:p>
          <a:p>
            <a:pPr algn="l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E45D74B-D8FA-EA72-6E89-0AEC4EAA93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878666" y="723070"/>
            <a:ext cx="5428021" cy="12752209"/>
          </a:xfrm>
        </p:spPr>
        <p:txBody>
          <a:bodyPr/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Website admin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Storytelling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AI &amp; SEO knowledge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Teaching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Networking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Public speaking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Coordination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Functional to expert knowledge of their area of operation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Comm policy, law, &amp; procedure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522A44-F8B0-E828-2680-455B319E1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421B75-32F1-3341-9ED0-64265A793BE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5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CBDC53-2071-A0BD-7660-C80A0C60E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7321" y="4584223"/>
            <a:ext cx="18136812" cy="1538883"/>
          </a:xfrm>
        </p:spPr>
        <p:txBody>
          <a:bodyPr/>
          <a:lstStyle/>
          <a:p>
            <a:r>
              <a:rPr lang="en-US" dirty="0"/>
              <a:t>No one will be an expert in it all.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522A44-F8B0-E828-2680-455B319E1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421B75-32F1-3341-9ED0-64265A793BE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319ED94F-5988-FB66-7934-CFD654D3508B}"/>
              </a:ext>
            </a:extLst>
          </p:cNvPr>
          <p:cNvSpPr txBox="1">
            <a:spLocks/>
          </p:cNvSpPr>
          <p:nvPr/>
        </p:nvSpPr>
        <p:spPr>
          <a:xfrm>
            <a:off x="7466646" y="6875960"/>
            <a:ext cx="13358162" cy="923330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>
            <a:lvl1pPr algn="l" defTabSz="1234609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2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1pPr>
          </a:lstStyle>
          <a:p>
            <a:r>
              <a:rPr lang="en-US" sz="4800" b="1" dirty="0"/>
              <a:t>Know</a:t>
            </a:r>
            <a:r>
              <a:rPr lang="en-US" sz="4800" dirty="0"/>
              <a:t> </a:t>
            </a:r>
            <a:r>
              <a:rPr lang="en-US" sz="4800" b="1" dirty="0"/>
              <a:t>limits</a:t>
            </a:r>
            <a:r>
              <a:rPr lang="en-US" sz="4800" dirty="0"/>
              <a:t> </a:t>
            </a:r>
            <a:r>
              <a:rPr lang="en-US" sz="4800" b="1" dirty="0"/>
              <a:t>&amp;</a:t>
            </a:r>
            <a:r>
              <a:rPr lang="en-US" sz="4800" dirty="0"/>
              <a:t> </a:t>
            </a:r>
            <a:r>
              <a:rPr lang="en-US" sz="4800" b="1" dirty="0"/>
              <a:t>leverage</a:t>
            </a:r>
            <a:r>
              <a:rPr lang="en-US" sz="4800" dirty="0"/>
              <a:t> </a:t>
            </a:r>
            <a:r>
              <a:rPr lang="en-US" sz="4800" b="1" dirty="0"/>
              <a:t>strengths</a:t>
            </a:r>
            <a:r>
              <a:rPr lang="en-US" sz="4800" dirty="0"/>
              <a:t>.  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56A12F33-1114-A237-95E3-74B2BCEA52B2}"/>
              </a:ext>
            </a:extLst>
          </p:cNvPr>
          <p:cNvSpPr txBox="1">
            <a:spLocks/>
          </p:cNvSpPr>
          <p:nvPr/>
        </p:nvSpPr>
        <p:spPr>
          <a:xfrm>
            <a:off x="7437149" y="8144322"/>
            <a:ext cx="13358162" cy="923330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>
            <a:lvl1pPr algn="l" defTabSz="1234609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2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1pPr>
          </a:lstStyle>
          <a:p>
            <a:r>
              <a:rPr lang="en-US" sz="4800" b="1" dirty="0"/>
              <a:t>We will do it for you.</a:t>
            </a:r>
          </a:p>
        </p:txBody>
      </p:sp>
    </p:spTree>
    <p:extLst>
      <p:ext uri="{BB962C8B-B14F-4D97-AF65-F5344CB8AC3E}">
        <p14:creationId xmlns:p14="http://schemas.microsoft.com/office/powerpoint/2010/main" val="2877123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522A44-F8B0-E828-2680-455B319E1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421B75-32F1-3341-9ED0-64265A793BE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278F5D-5ABF-FCA7-86F9-41E11E983E2D}"/>
              </a:ext>
            </a:extLst>
          </p:cNvPr>
          <p:cNvSpPr txBox="1">
            <a:spLocks/>
          </p:cNvSpPr>
          <p:nvPr/>
        </p:nvSpPr>
        <p:spPr>
          <a:xfrm>
            <a:off x="6112218" y="6858000"/>
            <a:ext cx="14862613" cy="2954655"/>
          </a:xfrm>
          <a:prstGeom prst="rect">
            <a:avLst/>
          </a:prstGeom>
          <a:solidFill>
            <a:srgbClr val="E56A53"/>
          </a:solidFill>
        </p:spPr>
        <p:txBody>
          <a:bodyPr vert="horz" wrap="square" lIns="91440" tIns="91440" rIns="91440" bIns="91440" rtlCol="0" anchor="t" anchorCtr="0">
            <a:spAutoFit/>
          </a:bodyPr>
          <a:lstStyle>
            <a:lvl1pPr algn="l" defTabSz="1234609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2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1pPr>
          </a:lstStyle>
          <a:p>
            <a:pPr algn="ctr"/>
            <a:r>
              <a:rPr lang="en-US" sz="6000" dirty="0">
                <a:solidFill>
                  <a:schemeClr val="bg1"/>
                </a:solidFill>
              </a:rPr>
              <a:t>Do not underestimate our ability to 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</a:rPr>
              <a:t>understand &amp; use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</a:rPr>
              <a:t>the information you have.</a:t>
            </a:r>
          </a:p>
        </p:txBody>
      </p:sp>
      <p:pic>
        <p:nvPicPr>
          <p:cNvPr id="7" name="Picture 6" descr="Icon of three people">
            <a:extLst>
              <a:ext uri="{FF2B5EF4-FFF2-40B4-BE49-F238E27FC236}">
                <a16:creationId xmlns:a16="http://schemas.microsoft.com/office/drawing/2014/main" id="{7E217696-52E3-D8CC-9040-75D6B3B8D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846" y="1686002"/>
            <a:ext cx="5385358" cy="5385358"/>
          </a:xfrm>
          <a:prstGeom prst="rect">
            <a:avLst/>
          </a:prstGeom>
        </p:spPr>
      </p:pic>
      <p:pic>
        <p:nvPicPr>
          <p:cNvPr id="8" name="Picture 7" descr="Sun icon">
            <a:extLst>
              <a:ext uri="{FF2B5EF4-FFF2-40B4-BE49-F238E27FC236}">
                <a16:creationId xmlns:a16="http://schemas.microsoft.com/office/drawing/2014/main" id="{64D16306-CDB2-66D8-F709-1E9504A35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2232" y="1334618"/>
            <a:ext cx="2312241" cy="2312241"/>
          </a:xfrm>
          <a:prstGeom prst="rect">
            <a:avLst/>
          </a:prstGeom>
        </p:spPr>
      </p:pic>
      <p:pic>
        <p:nvPicPr>
          <p:cNvPr id="9" name="Picture 8" descr="Lightbulb icon">
            <a:extLst>
              <a:ext uri="{FF2B5EF4-FFF2-40B4-BE49-F238E27FC236}">
                <a16:creationId xmlns:a16="http://schemas.microsoft.com/office/drawing/2014/main" id="{DC497712-1C94-0D5D-905D-565BCF5B2D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244" y="2267391"/>
            <a:ext cx="1247048" cy="1247048"/>
          </a:xfrm>
          <a:prstGeom prst="rect">
            <a:avLst/>
          </a:prstGeom>
        </p:spPr>
      </p:pic>
      <p:pic>
        <p:nvPicPr>
          <p:cNvPr id="10" name="Picture 9" descr="Lightbulb icon">
            <a:extLst>
              <a:ext uri="{FF2B5EF4-FFF2-40B4-BE49-F238E27FC236}">
                <a16:creationId xmlns:a16="http://schemas.microsoft.com/office/drawing/2014/main" id="{412DF326-7B18-44FC-48A3-291AA3B0A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7268" y="2236910"/>
            <a:ext cx="1247048" cy="124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34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with a beard smiling&#10;&#10;Description automatically generated">
            <a:extLst>
              <a:ext uri="{FF2B5EF4-FFF2-40B4-BE49-F238E27FC236}">
                <a16:creationId xmlns:a16="http://schemas.microsoft.com/office/drawing/2014/main" id="{FCFA7D4F-8ACA-9213-C347-3339D6E6895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0"/>
          <a:stretch/>
        </p:blipFill>
        <p:spPr>
          <a:xfrm>
            <a:off x="26184" y="808073"/>
            <a:ext cx="9729004" cy="1290792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79898" y="5803221"/>
            <a:ext cx="12781375" cy="1538883"/>
          </a:xfrm>
        </p:spPr>
        <p:txBody>
          <a:bodyPr/>
          <a:lstStyle/>
          <a:p>
            <a:r>
              <a:rPr lang="en-US" dirty="0"/>
              <a:t>Kevin Fleming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Kevin.Fleming@colostate.edu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583FF9-815B-631D-43B8-06613EBD02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421B75-32F1-3341-9ED0-64265A793BE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544004-C818-18FE-CB15-17AFB7F44BC2}"/>
              </a:ext>
            </a:extLst>
          </p:cNvPr>
          <p:cNvSpPr txBox="1"/>
          <p:nvPr/>
        </p:nvSpPr>
        <p:spPr>
          <a:xfrm>
            <a:off x="11975722" y="9077041"/>
            <a:ext cx="9017876" cy="3590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Poppins Medium" pitchFamily="2" charset="77"/>
                <a:cs typeface="Poppins Medium" pitchFamily="2" charset="77"/>
              </a:rPr>
              <a:t>Systems Engineering Communications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Poppins Medium" pitchFamily="2" charset="77"/>
                <a:cs typeface="Poppins Medium" pitchFamily="2" charset="77"/>
              </a:rPr>
              <a:t>UW-Madison PhD Candidate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Poppins Medium" pitchFamily="2" charset="77"/>
                <a:cs typeface="Poppins Medium" pitchFamily="2" charset="77"/>
              </a:rPr>
              <a:t>Former Public Affairs Specialist U.S. Army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Poppins Medium" pitchFamily="2" charset="77"/>
                <a:cs typeface="Poppins Medium" pitchFamily="2" charset="77"/>
              </a:rPr>
              <a:t>CSU Alumnus     </a:t>
            </a:r>
          </a:p>
          <a:p>
            <a:endParaRPr lang="en-US" dirty="0">
              <a:latin typeface="Poppins Medium" pitchFamily="2" charset="77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0064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blue bird sitting on a branch&#10;&#10;Description automatically generated">
            <a:extLst>
              <a:ext uri="{FF2B5EF4-FFF2-40B4-BE49-F238E27FC236}">
                <a16:creationId xmlns:a16="http://schemas.microsoft.com/office/drawing/2014/main" id="{DAAD7B50-4131-7FC9-026E-E1BB6E5EF9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904649" cy="1371600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085C29-EB10-B6EC-8E68-DF808095F9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Take care of your communicators.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B71B088-412B-D3D2-D9B6-E982704F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3773" y="4415525"/>
            <a:ext cx="6778200" cy="1764846"/>
          </a:xfrm>
        </p:spPr>
        <p:txBody>
          <a:bodyPr/>
          <a:lstStyle/>
          <a:p>
            <a:r>
              <a:rPr lang="en-US" dirty="0"/>
              <a:t>3. Professional development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37DB99-112C-2B17-DCDB-7965CB3CAC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421B75-32F1-3341-9ED0-64265A793BE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9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04EDA64-CE2C-1F14-4DA9-7856E8174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030" y="1715201"/>
            <a:ext cx="8581832" cy="2893100"/>
          </a:xfrm>
        </p:spPr>
        <p:txBody>
          <a:bodyPr/>
          <a:lstStyle/>
          <a:p>
            <a:r>
              <a:rPr lang="en-US" dirty="0"/>
              <a:t>This is not an easy job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1A0643-F4B2-8772-7E69-E876F2F4F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8029" y="5386343"/>
            <a:ext cx="8581830" cy="7405617"/>
          </a:xfrm>
        </p:spPr>
        <p:txBody>
          <a:bodyPr/>
          <a:lstStyle/>
          <a:p>
            <a:r>
              <a:rPr lang="en-US" sz="5400" dirty="0"/>
              <a:t>Often the only comm people in the org. </a:t>
            </a:r>
          </a:p>
          <a:p>
            <a:r>
              <a:rPr lang="en-US" sz="5400" dirty="0"/>
              <a:t>Quality communicators require mentorship from people who are in </a:t>
            </a:r>
            <a:r>
              <a:rPr lang="en-US" sz="5400" b="1" dirty="0"/>
              <a:t>leadership</a:t>
            </a:r>
            <a:r>
              <a:rPr lang="en-US" sz="5400" dirty="0"/>
              <a:t> roles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58DDF52-2013-509B-1F09-5861916E9CB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36056" y="0"/>
            <a:ext cx="12351120" cy="137160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6AF269-3F16-1072-AFAF-613B87BC34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421B75-32F1-3341-9ED0-64265A793BE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98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399B28-D482-C21B-B450-1442B7163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2698" y="1272750"/>
            <a:ext cx="8581832" cy="2893100"/>
          </a:xfrm>
        </p:spPr>
        <p:txBody>
          <a:bodyPr/>
          <a:lstStyle/>
          <a:p>
            <a:r>
              <a:rPr lang="en-US" dirty="0"/>
              <a:t>Value is cultivated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61BAD2D-BC52-D8E5-26E3-0CEC3D55D3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626499" cy="137160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7DF968-6F65-62DF-E914-2EB0A8CDF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421B75-32F1-3341-9ED0-64265A793BE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696ADA43-8589-B52D-4C7A-9728909ED4EF}"/>
              </a:ext>
            </a:extLst>
          </p:cNvPr>
          <p:cNvSpPr txBox="1">
            <a:spLocks/>
          </p:cNvSpPr>
          <p:nvPr/>
        </p:nvSpPr>
        <p:spPr>
          <a:xfrm>
            <a:off x="12582698" y="4825905"/>
            <a:ext cx="8581830" cy="8198112"/>
          </a:xfrm>
          <a:prstGeom prst="rect">
            <a:avLst/>
          </a:prstGeom>
        </p:spPr>
        <p:txBody>
          <a:bodyPr/>
          <a:lstStyle>
            <a:lvl1pPr marL="925959" indent="-925959" algn="l" defTabSz="1234609" rtl="0" eaLnBrk="1" latinLnBrk="0" hangingPunct="1">
              <a:lnSpc>
                <a:spcPct val="120000"/>
              </a:lnSpc>
              <a:spcBef>
                <a:spcPts val="1059"/>
              </a:spcBef>
              <a:spcAft>
                <a:spcPts val="1059"/>
              </a:spcAft>
              <a:buFont typeface="Arial"/>
              <a:buChar char="•"/>
              <a:defRPr sz="3000" b="0" kern="1200">
                <a:solidFill>
                  <a:schemeClr val="tx1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1pPr>
            <a:lvl2pPr marL="2006243" indent="-771634" algn="l" defTabSz="123460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59"/>
              </a:spcAft>
              <a:buFont typeface="Arial"/>
              <a:buChar char="–"/>
              <a:defRPr sz="2800" b="0" kern="1200">
                <a:solidFill>
                  <a:schemeClr val="tx1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2pPr>
            <a:lvl3pPr marL="3086531" indent="-617304" algn="l" defTabSz="123460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59"/>
              </a:spcAft>
              <a:buFont typeface="Arial"/>
              <a:buChar char="•"/>
              <a:defRPr sz="2800" b="0" kern="1200">
                <a:solidFill>
                  <a:schemeClr val="tx1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3pPr>
            <a:lvl4pPr marL="4321141" indent="-617304" algn="l" defTabSz="123460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59"/>
              </a:spcAft>
              <a:buFont typeface="Arial"/>
              <a:buChar char="–"/>
              <a:defRPr sz="2800" b="0" kern="1200">
                <a:solidFill>
                  <a:schemeClr val="tx1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4pPr>
            <a:lvl5pPr marL="5555756" indent="-617304" algn="l" defTabSz="1234609" rtl="0" eaLnBrk="1" latinLnBrk="0" hangingPunct="1">
              <a:spcBef>
                <a:spcPct val="20000"/>
              </a:spcBef>
              <a:buFont typeface="Arial"/>
              <a:buChar char="»"/>
              <a:defRPr sz="2908" b="0" kern="1200">
                <a:solidFill>
                  <a:schemeClr val="accent6">
                    <a:lumMod val="7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6790368" indent="-617304" algn="l" defTabSz="1234609" rtl="0" eaLnBrk="1" latinLnBrk="0" hangingPunct="1">
              <a:spcBef>
                <a:spcPct val="20000"/>
              </a:spcBef>
              <a:buFont typeface="Arial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24982" indent="-617304" algn="l" defTabSz="1234609" rtl="0" eaLnBrk="1" latinLnBrk="0" hangingPunct="1">
              <a:spcBef>
                <a:spcPct val="20000"/>
              </a:spcBef>
              <a:buFont typeface="Arial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59591" indent="-617304" algn="l" defTabSz="1234609" rtl="0" eaLnBrk="1" latinLnBrk="0" hangingPunct="1">
              <a:spcBef>
                <a:spcPct val="20000"/>
              </a:spcBef>
              <a:buFont typeface="Arial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494205" indent="-617304" algn="l" defTabSz="1234609" rtl="0" eaLnBrk="1" latinLnBrk="0" hangingPunct="1">
              <a:spcBef>
                <a:spcPct val="20000"/>
              </a:spcBef>
              <a:buFont typeface="Arial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/>
              <a:t>Can you fill a comm job with a warm body for $40k per year? Sure. </a:t>
            </a:r>
          </a:p>
          <a:p>
            <a:r>
              <a:rPr lang="en-US" sz="4800" dirty="0"/>
              <a:t>That’s entry level. </a:t>
            </a:r>
          </a:p>
          <a:p>
            <a:r>
              <a:rPr lang="en-US" sz="4800" dirty="0"/>
              <a:t>Comm people have a lot of options to move.</a:t>
            </a:r>
          </a:p>
        </p:txBody>
      </p:sp>
    </p:spTree>
    <p:extLst>
      <p:ext uri="{BB962C8B-B14F-4D97-AF65-F5344CB8AC3E}">
        <p14:creationId xmlns:p14="http://schemas.microsoft.com/office/powerpoint/2010/main" val="357221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04EDA64-CE2C-1F14-4DA9-7856E8174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030" y="1715201"/>
            <a:ext cx="8581832" cy="2893100"/>
          </a:xfrm>
        </p:spPr>
        <p:txBody>
          <a:bodyPr/>
          <a:lstStyle/>
          <a:p>
            <a:r>
              <a:rPr lang="en-US" dirty="0"/>
              <a:t>Everyone wants a piece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1A0643-F4B2-8772-7E69-E876F2F4F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8029" y="5386343"/>
            <a:ext cx="8581830" cy="6690550"/>
          </a:xfrm>
        </p:spPr>
        <p:txBody>
          <a:bodyPr/>
          <a:lstStyle/>
          <a:p>
            <a:r>
              <a:rPr lang="en-US" sz="5400" dirty="0"/>
              <a:t>A lot of staff jobs can relate </a:t>
            </a:r>
          </a:p>
          <a:p>
            <a:r>
              <a:rPr lang="en-US" sz="5400" dirty="0"/>
              <a:t>The volume can become overwhelming</a:t>
            </a:r>
          </a:p>
          <a:p>
            <a:r>
              <a:rPr lang="en-US" sz="5400" dirty="0"/>
              <a:t>Patience, care, team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58DDF52-2013-509B-1F09-5861916E9CB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36056" y="0"/>
            <a:ext cx="12351120" cy="137160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6AF269-3F16-1072-AFAF-613B87BC34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421B75-32F1-3341-9ED0-64265A793BE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471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399B28-D482-C21B-B450-1442B7163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2698" y="1272750"/>
            <a:ext cx="8581832" cy="1538883"/>
          </a:xfrm>
        </p:spPr>
        <p:txBody>
          <a:bodyPr/>
          <a:lstStyle/>
          <a:p>
            <a:r>
              <a:rPr lang="en-US" dirty="0"/>
              <a:t>Concluding 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61BAD2D-BC52-D8E5-26E3-0CEC3D55D3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626499" cy="137160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7DF968-6F65-62DF-E914-2EB0A8CDF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421B75-32F1-3341-9ED0-64265A793BE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696ADA43-8589-B52D-4C7A-9728909ED4EF}"/>
              </a:ext>
            </a:extLst>
          </p:cNvPr>
          <p:cNvSpPr txBox="1">
            <a:spLocks/>
          </p:cNvSpPr>
          <p:nvPr/>
        </p:nvSpPr>
        <p:spPr>
          <a:xfrm>
            <a:off x="12582698" y="3439557"/>
            <a:ext cx="8581830" cy="8198112"/>
          </a:xfrm>
          <a:prstGeom prst="rect">
            <a:avLst/>
          </a:prstGeom>
        </p:spPr>
        <p:txBody>
          <a:bodyPr/>
          <a:lstStyle>
            <a:lvl1pPr marL="925959" indent="-925959" algn="l" defTabSz="1234609" rtl="0" eaLnBrk="1" latinLnBrk="0" hangingPunct="1">
              <a:lnSpc>
                <a:spcPct val="120000"/>
              </a:lnSpc>
              <a:spcBef>
                <a:spcPts val="1059"/>
              </a:spcBef>
              <a:spcAft>
                <a:spcPts val="1059"/>
              </a:spcAft>
              <a:buFont typeface="Arial"/>
              <a:buChar char="•"/>
              <a:defRPr sz="3000" b="0" kern="1200">
                <a:solidFill>
                  <a:schemeClr val="tx1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1pPr>
            <a:lvl2pPr marL="2006243" indent="-771634" algn="l" defTabSz="123460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59"/>
              </a:spcAft>
              <a:buFont typeface="Arial"/>
              <a:buChar char="–"/>
              <a:defRPr sz="2800" b="0" kern="1200">
                <a:solidFill>
                  <a:schemeClr val="tx1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2pPr>
            <a:lvl3pPr marL="3086531" indent="-617304" algn="l" defTabSz="123460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59"/>
              </a:spcAft>
              <a:buFont typeface="Arial"/>
              <a:buChar char="•"/>
              <a:defRPr sz="2800" b="0" kern="1200">
                <a:solidFill>
                  <a:schemeClr val="tx1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3pPr>
            <a:lvl4pPr marL="4321141" indent="-617304" algn="l" defTabSz="123460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59"/>
              </a:spcAft>
              <a:buFont typeface="Arial"/>
              <a:buChar char="–"/>
              <a:defRPr sz="2800" b="0" kern="1200">
                <a:solidFill>
                  <a:schemeClr val="tx1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4pPr>
            <a:lvl5pPr marL="5555756" indent="-617304" algn="l" defTabSz="1234609" rtl="0" eaLnBrk="1" latinLnBrk="0" hangingPunct="1">
              <a:spcBef>
                <a:spcPct val="20000"/>
              </a:spcBef>
              <a:buFont typeface="Arial"/>
              <a:buChar char="»"/>
              <a:defRPr sz="2908" b="0" kern="1200">
                <a:solidFill>
                  <a:schemeClr val="accent6">
                    <a:lumMod val="7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6790368" indent="-617304" algn="l" defTabSz="1234609" rtl="0" eaLnBrk="1" latinLnBrk="0" hangingPunct="1">
              <a:spcBef>
                <a:spcPct val="20000"/>
              </a:spcBef>
              <a:buFont typeface="Arial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24982" indent="-617304" algn="l" defTabSz="1234609" rtl="0" eaLnBrk="1" latinLnBrk="0" hangingPunct="1">
              <a:spcBef>
                <a:spcPct val="20000"/>
              </a:spcBef>
              <a:buFont typeface="Arial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59591" indent="-617304" algn="l" defTabSz="1234609" rtl="0" eaLnBrk="1" latinLnBrk="0" hangingPunct="1">
              <a:spcBef>
                <a:spcPct val="20000"/>
              </a:spcBef>
              <a:buFont typeface="Arial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494205" indent="-617304" algn="l" defTabSz="1234609" rtl="0" eaLnBrk="1" latinLnBrk="0" hangingPunct="1">
              <a:spcBef>
                <a:spcPct val="20000"/>
              </a:spcBef>
              <a:buFont typeface="Arial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4400" b="0" dirty="0">
                <a:solidFill>
                  <a:srgbClr val="333333"/>
                </a:solidFill>
                <a:effectLst/>
              </a:rPr>
              <a:t>Science &amp; engineering are far more than what happens on our laboratories and publications. </a:t>
            </a:r>
            <a:endParaRPr lang="en-US" sz="44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marL="0" indent="0" fontAlgn="base">
              <a:buNone/>
            </a:pPr>
            <a:r>
              <a:rPr lang="en-US" sz="4400" dirty="0">
                <a:solidFill>
                  <a:srgbClr val="000000"/>
                </a:solidFill>
                <a:latin typeface="Open Sans" panose="020B0606030504020204" pitchFamily="34" charset="0"/>
              </a:rPr>
              <a:t>Knowledge is made, forged, built with the blood of our work, through controversies, and into uncertainty.  </a:t>
            </a:r>
            <a:endParaRPr lang="en-US" sz="4400" i="0" dirty="0">
              <a:solidFill>
                <a:srgbClr val="333333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431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399B28-D482-C21B-B450-1442B7163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2698" y="1272750"/>
            <a:ext cx="8581832" cy="1538883"/>
          </a:xfrm>
        </p:spPr>
        <p:txBody>
          <a:bodyPr/>
          <a:lstStyle/>
          <a:p>
            <a:r>
              <a:rPr lang="en-US" dirty="0"/>
              <a:t>Concluding 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61BAD2D-BC52-D8E5-26E3-0CEC3D55D3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626499" cy="137160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7DF968-6F65-62DF-E914-2EB0A8CDF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421B75-32F1-3341-9ED0-64265A793BE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696ADA43-8589-B52D-4C7A-9728909ED4EF}"/>
              </a:ext>
            </a:extLst>
          </p:cNvPr>
          <p:cNvSpPr txBox="1">
            <a:spLocks/>
          </p:cNvSpPr>
          <p:nvPr/>
        </p:nvSpPr>
        <p:spPr>
          <a:xfrm>
            <a:off x="12582698" y="3439557"/>
            <a:ext cx="8581830" cy="8198112"/>
          </a:xfrm>
          <a:prstGeom prst="rect">
            <a:avLst/>
          </a:prstGeom>
        </p:spPr>
        <p:txBody>
          <a:bodyPr/>
          <a:lstStyle>
            <a:lvl1pPr marL="925959" indent="-925959" algn="l" defTabSz="1234609" rtl="0" eaLnBrk="1" latinLnBrk="0" hangingPunct="1">
              <a:lnSpc>
                <a:spcPct val="120000"/>
              </a:lnSpc>
              <a:spcBef>
                <a:spcPts val="1059"/>
              </a:spcBef>
              <a:spcAft>
                <a:spcPts val="1059"/>
              </a:spcAft>
              <a:buFont typeface="Arial"/>
              <a:buChar char="•"/>
              <a:defRPr sz="3000" b="0" kern="1200">
                <a:solidFill>
                  <a:schemeClr val="tx1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1pPr>
            <a:lvl2pPr marL="2006243" indent="-771634" algn="l" defTabSz="123460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59"/>
              </a:spcAft>
              <a:buFont typeface="Arial"/>
              <a:buChar char="–"/>
              <a:defRPr sz="2800" b="0" kern="1200">
                <a:solidFill>
                  <a:schemeClr val="tx1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2pPr>
            <a:lvl3pPr marL="3086531" indent="-617304" algn="l" defTabSz="123460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59"/>
              </a:spcAft>
              <a:buFont typeface="Arial"/>
              <a:buChar char="•"/>
              <a:defRPr sz="2800" b="0" kern="1200">
                <a:solidFill>
                  <a:schemeClr val="tx1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3pPr>
            <a:lvl4pPr marL="4321141" indent="-617304" algn="l" defTabSz="123460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59"/>
              </a:spcAft>
              <a:buFont typeface="Arial"/>
              <a:buChar char="–"/>
              <a:defRPr sz="2800" b="0" kern="1200">
                <a:solidFill>
                  <a:schemeClr val="tx1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4pPr>
            <a:lvl5pPr marL="5555756" indent="-617304" algn="l" defTabSz="1234609" rtl="0" eaLnBrk="1" latinLnBrk="0" hangingPunct="1">
              <a:spcBef>
                <a:spcPct val="20000"/>
              </a:spcBef>
              <a:buFont typeface="Arial"/>
              <a:buChar char="»"/>
              <a:defRPr sz="2908" b="0" kern="1200">
                <a:solidFill>
                  <a:schemeClr val="accent6">
                    <a:lumMod val="7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6790368" indent="-617304" algn="l" defTabSz="1234609" rtl="0" eaLnBrk="1" latinLnBrk="0" hangingPunct="1">
              <a:spcBef>
                <a:spcPct val="20000"/>
              </a:spcBef>
              <a:buFont typeface="Arial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24982" indent="-617304" algn="l" defTabSz="1234609" rtl="0" eaLnBrk="1" latinLnBrk="0" hangingPunct="1">
              <a:spcBef>
                <a:spcPct val="20000"/>
              </a:spcBef>
              <a:buFont typeface="Arial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59591" indent="-617304" algn="l" defTabSz="1234609" rtl="0" eaLnBrk="1" latinLnBrk="0" hangingPunct="1">
              <a:spcBef>
                <a:spcPct val="20000"/>
              </a:spcBef>
              <a:buFont typeface="Arial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494205" indent="-617304" algn="l" defTabSz="1234609" rtl="0" eaLnBrk="1" latinLnBrk="0" hangingPunct="1">
              <a:spcBef>
                <a:spcPct val="20000"/>
              </a:spcBef>
              <a:buFont typeface="Arial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4400" b="0" dirty="0">
                <a:solidFill>
                  <a:srgbClr val="333333"/>
                </a:solidFill>
                <a:effectLst/>
              </a:rPr>
              <a:t>“Be not the one who debunks but the </a:t>
            </a:r>
            <a:r>
              <a:rPr lang="en-US" sz="4400" b="1" dirty="0">
                <a:solidFill>
                  <a:srgbClr val="333333"/>
                </a:solidFill>
                <a:effectLst/>
              </a:rPr>
              <a:t>one</a:t>
            </a:r>
            <a:r>
              <a:rPr lang="en-US" sz="4400" b="0" dirty="0">
                <a:solidFill>
                  <a:srgbClr val="333333"/>
                </a:solidFill>
                <a:effectLst/>
              </a:rPr>
              <a:t> </a:t>
            </a:r>
            <a:r>
              <a:rPr lang="en-US" sz="4400" b="1" dirty="0">
                <a:solidFill>
                  <a:srgbClr val="333333"/>
                </a:solidFill>
                <a:effectLst/>
              </a:rPr>
              <a:t>who assembles</a:t>
            </a:r>
            <a:r>
              <a:rPr lang="en-US" sz="4400" b="0" dirty="0">
                <a:solidFill>
                  <a:srgbClr val="333333"/>
                </a:solidFill>
                <a:effectLst/>
              </a:rPr>
              <a:t>, not the one who lifts the rugs from under the feet of the naive believers but the one who </a:t>
            </a:r>
            <a:r>
              <a:rPr lang="en-US" sz="4400" b="1" dirty="0">
                <a:solidFill>
                  <a:srgbClr val="333333"/>
                </a:solidFill>
                <a:effectLst/>
              </a:rPr>
              <a:t>offers arenas in which to gather.</a:t>
            </a:r>
            <a:r>
              <a:rPr lang="en-US" sz="4400" b="0" dirty="0">
                <a:solidFill>
                  <a:srgbClr val="333333"/>
                </a:solidFill>
                <a:effectLst/>
              </a:rPr>
              <a:t>” </a:t>
            </a:r>
          </a:p>
          <a:p>
            <a:pPr marL="0" indent="0" fontAlgn="base">
              <a:buNone/>
            </a:pPr>
            <a:r>
              <a:rPr lang="en-US" sz="4400" b="0" dirty="0">
                <a:solidFill>
                  <a:srgbClr val="333333"/>
                </a:solidFill>
                <a:effectLst/>
              </a:rPr>
              <a:t>- Bruno Latour (1947 – 2022)</a:t>
            </a:r>
            <a:endParaRPr lang="en-US" sz="44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432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404A512-1086-5871-646F-0BD5A60A4DF2}"/>
              </a:ext>
            </a:extLst>
          </p:cNvPr>
          <p:cNvSpPr/>
          <p:nvPr/>
        </p:nvSpPr>
        <p:spPr>
          <a:xfrm>
            <a:off x="0" y="8524568"/>
            <a:ext cx="22152077" cy="519143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7DF968-6F65-62DF-E914-2EB0A8CDF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421B75-32F1-3341-9ED0-64265A793BE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5C213D0-5F1C-055B-BA41-8DDD930AC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407" y="3911185"/>
            <a:ext cx="19984659" cy="4247317"/>
          </a:xfrm>
          <a:noFill/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We</a:t>
            </a:r>
            <a:r>
              <a:rPr lang="en-US" sz="8800" b="0" dirty="0">
                <a:solidFill>
                  <a:srgbClr val="000000"/>
                </a:solidFill>
                <a:effectLst/>
              </a:rPr>
              <a:t> </a:t>
            </a:r>
            <a:r>
              <a:rPr lang="en-US" sz="8800" b="1" i="1" dirty="0">
                <a:solidFill>
                  <a:srgbClr val="000000"/>
                </a:solidFill>
                <a:effectLst/>
              </a:rPr>
              <a:t>assemble</a:t>
            </a:r>
            <a:r>
              <a:rPr lang="en-US" sz="8800" b="0" dirty="0">
                <a:solidFill>
                  <a:srgbClr val="000000"/>
                </a:solidFill>
                <a:effectLst/>
              </a:rPr>
              <a:t> pathways </a:t>
            </a:r>
            <a:br>
              <a:rPr lang="en-US" sz="8800" b="0" dirty="0">
                <a:solidFill>
                  <a:srgbClr val="000000"/>
                </a:solidFill>
                <a:effectLst/>
              </a:rPr>
            </a:br>
            <a:r>
              <a:rPr lang="en-US" sz="8800" b="0" dirty="0">
                <a:solidFill>
                  <a:srgbClr val="000000"/>
                </a:solidFill>
                <a:effectLst/>
              </a:rPr>
              <a:t>through a complex word.</a:t>
            </a:r>
            <a:br>
              <a:rPr lang="en-US" sz="8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</a:b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7237D74E-816F-282A-1460-99108AEBE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953830"/>
            <a:ext cx="16931148" cy="4053214"/>
          </a:xfrm>
          <a:prstGeom prst="rect">
            <a:avLst/>
          </a:prstGeom>
        </p:spPr>
      </p:pic>
      <p:pic>
        <p:nvPicPr>
          <p:cNvPr id="17" name="Picture 16" descr="A qr code with a ram head&#10;&#10;Description automatically generated">
            <a:extLst>
              <a:ext uri="{FF2B5EF4-FFF2-40B4-BE49-F238E27FC236}">
                <a16:creationId xmlns:a16="http://schemas.microsoft.com/office/drawing/2014/main" id="{888BB88F-5B97-ED5D-35FB-EAC89FB229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17440" y="9601201"/>
            <a:ext cx="3169920" cy="31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88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0E6510EA-6577-868A-0817-90611E7F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404" y="5587392"/>
            <a:ext cx="12781375" cy="1538883"/>
          </a:xfrm>
        </p:spPr>
        <p:txBody>
          <a:bodyPr/>
          <a:lstStyle/>
          <a:p>
            <a:r>
              <a:rPr lang="en-US" dirty="0"/>
              <a:t>What I do?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F453284-7CF5-D3E1-2442-0737BB4BB9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An ambitious question for 60 mins</a:t>
            </a:r>
          </a:p>
        </p:txBody>
      </p:sp>
      <p:pic>
        <p:nvPicPr>
          <p:cNvPr id="4" name="Picture Placeholder 3" descr="A mountain range with snow and clouds&#10;&#10;Description automatically generated">
            <a:extLst>
              <a:ext uri="{FF2B5EF4-FFF2-40B4-BE49-F238E27FC236}">
                <a16:creationId xmlns:a16="http://schemas.microsoft.com/office/drawing/2014/main" id="{11AE6DAB-E769-93EC-9BD0-105E9009AA8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24306B-21AF-357F-63B4-89AA812C7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421B75-32F1-3341-9ED0-64265A793BE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66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605973-374F-D4E8-5025-AF7B50941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main areas of concern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5186CD-983F-3132-A06C-69898E08A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6339" y="4010336"/>
            <a:ext cx="17921045" cy="3223959"/>
          </a:xfrm>
        </p:spPr>
        <p:txBody>
          <a:bodyPr/>
          <a:lstStyle/>
          <a:p>
            <a:r>
              <a:rPr lang="en-US" dirty="0"/>
              <a:t>Public relations </a:t>
            </a:r>
          </a:p>
          <a:p>
            <a:r>
              <a:rPr lang="en-US" dirty="0"/>
              <a:t>Internal Communication </a:t>
            </a:r>
          </a:p>
          <a:p>
            <a:r>
              <a:rPr lang="en-US" dirty="0"/>
              <a:t>Marketing 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1713D-72FE-6DF7-FF53-D320FEDFF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421B75-32F1-3341-9ED0-64265A793BE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 descr="A poster with a fire pouring out of a machine&#10;&#10;Description automatically generated with medium confidence">
            <a:extLst>
              <a:ext uri="{FF2B5EF4-FFF2-40B4-BE49-F238E27FC236}">
                <a16:creationId xmlns:a16="http://schemas.microsoft.com/office/drawing/2014/main" id="{D4598BC8-E847-A9E6-FDE6-B5D45B3A0C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3671" y="7943168"/>
            <a:ext cx="9032620" cy="5080849"/>
          </a:xfrm>
          <a:prstGeom prst="rect">
            <a:avLst/>
          </a:prstGeom>
        </p:spPr>
      </p:pic>
      <p:pic>
        <p:nvPicPr>
          <p:cNvPr id="8" name="Picture 7" descr="A screenshot of a website&#10;&#10;Description automatically generated">
            <a:extLst>
              <a:ext uri="{FF2B5EF4-FFF2-40B4-BE49-F238E27FC236}">
                <a16:creationId xmlns:a16="http://schemas.microsoft.com/office/drawing/2014/main" id="{D67D3B31-6325-C893-06D4-AA55CE404D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8996" y="6728619"/>
            <a:ext cx="7057223" cy="6560871"/>
          </a:xfrm>
          <a:prstGeom prst="rect">
            <a:avLst/>
          </a:prstGeom>
        </p:spPr>
      </p:pic>
      <p:pic>
        <p:nvPicPr>
          <p:cNvPr id="10" name="Picture 9" descr="A white semi truck on a road&#10;&#10;Description automatically generated">
            <a:extLst>
              <a:ext uri="{FF2B5EF4-FFF2-40B4-BE49-F238E27FC236}">
                <a16:creationId xmlns:a16="http://schemas.microsoft.com/office/drawing/2014/main" id="{4B6F8CCA-AC2F-5E3B-C3D6-22153C1480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78"/>
          <a:stretch/>
        </p:blipFill>
        <p:spPr>
          <a:xfrm>
            <a:off x="12193587" y="4071225"/>
            <a:ext cx="9032620" cy="354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3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9656" y="6858000"/>
            <a:ext cx="21876635" cy="1538883"/>
          </a:xfrm>
        </p:spPr>
        <p:txBody>
          <a:bodyPr/>
          <a:lstStyle/>
          <a:p>
            <a:r>
              <a:rPr lang="en-US" dirty="0"/>
              <a:t>But what is my actual job?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B0E832-C5BE-3ABD-96BD-DA00A50EC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421B75-32F1-3341-9ED0-64265A793BE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 descr="Icon of paper airplane in flight">
            <a:extLst>
              <a:ext uri="{FF2B5EF4-FFF2-40B4-BE49-F238E27FC236}">
                <a16:creationId xmlns:a16="http://schemas.microsoft.com/office/drawing/2014/main" id="{710650C4-1D42-3DEC-7E87-50C326E3E2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5592" y="5048754"/>
            <a:ext cx="5157373" cy="515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6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470" y="3409600"/>
            <a:ext cx="21876635" cy="1538883"/>
          </a:xfrm>
        </p:spPr>
        <p:txBody>
          <a:bodyPr/>
          <a:lstStyle/>
          <a:p>
            <a:r>
              <a:rPr lang="en-US" dirty="0"/>
              <a:t>To protect &amp; promote your credibility.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91562F-087C-1FE6-E597-2CD1D8E80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469" y="5342182"/>
            <a:ext cx="21876635" cy="3089051"/>
          </a:xfrm>
        </p:spPr>
        <p:txBody>
          <a:bodyPr/>
          <a:lstStyle/>
          <a:p>
            <a:r>
              <a:rPr lang="en-US" sz="4800" dirty="0"/>
              <a:t>Why credibility? Because it’s how you are valued in public arenas </a:t>
            </a:r>
          </a:p>
          <a:p>
            <a:pPr lvl="1"/>
            <a:r>
              <a:rPr lang="en-US" sz="4800" dirty="0"/>
              <a:t>More credible, more valuable</a:t>
            </a:r>
          </a:p>
          <a:p>
            <a:pPr lvl="1"/>
            <a:r>
              <a:rPr lang="en-US" sz="4800" dirty="0"/>
              <a:t>Less credible, less value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B0E832-C5BE-3ABD-96BD-DA00A50EC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421B75-32F1-3341-9ED0-64265A793BE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CED0B27-D387-A970-EF96-2791B1E1457B}"/>
              </a:ext>
            </a:extLst>
          </p:cNvPr>
          <p:cNvSpPr txBox="1">
            <a:spLocks/>
          </p:cNvSpPr>
          <p:nvPr/>
        </p:nvSpPr>
        <p:spPr>
          <a:xfrm>
            <a:off x="1619469" y="8824932"/>
            <a:ext cx="21876635" cy="1034129"/>
          </a:xfrm>
          <a:prstGeom prst="rect">
            <a:avLst/>
          </a:prstGeom>
        </p:spPr>
        <p:txBody>
          <a:bodyPr vert="horz" lIns="91440" tIns="91440" rIns="91440" bIns="91440" rtlCol="0">
            <a:spAutoFit/>
          </a:bodyPr>
          <a:lstStyle>
            <a:lvl1pPr marL="925959" indent="-925959" algn="l" defTabSz="1234609" rtl="0" eaLnBrk="1" latinLnBrk="0" hangingPunct="1">
              <a:lnSpc>
                <a:spcPct val="120000"/>
              </a:lnSpc>
              <a:spcBef>
                <a:spcPts val="1059"/>
              </a:spcBef>
              <a:spcAft>
                <a:spcPts val="1059"/>
              </a:spcAft>
              <a:buFont typeface="Arial"/>
              <a:buChar char="•"/>
              <a:defRPr sz="3000" b="0" kern="1200">
                <a:solidFill>
                  <a:schemeClr val="tx1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1pPr>
            <a:lvl2pPr marL="2006243" indent="-771634" algn="l" defTabSz="123460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59"/>
              </a:spcAft>
              <a:buFont typeface="Arial"/>
              <a:buChar char="–"/>
              <a:defRPr sz="2800" b="0" kern="1200">
                <a:solidFill>
                  <a:schemeClr val="tx1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2pPr>
            <a:lvl3pPr marL="3086531" indent="-617304" algn="l" defTabSz="123460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59"/>
              </a:spcAft>
              <a:buFont typeface="Arial"/>
              <a:buChar char="•"/>
              <a:defRPr sz="2800" b="0" kern="1200">
                <a:solidFill>
                  <a:schemeClr val="tx1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3pPr>
            <a:lvl4pPr marL="4321141" indent="-617304" algn="l" defTabSz="123460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59"/>
              </a:spcAft>
              <a:buFont typeface="Arial"/>
              <a:buChar char="–"/>
              <a:defRPr sz="2800" b="0" kern="1200">
                <a:solidFill>
                  <a:schemeClr val="tx1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4pPr>
            <a:lvl5pPr marL="5555756" indent="-617304" algn="l" defTabSz="1234609" rtl="0" eaLnBrk="1" latinLnBrk="0" hangingPunct="1">
              <a:spcBef>
                <a:spcPct val="20000"/>
              </a:spcBef>
              <a:buFont typeface="Arial"/>
              <a:buChar char="»"/>
              <a:defRPr sz="2908" b="0" kern="120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6790368" indent="-617304" algn="l" defTabSz="1234609" rtl="0" eaLnBrk="1" latinLnBrk="0" hangingPunct="1">
              <a:spcBef>
                <a:spcPct val="20000"/>
              </a:spcBef>
              <a:buFont typeface="Arial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24982" indent="-617304" algn="l" defTabSz="1234609" rtl="0" eaLnBrk="1" latinLnBrk="0" hangingPunct="1">
              <a:spcBef>
                <a:spcPct val="20000"/>
              </a:spcBef>
              <a:buFont typeface="Arial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59591" indent="-617304" algn="l" defTabSz="1234609" rtl="0" eaLnBrk="1" latinLnBrk="0" hangingPunct="1">
              <a:spcBef>
                <a:spcPct val="20000"/>
              </a:spcBef>
              <a:buFont typeface="Arial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494205" indent="-617304" algn="l" defTabSz="1234609" rtl="0" eaLnBrk="1" latinLnBrk="0" hangingPunct="1">
              <a:spcBef>
                <a:spcPct val="20000"/>
              </a:spcBef>
              <a:buFont typeface="Arial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/>
              <a:t>Okay… but what is credibility?</a:t>
            </a:r>
          </a:p>
        </p:txBody>
      </p:sp>
    </p:spTree>
    <p:extLst>
      <p:ext uri="{BB962C8B-B14F-4D97-AF65-F5344CB8AC3E}">
        <p14:creationId xmlns:p14="http://schemas.microsoft.com/office/powerpoint/2010/main" val="771004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FEAC07-8DD4-135E-390D-BC224A80E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421B75-32F1-3341-9ED0-64265A793BE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64AA6AA-24B1-23B9-7332-F541BAC89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144580"/>
            <a:ext cx="9498133" cy="3426840"/>
          </a:xfrm>
        </p:spPr>
        <p:txBody>
          <a:bodyPr/>
          <a:lstStyle/>
          <a:p>
            <a:pPr algn="ctr"/>
            <a:r>
              <a:rPr lang="en-US" dirty="0"/>
              <a:t>Grounded </a:t>
            </a:r>
            <a:br>
              <a:rPr lang="en-US" dirty="0"/>
            </a:br>
            <a:r>
              <a:rPr lang="en-US" dirty="0"/>
              <a:t>vs.</a:t>
            </a:r>
            <a:br>
              <a:rPr lang="en-US" dirty="0"/>
            </a:br>
            <a:r>
              <a:rPr lang="en-US" dirty="0"/>
              <a:t>Plebiscitary</a:t>
            </a:r>
          </a:p>
        </p:txBody>
      </p:sp>
      <p:pic>
        <p:nvPicPr>
          <p:cNvPr id="8" name="Picture 7" descr="A screenshot of a news articl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0E153587-B2F6-2784-21DB-85E6DA7DC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965" y="1912931"/>
            <a:ext cx="10876168" cy="1155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5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FEAC07-8DD4-135E-390D-BC224A80E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421B75-32F1-3341-9ED0-64265A793BE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64AA6AA-24B1-23B9-7332-F541BAC89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477" y="3431160"/>
            <a:ext cx="9498133" cy="1210848"/>
          </a:xfrm>
        </p:spPr>
        <p:txBody>
          <a:bodyPr/>
          <a:lstStyle/>
          <a:p>
            <a:pPr algn="ctr"/>
            <a:r>
              <a:rPr lang="en-US" dirty="0"/>
              <a:t>Grounded 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D2AA11B-5DCF-AAC5-481D-3012E0415707}"/>
              </a:ext>
            </a:extLst>
          </p:cNvPr>
          <p:cNvSpPr txBox="1">
            <a:spLocks/>
          </p:cNvSpPr>
          <p:nvPr/>
        </p:nvSpPr>
        <p:spPr>
          <a:xfrm>
            <a:off x="4268885" y="5313474"/>
            <a:ext cx="21876635" cy="3089051"/>
          </a:xfrm>
          <a:prstGeom prst="rect">
            <a:avLst/>
          </a:prstGeom>
        </p:spPr>
        <p:txBody>
          <a:bodyPr/>
          <a:lstStyle>
            <a:lvl1pPr marL="925959" indent="-925959" algn="l" defTabSz="1234609" rtl="0" eaLnBrk="1" latinLnBrk="0" hangingPunct="1">
              <a:lnSpc>
                <a:spcPct val="120000"/>
              </a:lnSpc>
              <a:spcBef>
                <a:spcPts val="1059"/>
              </a:spcBef>
              <a:spcAft>
                <a:spcPts val="1059"/>
              </a:spcAft>
              <a:buFont typeface="Arial"/>
              <a:buChar char="•"/>
              <a:defRPr sz="3000" b="0" kern="1200">
                <a:solidFill>
                  <a:schemeClr val="tx1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1pPr>
            <a:lvl2pPr marL="2006243" indent="-771634" algn="l" defTabSz="123460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59"/>
              </a:spcAft>
              <a:buFont typeface="Arial"/>
              <a:buChar char="–"/>
              <a:defRPr sz="2800" b="0" kern="1200">
                <a:solidFill>
                  <a:schemeClr val="tx1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2pPr>
            <a:lvl3pPr marL="3086531" indent="-617304" algn="l" defTabSz="123460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59"/>
              </a:spcAft>
              <a:buFont typeface="Arial"/>
              <a:buChar char="•"/>
              <a:defRPr sz="2800" b="0" kern="1200">
                <a:solidFill>
                  <a:schemeClr val="tx1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3pPr>
            <a:lvl4pPr marL="4321141" indent="-617304" algn="l" defTabSz="123460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59"/>
              </a:spcAft>
              <a:buFont typeface="Arial"/>
              <a:buChar char="–"/>
              <a:defRPr sz="2800" b="0" kern="1200">
                <a:solidFill>
                  <a:schemeClr val="tx1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4pPr>
            <a:lvl5pPr marL="5555756" indent="-617304" algn="l" defTabSz="1234609" rtl="0" eaLnBrk="1" latinLnBrk="0" hangingPunct="1">
              <a:spcBef>
                <a:spcPct val="20000"/>
              </a:spcBef>
              <a:buFont typeface="Arial"/>
              <a:buChar char="»"/>
              <a:defRPr sz="2908" b="0" kern="1200">
                <a:solidFill>
                  <a:schemeClr val="accent6">
                    <a:lumMod val="7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6790368" indent="-617304" algn="l" defTabSz="1234609" rtl="0" eaLnBrk="1" latinLnBrk="0" hangingPunct="1">
              <a:spcBef>
                <a:spcPct val="20000"/>
              </a:spcBef>
              <a:buFont typeface="Arial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24982" indent="-617304" algn="l" defTabSz="1234609" rtl="0" eaLnBrk="1" latinLnBrk="0" hangingPunct="1">
              <a:spcBef>
                <a:spcPct val="20000"/>
              </a:spcBef>
              <a:buFont typeface="Arial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59591" indent="-617304" algn="l" defTabSz="1234609" rtl="0" eaLnBrk="1" latinLnBrk="0" hangingPunct="1">
              <a:spcBef>
                <a:spcPct val="20000"/>
              </a:spcBef>
              <a:buFont typeface="Arial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494205" indent="-617304" algn="l" defTabSz="1234609" rtl="0" eaLnBrk="1" latinLnBrk="0" hangingPunct="1">
              <a:spcBef>
                <a:spcPct val="20000"/>
              </a:spcBef>
              <a:buFont typeface="Arial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/>
              <a:t>Was the source in a position to know?</a:t>
            </a:r>
          </a:p>
          <a:p>
            <a:r>
              <a:rPr lang="en-US" sz="4800" dirty="0"/>
              <a:t>Is the content verifiable &amp; contextualized?</a:t>
            </a:r>
          </a:p>
          <a:p>
            <a:r>
              <a:rPr lang="en-US" sz="4800" dirty="0"/>
              <a:t>Have the sources done the work to understand? 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A76ED93-81AF-6066-0079-B2E9E9DC7578}"/>
              </a:ext>
            </a:extLst>
          </p:cNvPr>
          <p:cNvSpPr txBox="1">
            <a:spLocks/>
          </p:cNvSpPr>
          <p:nvPr/>
        </p:nvSpPr>
        <p:spPr>
          <a:xfrm>
            <a:off x="2882249" y="10107847"/>
            <a:ext cx="19448585" cy="1210848"/>
          </a:xfrm>
          <a:prstGeom prst="rect">
            <a:avLst/>
          </a:prstGeom>
        </p:spPr>
        <p:txBody>
          <a:bodyPr vert="horz" wrap="square" lIns="101858" tIns="50929" rIns="101858" bIns="50929" rtlCol="0" anchor="t" anchorCtr="0">
            <a:spAutoFit/>
          </a:bodyPr>
          <a:lstStyle>
            <a:lvl1pPr algn="l" defTabSz="1234609" rtl="0" eaLnBrk="1" latinLnBrk="0" hangingPunct="1">
              <a:spcBef>
                <a:spcPct val="0"/>
              </a:spcBef>
              <a:buNone/>
              <a:defRPr sz="7200" kern="1200">
                <a:solidFill>
                  <a:schemeClr val="tx2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1pPr>
          </a:lstStyle>
          <a:p>
            <a:pPr algn="ctr"/>
            <a:r>
              <a:rPr lang="en-US" dirty="0"/>
              <a:t>Were you </a:t>
            </a:r>
            <a:r>
              <a:rPr lang="en-US" b="1" i="1" dirty="0"/>
              <a:t>there</a:t>
            </a:r>
            <a:r>
              <a:rPr lang="en-US" dirty="0"/>
              <a:t> &amp; did you </a:t>
            </a:r>
            <a:r>
              <a:rPr lang="en-US" b="1" i="1" dirty="0"/>
              <a:t>understand</a:t>
            </a:r>
            <a:r>
              <a:rPr lang="en-US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11419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FEAC07-8DD4-135E-390D-BC224A80E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421B75-32F1-3341-9ED0-64265A793BE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64AA6AA-24B1-23B9-7332-F541BAC89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477" y="3431160"/>
            <a:ext cx="9498133" cy="1210848"/>
          </a:xfrm>
        </p:spPr>
        <p:txBody>
          <a:bodyPr/>
          <a:lstStyle/>
          <a:p>
            <a:pPr algn="ctr"/>
            <a:r>
              <a:rPr lang="en-US" dirty="0"/>
              <a:t>Plebiscitary 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D2AA11B-5DCF-AAC5-481D-3012E0415707}"/>
              </a:ext>
            </a:extLst>
          </p:cNvPr>
          <p:cNvSpPr txBox="1">
            <a:spLocks/>
          </p:cNvSpPr>
          <p:nvPr/>
        </p:nvSpPr>
        <p:spPr>
          <a:xfrm>
            <a:off x="4268885" y="5313474"/>
            <a:ext cx="17981515" cy="3089051"/>
          </a:xfrm>
          <a:prstGeom prst="rect">
            <a:avLst/>
          </a:prstGeom>
        </p:spPr>
        <p:txBody>
          <a:bodyPr/>
          <a:lstStyle>
            <a:lvl1pPr marL="925959" indent="-925959" algn="l" defTabSz="1234609" rtl="0" eaLnBrk="1" latinLnBrk="0" hangingPunct="1">
              <a:lnSpc>
                <a:spcPct val="120000"/>
              </a:lnSpc>
              <a:spcBef>
                <a:spcPts val="1059"/>
              </a:spcBef>
              <a:spcAft>
                <a:spcPts val="1059"/>
              </a:spcAft>
              <a:buFont typeface="Arial"/>
              <a:buChar char="•"/>
              <a:defRPr sz="3000" b="0" kern="1200">
                <a:solidFill>
                  <a:schemeClr val="tx1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1pPr>
            <a:lvl2pPr marL="2006243" indent="-771634" algn="l" defTabSz="123460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59"/>
              </a:spcAft>
              <a:buFont typeface="Arial"/>
              <a:buChar char="–"/>
              <a:defRPr sz="2800" b="0" kern="1200">
                <a:solidFill>
                  <a:schemeClr val="tx1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2pPr>
            <a:lvl3pPr marL="3086531" indent="-617304" algn="l" defTabSz="123460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59"/>
              </a:spcAft>
              <a:buFont typeface="Arial"/>
              <a:buChar char="•"/>
              <a:defRPr sz="2800" b="0" kern="1200">
                <a:solidFill>
                  <a:schemeClr val="tx1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3pPr>
            <a:lvl4pPr marL="4321141" indent="-617304" algn="l" defTabSz="123460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59"/>
              </a:spcAft>
              <a:buFont typeface="Arial"/>
              <a:buChar char="–"/>
              <a:defRPr sz="2800" b="0" kern="1200">
                <a:solidFill>
                  <a:schemeClr val="tx1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4pPr>
            <a:lvl5pPr marL="5555756" indent="-617304" algn="l" defTabSz="1234609" rtl="0" eaLnBrk="1" latinLnBrk="0" hangingPunct="1">
              <a:spcBef>
                <a:spcPct val="20000"/>
              </a:spcBef>
              <a:buFont typeface="Arial"/>
              <a:buChar char="»"/>
              <a:defRPr sz="2908" b="0" kern="1200">
                <a:solidFill>
                  <a:schemeClr val="accent6">
                    <a:lumMod val="7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6790368" indent="-617304" algn="l" defTabSz="1234609" rtl="0" eaLnBrk="1" latinLnBrk="0" hangingPunct="1">
              <a:spcBef>
                <a:spcPct val="20000"/>
              </a:spcBef>
              <a:buFont typeface="Arial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24982" indent="-617304" algn="l" defTabSz="1234609" rtl="0" eaLnBrk="1" latinLnBrk="0" hangingPunct="1">
              <a:spcBef>
                <a:spcPct val="20000"/>
              </a:spcBef>
              <a:buFont typeface="Arial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59591" indent="-617304" algn="l" defTabSz="1234609" rtl="0" eaLnBrk="1" latinLnBrk="0" hangingPunct="1">
              <a:spcBef>
                <a:spcPct val="20000"/>
              </a:spcBef>
              <a:buFont typeface="Arial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494205" indent="-617304" algn="l" defTabSz="1234609" rtl="0" eaLnBrk="1" latinLnBrk="0" hangingPunct="1">
              <a:spcBef>
                <a:spcPct val="20000"/>
              </a:spcBef>
              <a:buFont typeface="Arial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/>
              <a:t>Does your position align ideologically?</a:t>
            </a:r>
          </a:p>
          <a:p>
            <a:r>
              <a:rPr lang="en-US" sz="4800" dirty="0"/>
              <a:t>Does your position speak to particular ethics?</a:t>
            </a:r>
          </a:p>
          <a:p>
            <a:r>
              <a:rPr lang="en-US" sz="4800" dirty="0"/>
              <a:t>Usually what we mean by “know your audience.”   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A76ED93-81AF-6066-0079-B2E9E9DC7578}"/>
              </a:ext>
            </a:extLst>
          </p:cNvPr>
          <p:cNvSpPr txBox="1">
            <a:spLocks/>
          </p:cNvSpPr>
          <p:nvPr/>
        </p:nvSpPr>
        <p:spPr>
          <a:xfrm>
            <a:off x="1969477" y="9860270"/>
            <a:ext cx="19448585" cy="1210848"/>
          </a:xfrm>
          <a:prstGeom prst="rect">
            <a:avLst/>
          </a:prstGeom>
        </p:spPr>
        <p:txBody>
          <a:bodyPr vert="horz" wrap="square" lIns="101858" tIns="50929" rIns="101858" bIns="50929" rtlCol="0" anchor="t" anchorCtr="0">
            <a:spAutoFit/>
          </a:bodyPr>
          <a:lstStyle>
            <a:lvl1pPr algn="l" defTabSz="1234609" rtl="0" eaLnBrk="1" latinLnBrk="0" hangingPunct="1">
              <a:spcBef>
                <a:spcPct val="0"/>
              </a:spcBef>
              <a:buNone/>
              <a:defRPr sz="7200" kern="1200">
                <a:solidFill>
                  <a:schemeClr val="tx2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1pPr>
          </a:lstStyle>
          <a:p>
            <a:pPr algn="ctr"/>
            <a:r>
              <a:rPr lang="en-US" b="1" i="1" dirty="0"/>
              <a:t>Read the room</a:t>
            </a:r>
            <a:r>
              <a:rPr lang="en-US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09211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SU Find Your Energy">
      <a:dk1>
        <a:srgbClr val="59595B"/>
      </a:dk1>
      <a:lt1>
        <a:srgbClr val="FFFFFF"/>
      </a:lt1>
      <a:dk2>
        <a:srgbClr val="1E4D2B"/>
      </a:dk2>
      <a:lt2>
        <a:srgbClr val="C8C371"/>
      </a:lt2>
      <a:accent1>
        <a:srgbClr val="82C403"/>
      </a:accent1>
      <a:accent2>
        <a:srgbClr val="CFFC00"/>
      </a:accent2>
      <a:accent3>
        <a:srgbClr val="E56954"/>
      </a:accent3>
      <a:accent4>
        <a:srgbClr val="008FB2"/>
      </a:accent4>
      <a:accent5>
        <a:srgbClr val="7E5373"/>
      </a:accent5>
      <a:accent6>
        <a:srgbClr val="FEC037"/>
      </a:accent6>
      <a:hlink>
        <a:srgbClr val="3246A4"/>
      </a:hlink>
      <a:folHlink>
        <a:srgbClr val="6B15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10305</TotalTime>
  <Words>849</Words>
  <Application>Microsoft Macintosh PowerPoint</Application>
  <PresentationFormat>Custom</PresentationFormat>
  <Paragraphs>170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Franklin Gothic Book</vt:lpstr>
      <vt:lpstr>Open Sans</vt:lpstr>
      <vt:lpstr>Poppins</vt:lpstr>
      <vt:lpstr>Poppins Medium</vt:lpstr>
      <vt:lpstr>Office Theme</vt:lpstr>
      <vt:lpstr>Communications Assets &amp; the Facilitation of Value</vt:lpstr>
      <vt:lpstr>Kevin Fleming</vt:lpstr>
      <vt:lpstr>What I do?</vt:lpstr>
      <vt:lpstr>3 main areas of concern </vt:lpstr>
      <vt:lpstr>But what is my actual job?</vt:lpstr>
      <vt:lpstr>To protect &amp; promote your credibility. </vt:lpstr>
      <vt:lpstr>Grounded  vs. Plebiscitary</vt:lpstr>
      <vt:lpstr>Grounded </vt:lpstr>
      <vt:lpstr>Plebiscitary </vt:lpstr>
      <vt:lpstr>1. Know your story</vt:lpstr>
      <vt:lpstr>Messaging guide  </vt:lpstr>
      <vt:lpstr>Messaging guide + Information </vt:lpstr>
      <vt:lpstr>Guides &amp; practice can prepare you for key engagements </vt:lpstr>
      <vt:lpstr>We hunger for information… </vt:lpstr>
      <vt:lpstr>2. Get to know your communicators.</vt:lpstr>
      <vt:lpstr>You must communicate. </vt:lpstr>
      <vt:lpstr>Dynamic Skills</vt:lpstr>
      <vt:lpstr>No one will be an expert in it all.</vt:lpstr>
      <vt:lpstr>PowerPoint Presentation</vt:lpstr>
      <vt:lpstr>3. Professional development</vt:lpstr>
      <vt:lpstr>This is not an easy job</vt:lpstr>
      <vt:lpstr>Value is cultivated</vt:lpstr>
      <vt:lpstr>Everyone wants a piece</vt:lpstr>
      <vt:lpstr>Concluding </vt:lpstr>
      <vt:lpstr>Concluding </vt:lpstr>
      <vt:lpstr>We assemble pathways  through a complex word. </vt:lpstr>
    </vt:vector>
  </TitlesOfParts>
  <Company>Colorado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 Curtis</dc:creator>
  <cp:lastModifiedBy>Fleming,Kevin</cp:lastModifiedBy>
  <cp:revision>209</cp:revision>
  <dcterms:created xsi:type="dcterms:W3CDTF">2015-06-30T23:05:53Z</dcterms:created>
  <dcterms:modified xsi:type="dcterms:W3CDTF">2024-03-02T07:21:32Z</dcterms:modified>
</cp:coreProperties>
</file>