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323" r:id="rId5"/>
    <p:sldId id="336" r:id="rId6"/>
    <p:sldId id="337" r:id="rId7"/>
    <p:sldId id="265" r:id="rId8"/>
    <p:sldId id="269" r:id="rId9"/>
    <p:sldId id="270" r:id="rId10"/>
    <p:sldId id="324" r:id="rId11"/>
    <p:sldId id="325" r:id="rId12"/>
    <p:sldId id="326" r:id="rId13"/>
    <p:sldId id="327" r:id="rId14"/>
    <p:sldId id="328" r:id="rId15"/>
    <p:sldId id="330" r:id="rId16"/>
    <p:sldId id="331" r:id="rId17"/>
    <p:sldId id="333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Kowalski" initials="CK" lastIdx="1" clrIdx="0">
    <p:extLst>
      <p:ext uri="{19B8F6BF-5375-455C-9EA6-DF929625EA0E}">
        <p15:presenceInfo xmlns:p15="http://schemas.microsoft.com/office/powerpoint/2012/main" userId="5549ab140c1e06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 snapToObjects="1">
      <p:cViewPr varScale="1">
        <p:scale>
          <a:sx n="40" d="100"/>
          <a:sy n="40" d="100"/>
        </p:scale>
        <p:origin x="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9F94-2366-42B1-BD34-0AA4E3D72D4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1F99-826B-41AF-B843-AE625B6D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1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011-7E46-46F1-A80A-92E187A2DF7A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E645-195B-480B-AC87-97694E8054AA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2190-7B47-4DA6-BABD-124099725EC6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B2A-EE77-419C-AE0E-636A7423D620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7E7-54AA-47DA-92F7-4ABE03CE0316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BD8-CF21-42C8-A67B-61766DF4C166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A949-97D3-441D-8D04-CCE95DC66979}" type="datetime1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6E88-518B-4CE1-B53D-A1757C9AE81A}" type="datetime1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182-104E-4863-8888-5E2CE69AC30D}" type="datetime1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7E3E-2C7C-474E-B58E-E7F2FE3B6CF9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38AC-CB5B-4E50-AC64-F9C2D4585EBA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25880" t="20983" r="20007" b="35194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57D3-A43D-40B6-BFDA-CA54E9B9FA2A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3882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EC7018-E5E7-4265-B5B2-39C4F2C8D0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92105" y="2338059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/>
              <a:t>Guide to Creating a CAB Associate Account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0A4A10-70CF-4C23-965C-A324C8F766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89291" y="6230793"/>
            <a:ext cx="3098800" cy="54032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1400" dirty="0"/>
              <a:t>Created 5/16/23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25CA-8162-329F-5E6D-40DDCB30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9. Enter contact information. Click Save.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4B90C-2C55-C5B7-19E3-042495DD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EF2F1-07DE-276E-2631-F43614A9B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2" t="9524" r="25268" b="5325"/>
          <a:stretch/>
        </p:blipFill>
        <p:spPr>
          <a:xfrm>
            <a:off x="3124200" y="1350153"/>
            <a:ext cx="5739143" cy="50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7942-BB1B-7878-7D9E-65A057EA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40" y="365125"/>
            <a:ext cx="7188451" cy="1325563"/>
          </a:xfrm>
        </p:spPr>
        <p:txBody>
          <a:bodyPr anchor="ctr">
            <a:normAutofit fontScale="90000"/>
          </a:bodyPr>
          <a:lstStyle/>
          <a:p>
            <a:r>
              <a:rPr lang="en-US" sz="2400" dirty="0"/>
              <a:t>10. Complete the Primary Email and CAB Organization:</a:t>
            </a:r>
            <a:br>
              <a:rPr lang="en-US" sz="2400" dirty="0"/>
            </a:br>
            <a:r>
              <a:rPr lang="en-US" sz="2400" dirty="0"/>
              <a:t>-  Select the CAB Organization you are affiliated with. </a:t>
            </a:r>
            <a:br>
              <a:rPr lang="en-US" sz="2400" dirty="0"/>
            </a:br>
            <a:r>
              <a:rPr lang="en-US" sz="2400" dirty="0"/>
              <a:t>-  You must use your organization email.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103D2EC-68D9-5F9F-786E-2857FA607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145" y="1690688"/>
            <a:ext cx="6022613" cy="4351338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9A1C-F71A-1334-DEBD-4762576E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41724D-AC68-E844-9254-CBB0734E74A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0C62B-3EAB-020A-15E3-480982408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5519290"/>
            <a:ext cx="39383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31CC-DA3A-4C85-93F5-70455D51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68" y="550038"/>
            <a:ext cx="9177528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F60D43-2FD5-3CE7-EC61-1D5833AC0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533" y="831412"/>
            <a:ext cx="7718890" cy="7812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3B22-F717-2D38-9D05-A16666F1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06DAE-EE98-45BA-EF53-74D3B16F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611" y="3680892"/>
            <a:ext cx="2743200" cy="1169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DC0CF-B066-7B6D-871C-901BAEDFF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507" y="367764"/>
            <a:ext cx="3524743" cy="5347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D0EB18-DC1D-2B7B-055F-D4FF59A25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423" y="5568821"/>
            <a:ext cx="3524742" cy="924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30C5C9-1BE0-FF08-166E-9C7F8D5CC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665" y="2093686"/>
            <a:ext cx="2261525" cy="1323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C7FB5-3BF6-0294-4A3A-62114F719DF5}"/>
              </a:ext>
            </a:extLst>
          </p:cNvPr>
          <p:cNvSpPr txBox="1"/>
          <p:nvPr/>
        </p:nvSpPr>
        <p:spPr>
          <a:xfrm>
            <a:off x="1853350" y="2387229"/>
            <a:ext cx="53841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11. Select Affiliate with a CAB Organization option on the right-hand menu option, save changes.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12. Join INCOSE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Confirm Information and click Save Changes</a:t>
            </a:r>
          </a:p>
        </p:txBody>
      </p:sp>
    </p:spTree>
    <p:extLst>
      <p:ext uri="{BB962C8B-B14F-4D97-AF65-F5344CB8AC3E}">
        <p14:creationId xmlns:p14="http://schemas.microsoft.com/office/powerpoint/2010/main" val="199064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7BBF0B-919A-7647-E8AA-06B7EFFF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842" y="365124"/>
            <a:ext cx="8193386" cy="1616075"/>
          </a:xfrm>
        </p:spPr>
        <p:txBody>
          <a:bodyPr>
            <a:noAutofit/>
          </a:bodyPr>
          <a:lstStyle/>
          <a:p>
            <a:r>
              <a:rPr lang="en-US" sz="2400" dirty="0"/>
              <a:t>13. Select Membership type “CAB Associate” and check:</a:t>
            </a:r>
            <a:br>
              <a:rPr lang="en-US" sz="2400" dirty="0"/>
            </a:br>
            <a:r>
              <a:rPr lang="en-US" sz="2400" dirty="0"/>
              <a:t>      I acknowledge Legal disclaimer and then “Next”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1FD825-A580-CAC9-3C3C-5A1CB69CC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00" y="2314702"/>
            <a:ext cx="5606346" cy="3714204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C4DC-6DC0-1843-E48E-7059C081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41724D-AC68-E844-9254-CBB0734E74A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7387B-94BF-2DE0-4595-ADB66655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806" y="2494011"/>
            <a:ext cx="4652120" cy="11165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DBEB1-CC0C-47A7-176B-891EA9112192}"/>
              </a:ext>
            </a:extLst>
          </p:cNvPr>
          <p:cNvSpPr/>
          <p:nvPr/>
        </p:nvSpPr>
        <p:spPr>
          <a:xfrm>
            <a:off x="2969537" y="1249378"/>
            <a:ext cx="226336" cy="181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F540-2121-0BBE-96C6-72F2D2BF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735" y="365125"/>
            <a:ext cx="793989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14. Confirm Order “Process Order” and then select Continue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9C247E-5274-FFB1-E0B7-E2EDC02DF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76" y="1690688"/>
            <a:ext cx="6009342" cy="35463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A7BC1-6BBE-003F-5904-519E9417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453A-709E-45FE-4F51-3C3F02306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55" y="3205962"/>
            <a:ext cx="5872345" cy="21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D013AC-4D6E-7988-FCA6-3DE815F9E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781" y="2609857"/>
            <a:ext cx="7440063" cy="86689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93FC3-213A-0C83-7232-9CAAF0E6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919617-7234-6DCF-B61F-7B9C805B0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85" y="1343418"/>
            <a:ext cx="6662254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5269-0179-3A3C-7824-551BF279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Open www.incose.org. </a:t>
            </a:r>
            <a:br>
              <a:rPr lang="en-US" sz="4000" dirty="0"/>
            </a:br>
            <a:r>
              <a:rPr lang="en-US" sz="4000" dirty="0"/>
              <a:t>     Click “Join” in the top right corner</a:t>
            </a:r>
            <a:r>
              <a:rPr lang="en-US" sz="3200" dirty="0"/>
              <a:t>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139865-B37E-3C77-F9AE-07DF7C856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42"/>
          <a:stretch/>
        </p:blipFill>
        <p:spPr>
          <a:xfrm>
            <a:off x="891647" y="1803689"/>
            <a:ext cx="7718953" cy="49177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E4DE-94CC-7209-FCEF-A6B7B680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A9888-F983-0920-F985-386BE10A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2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1934AB-F17D-71A4-9569-C7E5C3379C2A}"/>
              </a:ext>
            </a:extLst>
          </p:cNvPr>
          <p:cNvSpPr/>
          <p:nvPr/>
        </p:nvSpPr>
        <p:spPr>
          <a:xfrm flipV="1">
            <a:off x="6662057" y="1690688"/>
            <a:ext cx="522514" cy="5113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1C145F-2D4A-BD3D-3D0D-BF05B6E8AE27}"/>
              </a:ext>
            </a:extLst>
          </p:cNvPr>
          <p:cNvCxnSpPr>
            <a:endCxn id="8" idx="7"/>
          </p:cNvCxnSpPr>
          <p:nvPr/>
        </p:nvCxnSpPr>
        <p:spPr>
          <a:xfrm flipH="1" flipV="1">
            <a:off x="7108051" y="2127141"/>
            <a:ext cx="2420960" cy="519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0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CD1B-DFEC-52B7-0886-A90A440D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7" y="1690688"/>
            <a:ext cx="4769958" cy="4486275"/>
          </a:xfrm>
        </p:spPr>
        <p:txBody>
          <a:bodyPr/>
          <a:lstStyle/>
          <a:p>
            <a:r>
              <a:rPr lang="en-US" dirty="0"/>
              <a:t>Read “Steps to Join:” under CAB Associate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Select “Join INCOSE”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47A10C-90F2-1CF4-587B-032C7FEEC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07" t="11686" r="15907"/>
          <a:stretch/>
        </p:blipFill>
        <p:spPr>
          <a:xfrm>
            <a:off x="5492415" y="352781"/>
            <a:ext cx="6236369" cy="582418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D1486-EE83-621B-A59A-3B1DCE28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ACEF1-2230-3311-0824-C847B882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3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755582-CD36-5841-BC06-5EBCB4D6203C}"/>
              </a:ext>
            </a:extLst>
          </p:cNvPr>
          <p:cNvCxnSpPr/>
          <p:nvPr/>
        </p:nvCxnSpPr>
        <p:spPr>
          <a:xfrm>
            <a:off x="5125453" y="3681663"/>
            <a:ext cx="3485147" cy="213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E90D30D-E378-172D-03EB-C5EC6F68BA2E}"/>
              </a:ext>
            </a:extLst>
          </p:cNvPr>
          <p:cNvSpPr/>
          <p:nvPr/>
        </p:nvSpPr>
        <p:spPr>
          <a:xfrm flipV="1">
            <a:off x="8349341" y="5755321"/>
            <a:ext cx="939037" cy="5113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40AEAD-8E82-ABE3-ED00-704B44BF9289}"/>
              </a:ext>
            </a:extLst>
          </p:cNvPr>
          <p:cNvCxnSpPr>
            <a:cxnSpLocks/>
          </p:cNvCxnSpPr>
          <p:nvPr/>
        </p:nvCxnSpPr>
        <p:spPr>
          <a:xfrm flipV="1">
            <a:off x="5277853" y="3429000"/>
            <a:ext cx="2875547" cy="1383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7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5326-85C6-4EBF-8AB7-C54BD0C6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3200" dirty="0"/>
              <a:t>3. Select the tab for “Set up an account.” </a:t>
            </a:r>
            <a:br>
              <a:rPr lang="en-US" sz="3200" dirty="0"/>
            </a:br>
            <a:r>
              <a:rPr lang="en-US" sz="3200" dirty="0"/>
              <a:t>     Enter your contact data. Click Set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A47EF-82B9-DF6C-BB06-C0DE1C8A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61" y="1690688"/>
            <a:ext cx="2529317" cy="507180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787673-DA88-49DE-9BF5-4FB3FD85620C}"/>
              </a:ext>
            </a:extLst>
          </p:cNvPr>
          <p:cNvSpPr/>
          <p:nvPr/>
        </p:nvSpPr>
        <p:spPr>
          <a:xfrm>
            <a:off x="4043761" y="4019441"/>
            <a:ext cx="2529317" cy="369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079A3F-7DC0-1193-92E0-BEBAD2C37AC3}"/>
              </a:ext>
            </a:extLst>
          </p:cNvPr>
          <p:cNvSpPr/>
          <p:nvPr/>
        </p:nvSpPr>
        <p:spPr>
          <a:xfrm>
            <a:off x="4394636" y="4503298"/>
            <a:ext cx="1330303" cy="267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664899-5548-47A9-D02E-EA41C5CB4A3A}"/>
              </a:ext>
            </a:extLst>
          </p:cNvPr>
          <p:cNvSpPr/>
          <p:nvPr/>
        </p:nvSpPr>
        <p:spPr>
          <a:xfrm>
            <a:off x="4219815" y="5354249"/>
            <a:ext cx="1330303" cy="267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9417F2-7351-5864-EB2B-4BE1B4DBBBA7}"/>
              </a:ext>
            </a:extLst>
          </p:cNvPr>
          <p:cNvSpPr/>
          <p:nvPr/>
        </p:nvSpPr>
        <p:spPr>
          <a:xfrm>
            <a:off x="4219815" y="4899827"/>
            <a:ext cx="1330303" cy="267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DF691C-09E2-4181-91EA-90811FFA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4. Enter your full name to check for duplicate accounts. Click “Check for Existing Records.”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1FB00-5B16-406D-88D7-7BD3C5591B91}"/>
              </a:ext>
            </a:extLst>
          </p:cNvPr>
          <p:cNvSpPr txBox="1"/>
          <p:nvPr/>
        </p:nvSpPr>
        <p:spPr>
          <a:xfrm>
            <a:off x="3511826" y="2120348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6E123-1B62-5AB2-6CF8-F7B41DB2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55" y="1859921"/>
            <a:ext cx="7553325" cy="3771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77C1B4-F820-C40F-8ACA-EEF72783262E}"/>
              </a:ext>
            </a:extLst>
          </p:cNvPr>
          <p:cNvSpPr/>
          <p:nvPr/>
        </p:nvSpPr>
        <p:spPr>
          <a:xfrm>
            <a:off x="4307219" y="4737651"/>
            <a:ext cx="3087756" cy="369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CEF841-1DBD-2763-6BD7-AA2FC348896F}"/>
              </a:ext>
            </a:extLst>
          </p:cNvPr>
          <p:cNvSpPr/>
          <p:nvPr/>
        </p:nvSpPr>
        <p:spPr>
          <a:xfrm>
            <a:off x="4479235" y="5084307"/>
            <a:ext cx="1848679" cy="369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EDF114-0009-4448-9DA8-81AF2A723710}"/>
              </a:ext>
            </a:extLst>
          </p:cNvPr>
          <p:cNvSpPr/>
          <p:nvPr/>
        </p:nvSpPr>
        <p:spPr>
          <a:xfrm>
            <a:off x="2073275" y="12065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83763-B9DD-4F3B-8714-CB7A06C9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365125"/>
            <a:ext cx="10015728" cy="16547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5. If none of the existing accounts belong to you, select “None of the Above.” Click Continue.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4B80A9-87BE-0DDE-59B3-D367030AAF83}"/>
              </a:ext>
            </a:extLst>
          </p:cNvPr>
          <p:cNvSpPr/>
          <p:nvPr/>
        </p:nvSpPr>
        <p:spPr>
          <a:xfrm>
            <a:off x="2816087" y="4355090"/>
            <a:ext cx="1115198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5814D-0950-4C1D-F6B6-B4AD334A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2130748"/>
            <a:ext cx="6886575" cy="25717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9AC214-95BF-D4D5-53FE-36C51D6E49CB}"/>
              </a:ext>
            </a:extLst>
          </p:cNvPr>
          <p:cNvSpPr/>
          <p:nvPr/>
        </p:nvSpPr>
        <p:spPr>
          <a:xfrm>
            <a:off x="7873807" y="3718471"/>
            <a:ext cx="1521984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8518C7-EEB0-11EF-E1C2-7F691F6753B0}"/>
              </a:ext>
            </a:extLst>
          </p:cNvPr>
          <p:cNvSpPr/>
          <p:nvPr/>
        </p:nvSpPr>
        <p:spPr>
          <a:xfrm>
            <a:off x="5317353" y="4171687"/>
            <a:ext cx="778648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8049-ECFF-35A0-4E2F-488B6852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143841"/>
            <a:ext cx="10015728" cy="1704837"/>
          </a:xfrm>
        </p:spPr>
        <p:txBody>
          <a:bodyPr>
            <a:normAutofit/>
          </a:bodyPr>
          <a:lstStyle/>
          <a:p>
            <a:r>
              <a:rPr lang="en-US" dirty="0"/>
              <a:t>6. Click Continue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577C0-5675-9A38-FFA6-D4958D3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E3B52-1FE5-BAA5-AE82-A7E0737E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227" y="1457325"/>
            <a:ext cx="5305425" cy="39433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8BCF9D-AFBB-29E5-B5F0-3E0A947A7F5C}"/>
              </a:ext>
            </a:extLst>
          </p:cNvPr>
          <p:cNvSpPr/>
          <p:nvPr/>
        </p:nvSpPr>
        <p:spPr>
          <a:xfrm>
            <a:off x="5549347" y="4900405"/>
            <a:ext cx="1093305" cy="369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0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8049-ECFF-35A0-4E2F-488B6852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162663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7. Your account has been created. Check your email for a verification email. Be sure to check your spam folder as well. </a:t>
            </a:r>
            <a:br>
              <a:rPr lang="en-US" sz="2800" dirty="0"/>
            </a:br>
            <a:r>
              <a:rPr lang="en-US" sz="2800" dirty="0"/>
              <a:t> - You will not be able to log back in if you do not click on the link provided in your email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577C0-5675-9A38-FFA6-D4958D3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BDB89-45D1-C40F-6F5C-99BC752A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70944"/>
            <a:ext cx="7162800" cy="31051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90F33F7-72FD-AD5D-7315-BBFECD60D3CC}"/>
              </a:ext>
            </a:extLst>
          </p:cNvPr>
          <p:cNvSpPr/>
          <p:nvPr/>
        </p:nvSpPr>
        <p:spPr>
          <a:xfrm>
            <a:off x="8180194" y="2480342"/>
            <a:ext cx="1115198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51BE2-DD09-736C-A306-0EA3C550F0A6}"/>
              </a:ext>
            </a:extLst>
          </p:cNvPr>
          <p:cNvSpPr txBox="1"/>
          <p:nvPr/>
        </p:nvSpPr>
        <p:spPr>
          <a:xfrm>
            <a:off x="9488558" y="290222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Your account has been created. Your INCOSE ID will be in the top left corner, next to your name.</a:t>
            </a:r>
          </a:p>
        </p:txBody>
      </p:sp>
    </p:spTree>
    <p:extLst>
      <p:ext uri="{BB962C8B-B14F-4D97-AF65-F5344CB8AC3E}">
        <p14:creationId xmlns:p14="http://schemas.microsoft.com/office/powerpoint/2010/main" val="35187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C727-BEDF-EE82-ADBE-07395473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8. From your email, click on the “Verify” link. You will be prompted to log back in with the credentials you created in Step 3.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A4AAD-ABEB-DA33-F552-80A4BF81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2EE75-BC17-1280-A58B-870EBC59F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86" y="1904234"/>
            <a:ext cx="9177528" cy="42441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B891245-F25A-432B-458C-740CC8EB3161}"/>
              </a:ext>
            </a:extLst>
          </p:cNvPr>
          <p:cNvSpPr/>
          <p:nvPr/>
        </p:nvSpPr>
        <p:spPr>
          <a:xfrm>
            <a:off x="6096000" y="4608214"/>
            <a:ext cx="820848" cy="244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49CBD01A-03BE-6741-8887-84F53DA99A92}" vid="{AA45A5CC-F469-1D41-B86C-24B64DDAD0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BC3C26E90CD4EB0831F7C935D468D" ma:contentTypeVersion="12" ma:contentTypeDescription="Create a new document." ma:contentTypeScope="" ma:versionID="ff21e88f3d88fd3bcc90bd3f8a3ae884">
  <xsd:schema xmlns:xsd="http://www.w3.org/2001/XMLSchema" xmlns:xs="http://www.w3.org/2001/XMLSchema" xmlns:p="http://schemas.microsoft.com/office/2006/metadata/properties" xmlns:ns2="63ae70cf-b97a-4bb2-9803-233007aef3b6" xmlns:ns3="5a316fcb-0628-4fea-b950-2d5aab982da3" targetNamespace="http://schemas.microsoft.com/office/2006/metadata/properties" ma:root="true" ma:fieldsID="664dd13d2a040eb7eb3e8c4a5cc1a863" ns2:_="" ns3:_="">
    <xsd:import namespace="63ae70cf-b97a-4bb2-9803-233007aef3b6"/>
    <xsd:import namespace="5a316fcb-0628-4fea-b950-2d5aab982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e70cf-b97a-4bb2-9803-233007aef3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16fcb-0628-4fea-b950-2d5aab982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5b55480-8252-4e2f-86e3-0025d8f4bb74}" ma:internalName="TaxCatchAll" ma:showField="CatchAllData" ma:web="5a316fcb-0628-4fea-b950-2d5aab982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316fcb-0628-4fea-b950-2d5aab982da3">
      <Value>45</Value>
    </TaxCatchAll>
    <lcf76f155ced4ddcb4097134ff3c332f xmlns="63ae70cf-b97a-4bb2-9803-233007aef3b6">
      <Terms xmlns="http://schemas.microsoft.com/office/infopath/2007/PartnerControls"/>
    </lcf76f155ced4ddcb4097134ff3c332f>
    <SharedWithUsers xmlns="5a316fcb-0628-4fea-b950-2d5aab982da3">
      <UserInfo>
        <DisplayName>Janeen Schuh</DisplayName>
        <AccountId>41</AccountId>
        <AccountType/>
      </UserInfo>
      <UserInfo>
        <DisplayName>Honor Lind</DisplayName>
        <AccountId>15</AccountId>
        <AccountType/>
      </UserInfo>
      <UserInfo>
        <DisplayName>James Adams</DisplayName>
        <AccountId>53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720B18-B031-44C9-AF25-74834A253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e70cf-b97a-4bb2-9803-233007aef3b6"/>
    <ds:schemaRef ds:uri="5a316fcb-0628-4fea-b950-2d5aab982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9CE24F-07C4-45AA-A989-ED4392E644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faeb335-af12-4888-a1e3-d4a8639b6f5f"/>
    <ds:schemaRef ds:uri="c4350312-9962-4734-8b89-bc083b93d4ff"/>
    <ds:schemaRef ds:uri="07d0ccec-aae8-4814-a6d3-0c68dd73da2d"/>
    <ds:schemaRef ds:uri="http://www.w3.org/XML/1998/namespace"/>
    <ds:schemaRef ds:uri="http://purl.org/dc/dcmitype/"/>
    <ds:schemaRef ds:uri="5a316fcb-0628-4fea-b950-2d5aab982da3"/>
    <ds:schemaRef ds:uri="63ae70cf-b97a-4bb2-9803-233007aef3b6"/>
  </ds:schemaRefs>
</ds:datastoreItem>
</file>

<file path=customXml/itemProps3.xml><?xml version="1.0" encoding="utf-8"?>
<ds:datastoreItem xmlns:ds="http://schemas.openxmlformats.org/officeDocument/2006/customXml" ds:itemID="{71A22276-2DC8-4B81-9E89-C10871C3C9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Membership Slide Deck</Template>
  <TotalTime>3587</TotalTime>
  <Words>343</Words>
  <Application>Microsoft Office PowerPoint</Application>
  <PresentationFormat>Widescreen</PresentationFormat>
  <Paragraphs>34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Optima</vt:lpstr>
      <vt:lpstr>Office Theme</vt:lpstr>
      <vt:lpstr>Guide to Creating a CAB Associate Account</vt:lpstr>
      <vt:lpstr>1. Open www.incose.org.       Click “Join” in the top right corner.</vt:lpstr>
      <vt:lpstr>Read “Steps to Join:” under CAB Associate  Select “Join INCOSE”</vt:lpstr>
      <vt:lpstr>3. Select the tab for “Set up an account.”       Enter your contact data. Click Set Up.</vt:lpstr>
      <vt:lpstr>4. Enter your full name to check for duplicate accounts. Click “Check for Existing Records.”</vt:lpstr>
      <vt:lpstr>5. If none of the existing accounts belong to you, select “None of the Above.” Click Continue.  </vt:lpstr>
      <vt:lpstr>6. Click Continue</vt:lpstr>
      <vt:lpstr>7. Your account has been created. Check your email for a verification email. Be sure to check your spam folder as well.   - You will not be able to log back in if you do not click on the link provided in your email</vt:lpstr>
      <vt:lpstr>8. From your email, click on the “Verify” link. You will be prompted to log back in with the credentials you created in Step 3. </vt:lpstr>
      <vt:lpstr>9. Enter contact information. Click Save. </vt:lpstr>
      <vt:lpstr>10. Complete the Primary Email and CAB Organization: -  Select the CAB Organization you are affiliated with.  -  You must use your organization email. </vt:lpstr>
      <vt:lpstr>PowerPoint Presentation</vt:lpstr>
      <vt:lpstr>13. Select Membership type “CAB Associate” and check:       I acknowledge Legal disclaimer and then “Next”</vt:lpstr>
      <vt:lpstr>14. Confirm Order “Process Order” and then select Continue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Systems Engineering Professional (SEP) Program</dc:title>
  <dc:creator>Courtney Wright</dc:creator>
  <cp:lastModifiedBy>James Adams</cp:lastModifiedBy>
  <cp:revision>36</cp:revision>
  <dcterms:created xsi:type="dcterms:W3CDTF">2019-08-19T14:52:08Z</dcterms:created>
  <dcterms:modified xsi:type="dcterms:W3CDTF">2024-02-02T16:50:49Z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0x0101008F8BC3C26E90CD4EB0831F7C935D468D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