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00"/>
  </p:notesMasterIdLst>
  <p:handoutMasterIdLst>
    <p:handoutMasterId r:id="rId101"/>
  </p:handoutMasterIdLst>
  <p:sldIdLst>
    <p:sldId id="268" r:id="rId5"/>
    <p:sldId id="309" r:id="rId6"/>
    <p:sldId id="314" r:id="rId7"/>
    <p:sldId id="370" r:id="rId8"/>
    <p:sldId id="388" r:id="rId9"/>
    <p:sldId id="389" r:id="rId10"/>
    <p:sldId id="391" r:id="rId11"/>
    <p:sldId id="390" r:id="rId12"/>
    <p:sldId id="371" r:id="rId13"/>
    <p:sldId id="403" r:id="rId14"/>
    <p:sldId id="402" r:id="rId15"/>
    <p:sldId id="401" r:id="rId16"/>
    <p:sldId id="404" r:id="rId17"/>
    <p:sldId id="400" r:id="rId18"/>
    <p:sldId id="399" r:id="rId19"/>
    <p:sldId id="398" r:id="rId20"/>
    <p:sldId id="397" r:id="rId21"/>
    <p:sldId id="396" r:id="rId22"/>
    <p:sldId id="395" r:id="rId23"/>
    <p:sldId id="394" r:id="rId24"/>
    <p:sldId id="393" r:id="rId25"/>
    <p:sldId id="405" r:id="rId26"/>
    <p:sldId id="392" r:id="rId27"/>
    <p:sldId id="372" r:id="rId28"/>
    <p:sldId id="373" r:id="rId29"/>
    <p:sldId id="258" r:id="rId30"/>
    <p:sldId id="313" r:id="rId31"/>
    <p:sldId id="374" r:id="rId32"/>
    <p:sldId id="336" r:id="rId33"/>
    <p:sldId id="349" r:id="rId34"/>
    <p:sldId id="355" r:id="rId35"/>
    <p:sldId id="351" r:id="rId36"/>
    <p:sldId id="352" r:id="rId37"/>
    <p:sldId id="338" r:id="rId38"/>
    <p:sldId id="357" r:id="rId39"/>
    <p:sldId id="350" r:id="rId40"/>
    <p:sldId id="353" r:id="rId41"/>
    <p:sldId id="354" r:id="rId42"/>
    <p:sldId id="335" r:id="rId43"/>
    <p:sldId id="344" r:id="rId44"/>
    <p:sldId id="311" r:id="rId45"/>
    <p:sldId id="382" r:id="rId46"/>
    <p:sldId id="376" r:id="rId47"/>
    <p:sldId id="383" r:id="rId48"/>
    <p:sldId id="359" r:id="rId49"/>
    <p:sldId id="360" r:id="rId50"/>
    <p:sldId id="361" r:id="rId51"/>
    <p:sldId id="362" r:id="rId52"/>
    <p:sldId id="363" r:id="rId53"/>
    <p:sldId id="384" r:id="rId54"/>
    <p:sldId id="364" r:id="rId55"/>
    <p:sldId id="365" r:id="rId56"/>
    <p:sldId id="385" r:id="rId57"/>
    <p:sldId id="366" r:id="rId58"/>
    <p:sldId id="386" r:id="rId59"/>
    <p:sldId id="387" r:id="rId60"/>
    <p:sldId id="377" r:id="rId61"/>
    <p:sldId id="379" r:id="rId62"/>
    <p:sldId id="358" r:id="rId63"/>
    <p:sldId id="312" r:id="rId64"/>
    <p:sldId id="307" r:id="rId65"/>
    <p:sldId id="306" r:id="rId66"/>
    <p:sldId id="368" r:id="rId67"/>
    <p:sldId id="369" r:id="rId68"/>
    <p:sldId id="315" r:id="rId69"/>
    <p:sldId id="316" r:id="rId70"/>
    <p:sldId id="308" r:id="rId71"/>
    <p:sldId id="297" r:id="rId72"/>
    <p:sldId id="285" r:id="rId73"/>
    <p:sldId id="286" r:id="rId74"/>
    <p:sldId id="303" r:id="rId75"/>
    <p:sldId id="304" r:id="rId76"/>
    <p:sldId id="287" r:id="rId77"/>
    <p:sldId id="271" r:id="rId78"/>
    <p:sldId id="274" r:id="rId79"/>
    <p:sldId id="273" r:id="rId80"/>
    <p:sldId id="291" r:id="rId81"/>
    <p:sldId id="301" r:id="rId82"/>
    <p:sldId id="302" r:id="rId83"/>
    <p:sldId id="280" r:id="rId84"/>
    <p:sldId id="277" r:id="rId85"/>
    <p:sldId id="300" r:id="rId86"/>
    <p:sldId id="275" r:id="rId87"/>
    <p:sldId id="289" r:id="rId88"/>
    <p:sldId id="270" r:id="rId89"/>
    <p:sldId id="288" r:id="rId90"/>
    <p:sldId id="265" r:id="rId91"/>
    <p:sldId id="292" r:id="rId92"/>
    <p:sldId id="295" r:id="rId93"/>
    <p:sldId id="296" r:id="rId94"/>
    <p:sldId id="293" r:id="rId95"/>
    <p:sldId id="294" r:id="rId96"/>
    <p:sldId id="305" r:id="rId97"/>
    <p:sldId id="283" r:id="rId98"/>
    <p:sldId id="281" r:id="rId99"/>
  </p:sldIdLst>
  <p:sldSz cx="13817600" cy="7772400"/>
  <p:notesSz cx="6858000" cy="9144000"/>
  <p:defaultTextStyle>
    <a:defPPr>
      <a:defRPr lang="en-US"/>
    </a:defPPr>
    <a:lvl1pPr marL="0" algn="l" defTabSz="509292" rtl="0" eaLnBrk="1" latinLnBrk="0" hangingPunct="1">
      <a:defRPr sz="2000" kern="1200">
        <a:solidFill>
          <a:schemeClr val="tx1"/>
        </a:solidFill>
        <a:latin typeface="+mn-lt"/>
        <a:ea typeface="+mn-ea"/>
        <a:cs typeface="+mn-cs"/>
      </a:defRPr>
    </a:lvl1pPr>
    <a:lvl2pPr marL="509292" algn="l" defTabSz="509292" rtl="0" eaLnBrk="1" latinLnBrk="0" hangingPunct="1">
      <a:defRPr sz="2000" kern="1200">
        <a:solidFill>
          <a:schemeClr val="tx1"/>
        </a:solidFill>
        <a:latin typeface="+mn-lt"/>
        <a:ea typeface="+mn-ea"/>
        <a:cs typeface="+mn-cs"/>
      </a:defRPr>
    </a:lvl2pPr>
    <a:lvl3pPr marL="1018586" algn="l" defTabSz="509292" rtl="0" eaLnBrk="1" latinLnBrk="0" hangingPunct="1">
      <a:defRPr sz="2000" kern="1200">
        <a:solidFill>
          <a:schemeClr val="tx1"/>
        </a:solidFill>
        <a:latin typeface="+mn-lt"/>
        <a:ea typeface="+mn-ea"/>
        <a:cs typeface="+mn-cs"/>
      </a:defRPr>
    </a:lvl3pPr>
    <a:lvl4pPr marL="1527879" algn="l" defTabSz="509292" rtl="0" eaLnBrk="1" latinLnBrk="0" hangingPunct="1">
      <a:defRPr sz="2000" kern="1200">
        <a:solidFill>
          <a:schemeClr val="tx1"/>
        </a:solidFill>
        <a:latin typeface="+mn-lt"/>
        <a:ea typeface="+mn-ea"/>
        <a:cs typeface="+mn-cs"/>
      </a:defRPr>
    </a:lvl4pPr>
    <a:lvl5pPr marL="2037173" algn="l" defTabSz="509292" rtl="0" eaLnBrk="1" latinLnBrk="0" hangingPunct="1">
      <a:defRPr sz="2000" kern="1200">
        <a:solidFill>
          <a:schemeClr val="tx1"/>
        </a:solidFill>
        <a:latin typeface="+mn-lt"/>
        <a:ea typeface="+mn-ea"/>
        <a:cs typeface="+mn-cs"/>
      </a:defRPr>
    </a:lvl5pPr>
    <a:lvl6pPr marL="2546466" algn="l" defTabSz="509292" rtl="0" eaLnBrk="1" latinLnBrk="0" hangingPunct="1">
      <a:defRPr sz="2000" kern="1200">
        <a:solidFill>
          <a:schemeClr val="tx1"/>
        </a:solidFill>
        <a:latin typeface="+mn-lt"/>
        <a:ea typeface="+mn-ea"/>
        <a:cs typeface="+mn-cs"/>
      </a:defRPr>
    </a:lvl6pPr>
    <a:lvl7pPr marL="3055758" algn="l" defTabSz="509292" rtl="0" eaLnBrk="1" latinLnBrk="0" hangingPunct="1">
      <a:defRPr sz="2000" kern="1200">
        <a:solidFill>
          <a:schemeClr val="tx1"/>
        </a:solidFill>
        <a:latin typeface="+mn-lt"/>
        <a:ea typeface="+mn-ea"/>
        <a:cs typeface="+mn-cs"/>
      </a:defRPr>
    </a:lvl7pPr>
    <a:lvl8pPr marL="3565052" algn="l" defTabSz="509292" rtl="0" eaLnBrk="1" latinLnBrk="0" hangingPunct="1">
      <a:defRPr sz="2000" kern="1200">
        <a:solidFill>
          <a:schemeClr val="tx1"/>
        </a:solidFill>
        <a:latin typeface="+mn-lt"/>
        <a:ea typeface="+mn-ea"/>
        <a:cs typeface="+mn-cs"/>
      </a:defRPr>
    </a:lvl8pPr>
    <a:lvl9pPr marL="4074344" algn="l" defTabSz="50929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435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0C0C"/>
    <a:srgbClr val="59595B"/>
    <a:srgbClr val="1E4D2B"/>
    <a:srgbClr val="C10065"/>
    <a:srgbClr val="CC006A"/>
    <a:srgbClr val="404140"/>
    <a:srgbClr val="DAD490"/>
    <a:srgbClr val="E1963E"/>
    <a:srgbClr val="7F7F7F"/>
    <a:srgbClr val="E57D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7F9F91-FB10-4DB5-8DB4-C2CCFB5BD96B}" v="116" dt="2023-07-28T18:15:31.410"/>
    <p1510:client id="{D4622CEC-44DE-43DC-E3A2-0D4A6F06ABB9}" v="699" dt="2023-07-28T18:10:00.7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84043" autoAdjust="0"/>
  </p:normalViewPr>
  <p:slideViewPr>
    <p:cSldViewPr snapToGrid="0" snapToObjects="1">
      <p:cViewPr varScale="1">
        <p:scale>
          <a:sx n="73" d="100"/>
          <a:sy n="73" d="100"/>
        </p:scale>
        <p:origin x="477" y="27"/>
      </p:cViewPr>
      <p:guideLst>
        <p:guide orient="horz" pos="2448"/>
        <p:guide pos="43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9" d="100"/>
        <a:sy n="59" d="100"/>
      </p:scale>
      <p:origin x="0" y="0"/>
    </p:cViewPr>
  </p:sorterViewPr>
  <p:notesViewPr>
    <p:cSldViewPr snapToGrid="0" snapToObjects="1">
      <p:cViewPr varScale="1">
        <p:scale>
          <a:sx n="166" d="100"/>
          <a:sy n="166" d="100"/>
        </p:scale>
        <p:origin x="1528" y="2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dirty="0"/>
              <a:t>Bar Chart Example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E41-4C2B-8EA0-3024F72E438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E41-4C2B-8EA0-3024F72E438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E41-4C2B-8EA0-3024F72E4380}"/>
            </c:ext>
          </c:extLst>
        </c:ser>
        <c:ser>
          <c:idx val="3"/>
          <c:order val="3"/>
          <c:tx>
            <c:strRef>
              <c:f>Sheet1!$E$1</c:f>
              <c:strCache>
                <c:ptCount val="1"/>
                <c:pt idx="0">
                  <c:v>Series 4</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c:v>
                </c:pt>
                <c:pt idx="1">
                  <c:v>3</c:v>
                </c:pt>
                <c:pt idx="2">
                  <c:v>2</c:v>
                </c:pt>
                <c:pt idx="3">
                  <c:v>4</c:v>
                </c:pt>
              </c:numCache>
            </c:numRef>
          </c:val>
          <c:extLst>
            <c:ext xmlns:c16="http://schemas.microsoft.com/office/drawing/2014/chart" uri="{C3380CC4-5D6E-409C-BE32-E72D297353CC}">
              <c16:uniqueId val="{00000003-2E41-4C2B-8EA0-3024F72E4380}"/>
            </c:ext>
          </c:extLst>
        </c:ser>
        <c:dLbls>
          <c:showLegendKey val="0"/>
          <c:showVal val="0"/>
          <c:showCatName val="0"/>
          <c:showSerName val="0"/>
          <c:showPercent val="0"/>
          <c:showBubbleSize val="0"/>
        </c:dLbls>
        <c:gapWidth val="219"/>
        <c:overlap val="-27"/>
        <c:axId val="735236672"/>
        <c:axId val="1100907520"/>
      </c:barChart>
      <c:catAx>
        <c:axId val="735236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0907520"/>
        <c:crosses val="autoZero"/>
        <c:auto val="1"/>
        <c:lblAlgn val="ctr"/>
        <c:lblOffset val="100"/>
        <c:noMultiLvlLbl val="0"/>
      </c:catAx>
      <c:valAx>
        <c:axId val="1100907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5236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dirty="0"/>
              <a:t>Pie Chart Example</a:t>
            </a:r>
          </a:p>
        </c:rich>
      </c:tx>
      <c:layout>
        <c:manualLayout>
          <c:xMode val="edge"/>
          <c:yMode val="edge"/>
          <c:x val="0.36289936158297098"/>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AAF-4B57-A819-3168F9595C8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AAF-4B57-A819-3168F9595C8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AAF-4B57-A819-3168F9595C8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AAF-4B57-A819-3168F9595C8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6AAF-4B57-A819-3168F9595C8B}"/>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86099391585700802"/>
          <c:y val="0.36722002031364998"/>
          <c:w val="9.6225480572708494E-2"/>
          <c:h val="0.27822649000103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7E51A5-B478-1E40-8CBB-0DAA8831E99D}" type="datetimeFigureOut">
              <a:rPr lang="en-US" smtClean="0"/>
              <a:t>7/31/2023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AAD578-DED7-9640-8F31-2B6A02B2A2D3}" type="slidenum">
              <a:rPr lang="en-US" smtClean="0"/>
              <a:t>‹#›</a:t>
            </a:fld>
            <a:endParaRPr lang="en-US"/>
          </a:p>
        </p:txBody>
      </p:sp>
    </p:spTree>
    <p:extLst>
      <p:ext uri="{BB962C8B-B14F-4D97-AF65-F5344CB8AC3E}">
        <p14:creationId xmlns:p14="http://schemas.microsoft.com/office/powerpoint/2010/main" val="3475778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ED587F-861E-6740-9643-E3DDAE89B8D6}" type="datetimeFigureOut">
              <a:rPr lang="en-US" smtClean="0"/>
              <a:t>7/31/2023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032F50-0B60-B34B-8422-4E195A5AE2C1}" type="slidenum">
              <a:rPr lang="en-US" smtClean="0"/>
              <a:t>‹#›</a:t>
            </a:fld>
            <a:endParaRPr lang="en-US"/>
          </a:p>
        </p:txBody>
      </p:sp>
    </p:spTree>
    <p:extLst>
      <p:ext uri="{BB962C8B-B14F-4D97-AF65-F5344CB8AC3E}">
        <p14:creationId xmlns:p14="http://schemas.microsoft.com/office/powerpoint/2010/main" val="156854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incose.org/incose-member-resources/marcom/incose-branding-color-palette-and-logo"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INCOSE Branding, Color Palette and Logo</a:t>
            </a:r>
            <a:endParaRPr lang="en-US" dirty="0"/>
          </a:p>
        </p:txBody>
      </p:sp>
      <p:sp>
        <p:nvSpPr>
          <p:cNvPr id="4" name="Slide Number Placeholder 3"/>
          <p:cNvSpPr>
            <a:spLocks noGrp="1"/>
          </p:cNvSpPr>
          <p:nvPr>
            <p:ph type="sldNum" sz="quarter" idx="5"/>
          </p:nvPr>
        </p:nvSpPr>
        <p:spPr/>
        <p:txBody>
          <a:bodyPr/>
          <a:lstStyle/>
          <a:p>
            <a:fld id="{1A032F50-0B60-B34B-8422-4E195A5AE2C1}" type="slidenum">
              <a:rPr lang="en-US" smtClean="0"/>
              <a:t>1</a:t>
            </a:fld>
            <a:endParaRPr lang="en-US"/>
          </a:p>
        </p:txBody>
      </p:sp>
    </p:spTree>
    <p:extLst>
      <p:ext uri="{BB962C8B-B14F-4D97-AF65-F5344CB8AC3E}">
        <p14:creationId xmlns:p14="http://schemas.microsoft.com/office/powerpoint/2010/main" val="3330084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extLst>
      <p:ext uri="{BB962C8B-B14F-4D97-AF65-F5344CB8AC3E}">
        <p14:creationId xmlns:p14="http://schemas.microsoft.com/office/powerpoint/2010/main" val="1438972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extLst>
      <p:ext uri="{BB962C8B-B14F-4D97-AF65-F5344CB8AC3E}">
        <p14:creationId xmlns:p14="http://schemas.microsoft.com/office/powerpoint/2010/main" val="3504769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extLst>
      <p:ext uri="{BB962C8B-B14F-4D97-AF65-F5344CB8AC3E}">
        <p14:creationId xmlns:p14="http://schemas.microsoft.com/office/powerpoint/2010/main" val="532069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Rigorous interview approach/method to collect data to prove out my thesis. </a:t>
            </a:r>
          </a:p>
          <a:p>
            <a:pPr marL="0" lvl="0" indent="0" algn="l" rtl="0">
              <a:spcBef>
                <a:spcPts val="0"/>
              </a:spcBef>
              <a:spcAft>
                <a:spcPts val="0"/>
              </a:spcAft>
              <a:buNone/>
            </a:pPr>
            <a:r>
              <a:rPr lang="en-US" dirty="0"/>
              <a:t>Consensus modeling/consensus building</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Use </a:t>
            </a:r>
            <a:r>
              <a:rPr lang="en-US" sz="1200" dirty="0" err="1"/>
              <a:t>SySML</a:t>
            </a:r>
            <a:r>
              <a:rPr lang="en-US" sz="1200" dirty="0"/>
              <a:t> models to help demonstrate the process?</a:t>
            </a:r>
          </a:p>
          <a:p>
            <a:pPr marL="0" lvl="0" indent="0" algn="l" rtl="0">
              <a:spcBef>
                <a:spcPts val="0"/>
              </a:spcBef>
              <a:spcAft>
                <a:spcPts val="0"/>
              </a:spcAft>
              <a:buNone/>
            </a:pPr>
            <a:r>
              <a:rPr lang="en-US" dirty="0"/>
              <a:t>Can this be a method of security requirements engineering with MBSE? See MBSE sec paper?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Is TARA an input to requirements generation – how to use TARA and transition to requirements generation</a:t>
            </a:r>
          </a:p>
          <a:p>
            <a:pPr marL="0" lvl="0" indent="0" algn="l" rtl="0">
              <a:spcBef>
                <a:spcPts val="0"/>
              </a:spcBef>
              <a:spcAft>
                <a:spcPts val="0"/>
              </a:spcAft>
              <a:buNone/>
            </a:pPr>
            <a:r>
              <a:rPr lang="en-US" dirty="0"/>
              <a:t>Can we automate Tara tool output, ask Chat GPT to generate requirements?</a:t>
            </a:r>
          </a:p>
          <a:p>
            <a:pPr marL="0" lvl="0" indent="0" algn="l" rtl="0">
              <a:spcBef>
                <a:spcPts val="0"/>
              </a:spcBef>
              <a:spcAft>
                <a:spcPts val="0"/>
              </a:spcAft>
              <a:buNone/>
            </a:pPr>
            <a:r>
              <a:rPr lang="en-US" dirty="0"/>
              <a:t>Bound it </a:t>
            </a: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extLst>
      <p:ext uri="{BB962C8B-B14F-4D97-AF65-F5344CB8AC3E}">
        <p14:creationId xmlns:p14="http://schemas.microsoft.com/office/powerpoint/2010/main" val="403446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extLst>
      <p:ext uri="{BB962C8B-B14F-4D97-AF65-F5344CB8AC3E}">
        <p14:creationId xmlns:p14="http://schemas.microsoft.com/office/powerpoint/2010/main" val="125187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extLst>
      <p:ext uri="{BB962C8B-B14F-4D97-AF65-F5344CB8AC3E}">
        <p14:creationId xmlns:p14="http://schemas.microsoft.com/office/powerpoint/2010/main" val="3946442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extLst>
      <p:ext uri="{BB962C8B-B14F-4D97-AF65-F5344CB8AC3E}">
        <p14:creationId xmlns:p14="http://schemas.microsoft.com/office/powerpoint/2010/main" val="526620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extLst>
      <p:ext uri="{BB962C8B-B14F-4D97-AF65-F5344CB8AC3E}">
        <p14:creationId xmlns:p14="http://schemas.microsoft.com/office/powerpoint/2010/main" val="1275580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Using a block definition diagram, a purpose and goals diagram was created to document the relationships between the system’s goal, purpose, and methods.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New stereotypes were created to characterize each element (Goal, Purpose, and method). New Dependencies were also created to elaborate the relationship between each block.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example, the </a:t>
            </a:r>
            <a:r>
              <a:rPr lang="en-US" b="1" dirty="0"/>
              <a:t>purpose </a:t>
            </a:r>
            <a:r>
              <a:rPr lang="en-US" b="0" dirty="0"/>
              <a:t>of the system is to provide navigation guidance through outdoor unnatural terrain, </a:t>
            </a:r>
            <a:r>
              <a:rPr lang="en-US" b="1" dirty="0"/>
              <a:t>in order to </a:t>
            </a:r>
            <a:r>
              <a:rPr lang="en-US" b="0" dirty="0"/>
              <a:t>enable the </a:t>
            </a:r>
            <a:r>
              <a:rPr lang="en-US" b="1" dirty="0"/>
              <a:t>goal </a:t>
            </a:r>
            <a:r>
              <a:rPr lang="en-US" b="0" dirty="0"/>
              <a:t>of transit across terrain that lacks pre-stablished paths. This will be done </a:t>
            </a:r>
            <a:r>
              <a:rPr lang="en-US" b="1" dirty="0"/>
              <a:t>by means of </a:t>
            </a:r>
            <a:r>
              <a:rPr lang="en-US" b="0" dirty="0"/>
              <a:t>navigation, communication, and sensing (</a:t>
            </a:r>
            <a:r>
              <a:rPr lang="en-US" b="1" dirty="0"/>
              <a:t>methods</a:t>
            </a:r>
            <a:r>
              <a:rPr lang="en-US" b="0" dirty="0"/>
              <a:t>). </a:t>
            </a:r>
            <a:endParaRP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extLst>
      <p:ext uri="{BB962C8B-B14F-4D97-AF65-F5344CB8AC3E}">
        <p14:creationId xmlns:p14="http://schemas.microsoft.com/office/powerpoint/2010/main" val="720502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objective of this diagram is to define all relevant structures or entities in the environment in which the system-of-interest (SOI) will function and exist, defining the system boundary.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completing the first iteration of defining the purpose and goals, developing a context diagram helps document the environment in which the system will operate. In this case, the navigation system can be seen as a composition of the Offroad vehicle, which </a:t>
            </a:r>
            <a:r>
              <a:rPr lang="en-US" i="1" dirty="0"/>
              <a:t>traverses </a:t>
            </a:r>
            <a:r>
              <a:rPr lang="en-US" i="0" dirty="0"/>
              <a:t>the untamed outdoor terrain.</a:t>
            </a:r>
            <a:endParaRP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extLst>
      <p:ext uri="{BB962C8B-B14F-4D97-AF65-F5344CB8AC3E}">
        <p14:creationId xmlns:p14="http://schemas.microsoft.com/office/powerpoint/2010/main" val="2625038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032F50-0B60-B34B-8422-4E195A5AE2C1}" type="slidenum">
              <a:rPr lang="en-US" smtClean="0"/>
              <a:t>10</a:t>
            </a:fld>
            <a:endParaRPr lang="en-US"/>
          </a:p>
        </p:txBody>
      </p:sp>
    </p:spTree>
    <p:extLst>
      <p:ext uri="{BB962C8B-B14F-4D97-AF65-F5344CB8AC3E}">
        <p14:creationId xmlns:p14="http://schemas.microsoft.com/office/powerpoint/2010/main" val="1797739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After defining system purpose and goals, a use case diagram can be built. This diagram is used to model the relationships between the system under consideration or subject, its actors, and use cases.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top level use cases document the primary functions of the system as well as their relationships with actors. As can be seen in the diagram, the central use case of the system is to calculate directions for the user, enabling them to navigate along a displayed route.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Developing this diagram facilitates initial brainstorming of what the system will be used for and how it will accomplish the purpose of the system.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Note: Up until this point, no security related activities have taken place, these steps so far are primarily to develop an initial OPSCON overview of the system.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There must be a sufficient level of understanding of the system in order to begin any sort of security implementation. </a:t>
            </a:r>
            <a:endParaRP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extLst>
      <p:ext uri="{BB962C8B-B14F-4D97-AF65-F5344CB8AC3E}">
        <p14:creationId xmlns:p14="http://schemas.microsoft.com/office/powerpoint/2010/main" val="2286207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Using a Block Definition diagram, and following the STPA process, top level system losses are defined. </a:t>
            </a:r>
            <a:endParaRP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extLst>
      <p:ext uri="{BB962C8B-B14F-4D97-AF65-F5344CB8AC3E}">
        <p14:creationId xmlns:p14="http://schemas.microsoft.com/office/powerpoint/2010/main" val="564939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Using a Block Definition diagram, and following the STPA process, hazardous states are defined. </a:t>
            </a:r>
          </a:p>
          <a:p>
            <a:pPr marL="0" lvl="0" indent="0" algn="l" rtl="0">
              <a:spcBef>
                <a:spcPts val="0"/>
              </a:spcBef>
              <a:spcAft>
                <a:spcPts val="0"/>
              </a:spcAft>
              <a:buNone/>
            </a:pPr>
            <a:endParaRP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extLst>
      <p:ext uri="{BB962C8B-B14F-4D97-AF65-F5344CB8AC3E}">
        <p14:creationId xmlns:p14="http://schemas.microsoft.com/office/powerpoint/2010/main" val="3108753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Hazardous states were then traced to the appropriate system losses, in order to elaborate which hazardous states would lead to which system losses.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sets a foundation for the rest of the system design process. In order to have a safe design, the following hazardous states must be avoided. This diagram facilitates a key position of security design.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a:t>I can add the matrix relating losses to </a:t>
            </a:r>
            <a:r>
              <a:rPr lang="en-US" dirty="0"/>
              <a:t>hazards as well</a:t>
            </a:r>
            <a:endParaRP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extLst>
      <p:ext uri="{BB962C8B-B14F-4D97-AF65-F5344CB8AC3E}">
        <p14:creationId xmlns:p14="http://schemas.microsoft.com/office/powerpoint/2010/main" val="3778759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After the Hazard and Loss diagrams, a misuse case diagram is developed. An attacker is added to the Use Case Diagram, and each use case is reviewed for susceptibility to Confidentiality, Integrity, and Availability exploits.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Using custom stereotypes, each misuse case is labeled as which element of CIA is under attack. A new dependency is added that documents which misuse cases exploit which primary use cases of the system.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step brainstorms how we enter hazardous states from a security perspective. </a:t>
            </a: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extLst>
      <p:ext uri="{BB962C8B-B14F-4D97-AF65-F5344CB8AC3E}">
        <p14:creationId xmlns:p14="http://schemas.microsoft.com/office/powerpoint/2010/main" val="977323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Based on the top level use cases, activity diagrams are developed to describe the key behaviors of the system. By doing this, important activities can be identified as security critical functions (Labeled with CIA) -&gt; which are then use to ensure that security goals have been produced to protect these actions.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extLst>
      <p:ext uri="{BB962C8B-B14F-4D97-AF65-F5344CB8AC3E}">
        <p14:creationId xmlns:p14="http://schemas.microsoft.com/office/powerpoint/2010/main" val="1332698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extLst>
      <p:ext uri="{BB962C8B-B14F-4D97-AF65-F5344CB8AC3E}">
        <p14:creationId xmlns:p14="http://schemas.microsoft.com/office/powerpoint/2010/main" val="3995455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initial security goals are displayed in a requirements table. From the left, we have the title of the security goal, followed by a description, and the related hazards that the security goal prevents.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custom relationship was made that allows a relationship between the hazard and the requirements as a “prevents” relationship.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One of the key benefits of using MBSE is the enhancement of tractability and modularity. Elaborating this requirements diagram populates the rest of the model with these relationships. This allows for easy iteration and tractability as the design team iterates through the security goals. </a:t>
            </a:r>
            <a:endParaRP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extLst>
      <p:ext uri="{BB962C8B-B14F-4D97-AF65-F5344CB8AC3E}">
        <p14:creationId xmlns:p14="http://schemas.microsoft.com/office/powerpoint/2010/main" val="3369937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Here we can see the utility of traceability. The primary benefit of these tables is to ensure that there are no gaps in the security goals development. As can be seen in the top left of each table, the relationship that is used is displayed (Verify, Trace, Prevents).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Each table displays a different important relationship. These are extremely important, </a:t>
            </a:r>
            <a:r>
              <a:rPr lang="en-US"/>
              <a:t>and typically </a:t>
            </a:r>
            <a:r>
              <a:rPr lang="en-US" dirty="0"/>
              <a:t>initiate (trigger) the iteration loops.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extLst>
      <p:ext uri="{BB962C8B-B14F-4D97-AF65-F5344CB8AC3E}">
        <p14:creationId xmlns:p14="http://schemas.microsoft.com/office/powerpoint/2010/main" val="4173705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Here we can see the utility of traceability. The primary benefit of these tables is to ensure that there are no gaps in the security goals development. As can be seen in the top left of each table, the relationship that is used is displayed (Verify, Trace, Prevents).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Each table displays a different important relationship. These are extremely important, </a:t>
            </a:r>
            <a:r>
              <a:rPr lang="en-US"/>
              <a:t>and typically </a:t>
            </a:r>
            <a:r>
              <a:rPr lang="en-US" dirty="0"/>
              <a:t>initiate (trigger) the iteration loops.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extLst>
      <p:ext uri="{BB962C8B-B14F-4D97-AF65-F5344CB8AC3E}">
        <p14:creationId xmlns:p14="http://schemas.microsoft.com/office/powerpoint/2010/main" val="911960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032F50-0B60-B34B-8422-4E195A5AE2C1}" type="slidenum">
              <a:rPr lang="en-US" smtClean="0"/>
              <a:t>23</a:t>
            </a:fld>
            <a:endParaRPr lang="en-US"/>
          </a:p>
        </p:txBody>
      </p:sp>
    </p:spTree>
    <p:extLst>
      <p:ext uri="{BB962C8B-B14F-4D97-AF65-F5344CB8AC3E}">
        <p14:creationId xmlns:p14="http://schemas.microsoft.com/office/powerpoint/2010/main" val="584323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extLst>
      <p:ext uri="{BB962C8B-B14F-4D97-AF65-F5344CB8AC3E}">
        <p14:creationId xmlns:p14="http://schemas.microsoft.com/office/powerpoint/2010/main" val="126537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504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14042"/>
                </a:solidFill>
                <a:effectLst/>
                <a:latin typeface="Open Sans" panose="020B0606030504020204" pitchFamily="34" charset="0"/>
              </a:rPr>
              <a:t>The International Council on Systems Engineering (INCOSE) is a not-for-profit membership organization founded to develop and disseminate the transdisciplinary principles and practices that enable the realization of successful systems. INCOSE is designed to connect systems engineering professionals with educational, networking, and career-advancement opportunities in the interest of developing the global community of systems engineers and systems approaches to problems. We are also focused on producing state-of-the-art work products that support and enhance this discipline’s visibility in the world.</a:t>
            </a:r>
            <a:endParaRPr lang="en-US" dirty="0"/>
          </a:p>
          <a:p>
            <a:endParaRPr lang="en-US" dirty="0"/>
          </a:p>
        </p:txBody>
      </p:sp>
      <p:sp>
        <p:nvSpPr>
          <p:cNvPr id="4" name="Slide Number Placeholder 3"/>
          <p:cNvSpPr>
            <a:spLocks noGrp="1"/>
          </p:cNvSpPr>
          <p:nvPr>
            <p:ph type="sldNum" sz="quarter" idx="5"/>
          </p:nvPr>
        </p:nvSpPr>
        <p:spPr/>
        <p:txBody>
          <a:bodyPr/>
          <a:lstStyle/>
          <a:p>
            <a:fld id="{1A032F50-0B60-B34B-8422-4E195A5AE2C1}" type="slidenum">
              <a:rPr lang="en-US" smtClean="0"/>
              <a:t>62</a:t>
            </a:fld>
            <a:endParaRPr lang="en-US"/>
          </a:p>
        </p:txBody>
      </p:sp>
    </p:spTree>
    <p:extLst>
      <p:ext uri="{BB962C8B-B14F-4D97-AF65-F5344CB8AC3E}">
        <p14:creationId xmlns:p14="http://schemas.microsoft.com/office/powerpoint/2010/main" val="2518332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69</a:t>
            </a:fld>
            <a:endParaRPr lang="en-US"/>
          </a:p>
        </p:txBody>
      </p:sp>
    </p:spTree>
    <p:extLst>
      <p:ext uri="{BB962C8B-B14F-4D97-AF65-F5344CB8AC3E}">
        <p14:creationId xmlns:p14="http://schemas.microsoft.com/office/powerpoint/2010/main" val="1797739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32F50-0B60-B34B-8422-4E195A5AE2C1}" type="slidenum">
              <a:rPr lang="en-US" smtClean="0"/>
              <a:t>94</a:t>
            </a:fld>
            <a:endParaRPr lang="en-US"/>
          </a:p>
        </p:txBody>
      </p:sp>
    </p:spTree>
    <p:extLst>
      <p:ext uri="{BB962C8B-B14F-4D97-AF65-F5344CB8AC3E}">
        <p14:creationId xmlns:p14="http://schemas.microsoft.com/office/powerpoint/2010/main" val="584323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0785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f4a8979030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f4a8979030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1661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f4a8979030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lvl="1"/>
            <a:r>
              <a:rPr lang="en-US" dirty="0"/>
              <a:t>Start with desired results/value</a:t>
            </a:r>
          </a:p>
          <a:p>
            <a:pPr lvl="2"/>
            <a:r>
              <a:rPr lang="en-US" dirty="0"/>
              <a:t>Needs oriented requirements engineering</a:t>
            </a:r>
          </a:p>
          <a:p>
            <a:pPr lvl="2"/>
            <a:r>
              <a:rPr lang="en-US" dirty="0"/>
              <a:t>Loss oriented requirements engineering</a:t>
            </a:r>
          </a:p>
          <a:p>
            <a:pPr lvl="2"/>
            <a:r>
              <a:rPr lang="en-US" dirty="0"/>
              <a:t>Goal oriented requirements engineering</a:t>
            </a:r>
          </a:p>
          <a:p>
            <a:pPr marL="0" lvl="0" indent="0" algn="l" rtl="0">
              <a:spcBef>
                <a:spcPts val="0"/>
              </a:spcBef>
              <a:spcAft>
                <a:spcPts val="0"/>
              </a:spcAft>
              <a:buNone/>
            </a:pPr>
            <a:endParaRPr dirty="0"/>
          </a:p>
        </p:txBody>
      </p:sp>
      <p:sp>
        <p:nvSpPr>
          <p:cNvPr id="321" name="Google Shape;321;gf4a8979030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0089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extLst>
      <p:ext uri="{BB962C8B-B14F-4D97-AF65-F5344CB8AC3E}">
        <p14:creationId xmlns:p14="http://schemas.microsoft.com/office/powerpoint/2010/main" val="1059019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cb54d94d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cb54d94dc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cb54d94dc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extLst>
      <p:ext uri="{BB962C8B-B14F-4D97-AF65-F5344CB8AC3E}">
        <p14:creationId xmlns:p14="http://schemas.microsoft.com/office/powerpoint/2010/main" val="3335240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Green Dots CSU">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816145" y="1"/>
            <a:ext cx="6001456" cy="7772400"/>
          </a:xfrm>
          <a:prstGeom prst="rect">
            <a:avLst/>
          </a:prstGeom>
        </p:spPr>
      </p:pic>
      <p:sp>
        <p:nvSpPr>
          <p:cNvPr id="4" name="Text Placeholder 8"/>
          <p:cNvSpPr>
            <a:spLocks noGrp="1"/>
          </p:cNvSpPr>
          <p:nvPr>
            <p:ph type="body" sz="quarter" idx="11" hasCustomPrompt="1"/>
          </p:nvPr>
        </p:nvSpPr>
        <p:spPr>
          <a:xfrm>
            <a:off x="628075" y="2695562"/>
            <a:ext cx="12561453" cy="1949512"/>
          </a:xfrm>
        </p:spPr>
        <p:txBody>
          <a:bodyPr anchor="t" anchorCtr="0">
            <a:spAutoFit/>
          </a:bodyPr>
          <a:lstStyle>
            <a:lvl1pPr marL="0" indent="0">
              <a:lnSpc>
                <a:spcPct val="100000"/>
              </a:lnSpc>
              <a:spcBef>
                <a:spcPts val="0"/>
              </a:spcBef>
              <a:spcAft>
                <a:spcPts val="0"/>
              </a:spcAft>
              <a:buNone/>
              <a:defRPr sz="6000">
                <a:solidFill>
                  <a:schemeClr val="bg1"/>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a:t>Title of Presentation </a:t>
            </a:r>
            <a:br>
              <a:rPr lang="en-US"/>
            </a:br>
            <a:r>
              <a:rPr lang="en-US"/>
              <a:t>Goes Here</a:t>
            </a:r>
          </a:p>
        </p:txBody>
      </p:sp>
      <p:sp>
        <p:nvSpPr>
          <p:cNvPr id="10" name="Text Placeholder 10"/>
          <p:cNvSpPr>
            <a:spLocks noGrp="1"/>
          </p:cNvSpPr>
          <p:nvPr>
            <p:ph type="body" sz="quarter" idx="12" hasCustomPrompt="1"/>
          </p:nvPr>
        </p:nvSpPr>
        <p:spPr>
          <a:xfrm>
            <a:off x="628074" y="5369311"/>
            <a:ext cx="12561452" cy="472185"/>
          </a:xfrm>
        </p:spPr>
        <p:txBody>
          <a:bodyPr>
            <a:spAutoFit/>
          </a:bodyPr>
          <a:lstStyle>
            <a:lvl1pPr marL="0" indent="0">
              <a:buNone/>
              <a:defRPr sz="1600">
                <a:solidFill>
                  <a:schemeClr val="bg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err="1"/>
              <a:t>Subheadline</a:t>
            </a:r>
            <a:r>
              <a:rPr lang="en-US"/>
              <a:t>, name or date goes here</a:t>
            </a:r>
          </a:p>
        </p:txBody>
      </p:sp>
      <p:cxnSp>
        <p:nvCxnSpPr>
          <p:cNvPr id="3" name="Straight Connector 2"/>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827882" y="6733969"/>
            <a:ext cx="3520440" cy="787424"/>
          </a:xfrm>
          <a:prstGeom prst="rect">
            <a:avLst/>
          </a:prstGeom>
        </p:spPr>
      </p:pic>
    </p:spTree>
    <p:extLst>
      <p:ext uri="{BB962C8B-B14F-4D97-AF65-F5344CB8AC3E}">
        <p14:creationId xmlns:p14="http://schemas.microsoft.com/office/powerpoint/2010/main" val="12255301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hite CSU">
    <p:spTree>
      <p:nvGrpSpPr>
        <p:cNvPr id="1" name=""/>
        <p:cNvGrpSpPr/>
        <p:nvPr/>
      </p:nvGrpSpPr>
      <p:grpSpPr>
        <a:xfrm>
          <a:off x="0" y="0"/>
          <a:ext cx="0" cy="0"/>
          <a:chOff x="0" y="0"/>
          <a:chExt cx="0" cy="0"/>
        </a:xfrm>
      </p:grpSpPr>
      <p:sp>
        <p:nvSpPr>
          <p:cNvPr id="2" name="TextBox 1"/>
          <p:cNvSpPr txBox="1"/>
          <p:nvPr userDrawn="1"/>
        </p:nvSpPr>
        <p:spPr>
          <a:xfrm>
            <a:off x="-1349192" y="1236134"/>
            <a:ext cx="184731" cy="515077"/>
          </a:xfrm>
          <a:prstGeom prst="rect">
            <a:avLst/>
          </a:prstGeom>
          <a:noFill/>
        </p:spPr>
        <p:txBody>
          <a:bodyPr wrap="none" rtlCol="0">
            <a:spAutoFit/>
          </a:bodyPr>
          <a:lstStyle/>
          <a:p>
            <a:endParaRPr lang="en-US" sz="2747" dirty="0"/>
          </a:p>
        </p:txBody>
      </p:sp>
      <p:sp>
        <p:nvSpPr>
          <p:cNvPr id="3" name="TextBox 2"/>
          <p:cNvSpPr txBox="1"/>
          <p:nvPr userDrawn="1"/>
        </p:nvSpPr>
        <p:spPr>
          <a:xfrm>
            <a:off x="-2093575" y="-474133"/>
            <a:ext cx="184731" cy="515077"/>
          </a:xfrm>
          <a:prstGeom prst="rect">
            <a:avLst/>
          </a:prstGeom>
          <a:noFill/>
        </p:spPr>
        <p:txBody>
          <a:bodyPr wrap="none" rtlCol="0">
            <a:spAutoFit/>
          </a:bodyPr>
          <a:lstStyle/>
          <a:p>
            <a:endParaRPr lang="en-US" sz="2747" dirty="0"/>
          </a:p>
        </p:txBody>
      </p:sp>
      <p:sp>
        <p:nvSpPr>
          <p:cNvPr id="5" name="TextBox 4"/>
          <p:cNvSpPr txBox="1"/>
          <p:nvPr userDrawn="1"/>
        </p:nvSpPr>
        <p:spPr>
          <a:xfrm>
            <a:off x="-2186621" y="-795867"/>
            <a:ext cx="184731" cy="515077"/>
          </a:xfrm>
          <a:prstGeom prst="rect">
            <a:avLst/>
          </a:prstGeom>
          <a:noFill/>
        </p:spPr>
        <p:txBody>
          <a:bodyPr wrap="none" rtlCol="0">
            <a:spAutoFit/>
          </a:bodyPr>
          <a:lstStyle/>
          <a:p>
            <a:endParaRPr lang="en-US" sz="2747" dirty="0"/>
          </a:p>
        </p:txBody>
      </p:sp>
      <p:sp>
        <p:nvSpPr>
          <p:cNvPr id="10" name="Text Placeholder 8"/>
          <p:cNvSpPr>
            <a:spLocks noGrp="1"/>
          </p:cNvSpPr>
          <p:nvPr>
            <p:ph type="body" sz="quarter" idx="13" hasCustomPrompt="1"/>
          </p:nvPr>
        </p:nvSpPr>
        <p:spPr>
          <a:xfrm>
            <a:off x="628075" y="2695562"/>
            <a:ext cx="12561453" cy="2031325"/>
          </a:xfrm>
        </p:spPr>
        <p:txBody>
          <a:bodyPr anchor="t" anchorCtr="0">
            <a:spAutoFit/>
          </a:bodyPr>
          <a:lstStyle>
            <a:lvl1pPr marL="0" indent="0">
              <a:lnSpc>
                <a:spcPct val="100000"/>
              </a:lnSpc>
              <a:spcBef>
                <a:spcPts val="0"/>
              </a:spcBef>
              <a:spcAft>
                <a:spcPts val="0"/>
              </a:spcAft>
              <a:buNone/>
              <a:defRPr sz="6000">
                <a:solidFill>
                  <a:schemeClr val="tx2"/>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dirty="0"/>
              <a:t>Title of Presentation </a:t>
            </a:r>
            <a:br>
              <a:rPr lang="en-US" dirty="0"/>
            </a:br>
            <a:r>
              <a:rPr lang="en-US" dirty="0"/>
              <a:t>Goes Here</a:t>
            </a:r>
          </a:p>
        </p:txBody>
      </p:sp>
      <p:sp>
        <p:nvSpPr>
          <p:cNvPr id="12" name="Text Placeholder 10"/>
          <p:cNvSpPr>
            <a:spLocks noGrp="1"/>
          </p:cNvSpPr>
          <p:nvPr>
            <p:ph type="body" sz="quarter" idx="14" hasCustomPrompt="1"/>
          </p:nvPr>
        </p:nvSpPr>
        <p:spPr>
          <a:xfrm>
            <a:off x="628074" y="5369311"/>
            <a:ext cx="12561452" cy="480131"/>
          </a:xfrm>
        </p:spPr>
        <p:txBody>
          <a:bodyPr>
            <a:spAutoFit/>
          </a:bodyPr>
          <a:lstStyle>
            <a:lvl1pPr marL="0" indent="0">
              <a:buNone/>
              <a:defRPr sz="1600">
                <a:solidFill>
                  <a:schemeClr val="tx2"/>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dirty="0" err="1"/>
              <a:t>Subheadline</a:t>
            </a:r>
            <a:r>
              <a:rPr lang="en-US" dirty="0"/>
              <a:t>, name or date goes here</a:t>
            </a:r>
          </a:p>
        </p:txBody>
      </p:sp>
      <p:cxnSp>
        <p:nvCxnSpPr>
          <p:cNvPr id="15" name="Straight Connector 14"/>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7882" y="6733969"/>
            <a:ext cx="3520440" cy="787423"/>
          </a:xfrm>
          <a:prstGeom prst="rect">
            <a:avLst/>
          </a:prstGeom>
        </p:spPr>
      </p:pic>
    </p:spTree>
    <p:extLst>
      <p:ext uri="{BB962C8B-B14F-4D97-AF65-F5344CB8AC3E}">
        <p14:creationId xmlns:p14="http://schemas.microsoft.com/office/powerpoint/2010/main" val="9356558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hite UnitID">
    <p:spTree>
      <p:nvGrpSpPr>
        <p:cNvPr id="1" name=""/>
        <p:cNvGrpSpPr/>
        <p:nvPr/>
      </p:nvGrpSpPr>
      <p:grpSpPr>
        <a:xfrm>
          <a:off x="0" y="0"/>
          <a:ext cx="0" cy="0"/>
          <a:chOff x="0" y="0"/>
          <a:chExt cx="0" cy="0"/>
        </a:xfrm>
      </p:grpSpPr>
      <p:sp>
        <p:nvSpPr>
          <p:cNvPr id="2" name="TextBox 1"/>
          <p:cNvSpPr txBox="1"/>
          <p:nvPr userDrawn="1"/>
        </p:nvSpPr>
        <p:spPr>
          <a:xfrm>
            <a:off x="-1349192" y="1236134"/>
            <a:ext cx="184731" cy="515077"/>
          </a:xfrm>
          <a:prstGeom prst="rect">
            <a:avLst/>
          </a:prstGeom>
          <a:noFill/>
        </p:spPr>
        <p:txBody>
          <a:bodyPr wrap="none" rtlCol="0">
            <a:spAutoFit/>
          </a:bodyPr>
          <a:lstStyle/>
          <a:p>
            <a:endParaRPr lang="en-US" sz="2747" dirty="0"/>
          </a:p>
        </p:txBody>
      </p:sp>
      <p:sp>
        <p:nvSpPr>
          <p:cNvPr id="3" name="TextBox 2"/>
          <p:cNvSpPr txBox="1"/>
          <p:nvPr userDrawn="1"/>
        </p:nvSpPr>
        <p:spPr>
          <a:xfrm>
            <a:off x="-2093575" y="-474133"/>
            <a:ext cx="184731" cy="515077"/>
          </a:xfrm>
          <a:prstGeom prst="rect">
            <a:avLst/>
          </a:prstGeom>
          <a:noFill/>
        </p:spPr>
        <p:txBody>
          <a:bodyPr wrap="none" rtlCol="0">
            <a:spAutoFit/>
          </a:bodyPr>
          <a:lstStyle/>
          <a:p>
            <a:endParaRPr lang="en-US" sz="2747" dirty="0"/>
          </a:p>
        </p:txBody>
      </p:sp>
      <p:sp>
        <p:nvSpPr>
          <p:cNvPr id="5" name="TextBox 4"/>
          <p:cNvSpPr txBox="1"/>
          <p:nvPr userDrawn="1"/>
        </p:nvSpPr>
        <p:spPr>
          <a:xfrm>
            <a:off x="-2186621" y="-795867"/>
            <a:ext cx="184731" cy="515077"/>
          </a:xfrm>
          <a:prstGeom prst="rect">
            <a:avLst/>
          </a:prstGeom>
          <a:noFill/>
        </p:spPr>
        <p:txBody>
          <a:bodyPr wrap="none" rtlCol="0">
            <a:spAutoFit/>
          </a:bodyPr>
          <a:lstStyle/>
          <a:p>
            <a:endParaRPr lang="en-US" sz="2747" dirty="0"/>
          </a:p>
        </p:txBody>
      </p:sp>
      <p:sp>
        <p:nvSpPr>
          <p:cNvPr id="10" name="Text Placeholder 8"/>
          <p:cNvSpPr>
            <a:spLocks noGrp="1"/>
          </p:cNvSpPr>
          <p:nvPr>
            <p:ph type="body" sz="quarter" idx="13" hasCustomPrompt="1"/>
          </p:nvPr>
        </p:nvSpPr>
        <p:spPr>
          <a:xfrm>
            <a:off x="628075" y="2695562"/>
            <a:ext cx="12561453" cy="2031325"/>
          </a:xfrm>
        </p:spPr>
        <p:txBody>
          <a:bodyPr anchor="t" anchorCtr="0">
            <a:spAutoFit/>
          </a:bodyPr>
          <a:lstStyle>
            <a:lvl1pPr marL="0" indent="0">
              <a:lnSpc>
                <a:spcPct val="100000"/>
              </a:lnSpc>
              <a:spcBef>
                <a:spcPts val="0"/>
              </a:spcBef>
              <a:spcAft>
                <a:spcPts val="0"/>
              </a:spcAft>
              <a:buNone/>
              <a:defRPr sz="6000">
                <a:solidFill>
                  <a:schemeClr val="tx2"/>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dirty="0"/>
              <a:t>Title of Presentation </a:t>
            </a:r>
            <a:br>
              <a:rPr lang="en-US" dirty="0"/>
            </a:br>
            <a:r>
              <a:rPr lang="en-US" dirty="0"/>
              <a:t>Goes Here</a:t>
            </a:r>
          </a:p>
        </p:txBody>
      </p:sp>
      <p:sp>
        <p:nvSpPr>
          <p:cNvPr id="12" name="Text Placeholder 10"/>
          <p:cNvSpPr>
            <a:spLocks noGrp="1"/>
          </p:cNvSpPr>
          <p:nvPr>
            <p:ph type="body" sz="quarter" idx="14" hasCustomPrompt="1"/>
          </p:nvPr>
        </p:nvSpPr>
        <p:spPr>
          <a:xfrm>
            <a:off x="628074" y="5369311"/>
            <a:ext cx="12561452" cy="480131"/>
          </a:xfrm>
        </p:spPr>
        <p:txBody>
          <a:bodyPr>
            <a:spAutoFit/>
          </a:bodyPr>
          <a:lstStyle>
            <a:lvl1pPr marL="0" indent="0">
              <a:buNone/>
              <a:defRPr sz="1600">
                <a:solidFill>
                  <a:schemeClr val="tx2"/>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dirty="0" err="1"/>
              <a:t>Subheadline</a:t>
            </a:r>
            <a:r>
              <a:rPr lang="en-US" dirty="0"/>
              <a:t>, name or date goes here</a:t>
            </a:r>
          </a:p>
        </p:txBody>
      </p:sp>
      <p:cxnSp>
        <p:nvCxnSpPr>
          <p:cNvPr id="15" name="Straight Connector 14"/>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9" name="Picture Placeholder 4"/>
          <p:cNvSpPr>
            <a:spLocks noGrp="1"/>
          </p:cNvSpPr>
          <p:nvPr>
            <p:ph type="pic" sz="quarter" idx="15" hasCustomPrompt="1"/>
          </p:nvPr>
        </p:nvSpPr>
        <p:spPr>
          <a:xfrm>
            <a:off x="9986681" y="6869532"/>
            <a:ext cx="3202843" cy="512064"/>
          </a:xfrm>
        </p:spPr>
        <p:txBody>
          <a:bodyPr anchor="ctr" anchorCtr="0">
            <a:noAutofit/>
          </a:bodyPr>
          <a:lstStyle>
            <a:lvl1pPr marL="0" indent="0" algn="ctr">
              <a:buNone/>
              <a:defRPr sz="1600" baseline="0">
                <a:solidFill>
                  <a:schemeClr val="tx1">
                    <a:lumMod val="60000"/>
                    <a:lumOff val="40000"/>
                  </a:schemeClr>
                </a:solidFill>
              </a:defRPr>
            </a:lvl1pPr>
          </a:lstStyle>
          <a:p>
            <a:r>
              <a:rPr lang="en-US" dirty="0"/>
              <a:t>Insert Unit Identifier here (.</a:t>
            </a:r>
            <a:r>
              <a:rPr lang="en-US" dirty="0" err="1"/>
              <a:t>png</a:t>
            </a:r>
            <a:r>
              <a:rPr lang="en-US" dirty="0"/>
              <a:t>)</a:t>
            </a:r>
          </a:p>
        </p:txBody>
      </p:sp>
    </p:spTree>
    <p:extLst>
      <p:ext uri="{BB962C8B-B14F-4D97-AF65-F5344CB8AC3E}">
        <p14:creationId xmlns:p14="http://schemas.microsoft.com/office/powerpoint/2010/main" val="8073055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0" name="Title Placeholder 1"/>
          <p:cNvSpPr>
            <a:spLocks noGrp="1"/>
          </p:cNvSpPr>
          <p:nvPr>
            <p:ph type="title" hasCustomPrompt="1"/>
          </p:nvPr>
        </p:nvSpPr>
        <p:spPr>
          <a:xfrm>
            <a:off x="628075" y="905259"/>
            <a:ext cx="12561453" cy="1015663"/>
          </a:xfrm>
          <a:prstGeom prst="rect">
            <a:avLst/>
          </a:prstGeom>
        </p:spPr>
        <p:txBody>
          <a:bodyPr vert="horz" lIns="91440" tIns="91440" rIns="91440" bIns="91440" rtlCol="0" anchor="b" anchorCtr="0">
            <a:spAutoFit/>
          </a:bodyPr>
          <a:lstStyle/>
          <a:p>
            <a:r>
              <a:rPr lang="en-US"/>
              <a:t>Headline Copy Goes Here</a:t>
            </a:r>
          </a:p>
        </p:txBody>
      </p:sp>
      <p:sp>
        <p:nvSpPr>
          <p:cNvPr id="25" name="Text Placeholder 24"/>
          <p:cNvSpPr>
            <a:spLocks noGrp="1"/>
          </p:cNvSpPr>
          <p:nvPr>
            <p:ph type="body" sz="quarter" idx="10"/>
          </p:nvPr>
        </p:nvSpPr>
        <p:spPr>
          <a:xfrm>
            <a:off x="628075" y="2487883"/>
            <a:ext cx="12561453" cy="2015552"/>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p:cNvGrpSpPr/>
          <p:nvPr userDrawn="1"/>
        </p:nvGrpSpPr>
        <p:grpSpPr>
          <a:xfrm>
            <a:off x="0" y="7372350"/>
            <a:ext cx="13817600" cy="400052"/>
            <a:chOff x="0" y="7372350"/>
            <a:chExt cx="13817600" cy="400052"/>
          </a:xfrm>
        </p:grpSpPr>
        <p:sp>
          <p:nvSpPr>
            <p:cNvPr id="2" name="Rectangle 1"/>
            <p:cNvSpPr/>
            <p:nvPr userDrawn="1"/>
          </p:nvSpPr>
          <p:spPr>
            <a:xfrm>
              <a:off x="0" y="7372350"/>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p:spPr>
        </p:pic>
        <p:sp>
          <p:nvSpPr>
            <p:cNvPr id="7" name="Rectangle 6"/>
            <p:cNvSpPr/>
            <p:nvPr userDrawn="1"/>
          </p:nvSpPr>
          <p:spPr>
            <a:xfrm>
              <a:off x="0" y="7372351"/>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p:spPr>
        </p:pic>
      </p:grpSp>
    </p:spTree>
    <p:extLst>
      <p:ext uri="{BB962C8B-B14F-4D97-AF65-F5344CB8AC3E}">
        <p14:creationId xmlns:p14="http://schemas.microsoft.com/office/powerpoint/2010/main" val="5924105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0" name="Title Placeholder 1"/>
          <p:cNvSpPr>
            <a:spLocks noGrp="1"/>
          </p:cNvSpPr>
          <p:nvPr>
            <p:ph type="title"/>
          </p:nvPr>
        </p:nvSpPr>
        <p:spPr>
          <a:xfrm>
            <a:off x="628075" y="905259"/>
            <a:ext cx="12561453" cy="1015663"/>
          </a:xfrm>
          <a:prstGeom prst="rect">
            <a:avLst/>
          </a:prstGeom>
        </p:spPr>
        <p:txBody>
          <a:bodyPr vert="horz" lIns="91440" tIns="91440" rIns="91440" bIns="91440" rtlCol="0" anchor="b" anchorCtr="0">
            <a:spAutoFit/>
          </a:bodyPr>
          <a:lstStyle/>
          <a:p>
            <a:r>
              <a:rPr lang="en-US"/>
              <a:t>Headline Copy Goes Here</a:t>
            </a:r>
          </a:p>
        </p:txBody>
      </p:sp>
      <p:grpSp>
        <p:nvGrpSpPr>
          <p:cNvPr id="6" name="Group 5"/>
          <p:cNvGrpSpPr/>
          <p:nvPr userDrawn="1"/>
        </p:nvGrpSpPr>
        <p:grpSpPr>
          <a:xfrm>
            <a:off x="0" y="7372350"/>
            <a:ext cx="13817600" cy="400052"/>
            <a:chOff x="0" y="7372350"/>
            <a:chExt cx="13817600" cy="400052"/>
          </a:xfrm>
        </p:grpSpPr>
        <p:sp>
          <p:nvSpPr>
            <p:cNvPr id="7" name="Rectangle 6"/>
            <p:cNvSpPr/>
            <p:nvPr userDrawn="1"/>
          </p:nvSpPr>
          <p:spPr>
            <a:xfrm>
              <a:off x="0" y="7372350"/>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p:spPr>
        </p:pic>
        <p:sp>
          <p:nvSpPr>
            <p:cNvPr id="9" name="Rectangle 8"/>
            <p:cNvSpPr/>
            <p:nvPr userDrawn="1"/>
          </p:nvSpPr>
          <p:spPr>
            <a:xfrm>
              <a:off x="0" y="7372351"/>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p:spPr>
        </p:pic>
      </p:grpSp>
    </p:spTree>
    <p:extLst>
      <p:ext uri="{BB962C8B-B14F-4D97-AF65-F5344CB8AC3E}">
        <p14:creationId xmlns:p14="http://schemas.microsoft.com/office/powerpoint/2010/main" val="6859383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Green">
    <p:bg>
      <p:bgRef idx="1001">
        <a:schemeClr val="bg2"/>
      </p:bgRef>
    </p:bg>
    <p:spTree>
      <p:nvGrpSpPr>
        <p:cNvPr id="1" name=""/>
        <p:cNvGrpSpPr/>
        <p:nvPr/>
      </p:nvGrpSpPr>
      <p:grpSpPr>
        <a:xfrm>
          <a:off x="0" y="0"/>
          <a:ext cx="0" cy="0"/>
          <a:chOff x="0" y="0"/>
          <a:chExt cx="0" cy="0"/>
        </a:xfrm>
      </p:grpSpPr>
      <p:sp>
        <p:nvSpPr>
          <p:cNvPr id="20" name="Title Placeholder 1"/>
          <p:cNvSpPr>
            <a:spLocks noGrp="1"/>
          </p:cNvSpPr>
          <p:nvPr>
            <p:ph type="title" hasCustomPrompt="1"/>
          </p:nvPr>
        </p:nvSpPr>
        <p:spPr>
          <a:xfrm>
            <a:off x="3445328" y="2799373"/>
            <a:ext cx="9744199" cy="1015663"/>
          </a:xfrm>
          <a:prstGeom prst="rect">
            <a:avLst/>
          </a:prstGeom>
        </p:spPr>
        <p:txBody>
          <a:bodyPr vert="horz" wrap="square" lIns="91440" tIns="91440" rIns="91440" bIns="91440" rtlCol="0" anchor="b" anchorCtr="0">
            <a:spAutoFit/>
          </a:bodyPr>
          <a:lstStyle>
            <a:lvl1pPr>
              <a:defRPr>
                <a:solidFill>
                  <a:schemeClr val="tx1"/>
                </a:solidFill>
              </a:defRPr>
            </a:lvl1pPr>
          </a:lstStyle>
          <a:p>
            <a:r>
              <a:rPr lang="en-US"/>
              <a:t>Section Header Goes Here</a:t>
            </a:r>
          </a:p>
        </p:txBody>
      </p:sp>
      <p:sp>
        <p:nvSpPr>
          <p:cNvPr id="7" name="Text Placeholder 24"/>
          <p:cNvSpPr>
            <a:spLocks noGrp="1"/>
          </p:cNvSpPr>
          <p:nvPr>
            <p:ph type="body" sz="quarter" idx="10" hasCustomPrompt="1"/>
          </p:nvPr>
        </p:nvSpPr>
        <p:spPr>
          <a:xfrm>
            <a:off x="3445328" y="4381997"/>
            <a:ext cx="9744199" cy="517065"/>
          </a:xfrm>
        </p:spPr>
        <p:txBody>
          <a:bodyPr wrap="square">
            <a:spAutoFit/>
          </a:bodyPr>
          <a:lstStyle>
            <a:lvl1pPr marL="0" indent="0">
              <a:buNone/>
              <a:defRPr baseline="0">
                <a:solidFill>
                  <a:schemeClr val="tx1"/>
                </a:solidFill>
              </a:defRPr>
            </a:lvl1pPr>
          </a:lstStyle>
          <a:p>
            <a:pPr lvl="0"/>
            <a:r>
              <a:rPr lang="en-US"/>
              <a:t>Section subhead goes here</a:t>
            </a: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2572932" cy="7772400"/>
          </a:xfrm>
          <a:prstGeom prst="rect">
            <a:avLst/>
          </a:prstGeom>
        </p:spPr>
      </p:pic>
    </p:spTree>
    <p:extLst>
      <p:ext uri="{BB962C8B-B14F-4D97-AF65-F5344CB8AC3E}">
        <p14:creationId xmlns:p14="http://schemas.microsoft.com/office/powerpoint/2010/main" val="15713213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3445328" y="2799373"/>
            <a:ext cx="9744199" cy="1015663"/>
          </a:xfrm>
          <a:prstGeom prst="rect">
            <a:avLst/>
          </a:prstGeom>
        </p:spPr>
        <p:txBody>
          <a:bodyPr vert="horz" wrap="square" lIns="91440" tIns="91440" rIns="91440" bIns="91440" rtlCol="0" anchor="b" anchorCtr="0">
            <a:spAutoFit/>
          </a:bodyPr>
          <a:lstStyle/>
          <a:p>
            <a:r>
              <a:rPr lang="en-US"/>
              <a:t>Section Header Goes Here</a:t>
            </a:r>
          </a:p>
        </p:txBody>
      </p:sp>
      <p:sp>
        <p:nvSpPr>
          <p:cNvPr id="4" name="Text Placeholder 24"/>
          <p:cNvSpPr>
            <a:spLocks noGrp="1"/>
          </p:cNvSpPr>
          <p:nvPr>
            <p:ph type="body" sz="quarter" idx="10" hasCustomPrompt="1"/>
          </p:nvPr>
        </p:nvSpPr>
        <p:spPr>
          <a:xfrm>
            <a:off x="3445328" y="4381997"/>
            <a:ext cx="9744199" cy="486543"/>
          </a:xfrm>
        </p:spPr>
        <p:txBody>
          <a:bodyPr wrap="square">
            <a:spAutoFit/>
          </a:bodyPr>
          <a:lstStyle>
            <a:lvl1pPr marL="0" indent="0">
              <a:buNone/>
              <a:defRPr baseline="0"/>
            </a:lvl1pPr>
          </a:lstStyle>
          <a:p>
            <a:pPr lvl="0"/>
            <a:r>
              <a:rPr lang="en-US"/>
              <a:t>Section subhead goes here</a:t>
            </a: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2572933" cy="7772400"/>
          </a:xfrm>
          <a:prstGeom prst="rect">
            <a:avLst/>
          </a:prstGeom>
        </p:spPr>
      </p:pic>
    </p:spTree>
    <p:extLst>
      <p:ext uri="{BB962C8B-B14F-4D97-AF65-F5344CB8AC3E}">
        <p14:creationId xmlns:p14="http://schemas.microsoft.com/office/powerpoint/2010/main" val="9310047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2"/>
      </p:bgRef>
    </p:bg>
    <p:spTree>
      <p:nvGrpSpPr>
        <p:cNvPr id="1" name=""/>
        <p:cNvGrpSpPr/>
        <p:nvPr/>
      </p:nvGrpSpPr>
      <p:grpSpPr>
        <a:xfrm>
          <a:off x="0" y="0"/>
          <a:ext cx="0" cy="0"/>
          <a:chOff x="0" y="0"/>
          <a:chExt cx="0" cy="0"/>
        </a:xfrm>
      </p:grpSpPr>
      <p:sp>
        <p:nvSpPr>
          <p:cNvPr id="20" name="Title Placeholder 1"/>
          <p:cNvSpPr>
            <a:spLocks noGrp="1"/>
          </p:cNvSpPr>
          <p:nvPr>
            <p:ph type="title" hasCustomPrompt="1"/>
          </p:nvPr>
        </p:nvSpPr>
        <p:spPr>
          <a:xfrm>
            <a:off x="2036701" y="2797385"/>
            <a:ext cx="9744199" cy="1015663"/>
          </a:xfrm>
          <a:prstGeom prst="rect">
            <a:avLst/>
          </a:prstGeom>
        </p:spPr>
        <p:txBody>
          <a:bodyPr vert="horz" wrap="square" lIns="91440" tIns="91440" rIns="91440" bIns="91440" rtlCol="0" anchor="ctr" anchorCtr="0">
            <a:spAutoFit/>
          </a:bodyPr>
          <a:lstStyle>
            <a:lvl1pPr algn="ctr">
              <a:defRPr>
                <a:solidFill>
                  <a:schemeClr val="tx1"/>
                </a:solidFill>
              </a:defRPr>
            </a:lvl1pPr>
          </a:lstStyle>
          <a:p>
            <a:r>
              <a:rPr lang="en-US"/>
              <a:t>“Quote Goes Here.”</a:t>
            </a: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val="0"/>
              </a:ext>
            </a:extLst>
          </a:blip>
          <a:srcRect l="-221"/>
          <a:stretch/>
        </p:blipFill>
        <p:spPr>
          <a:xfrm>
            <a:off x="246888" y="6034881"/>
            <a:ext cx="13267944" cy="1883823"/>
          </a:xfrm>
          <a:prstGeom prst="rect">
            <a:avLst/>
          </a:prstGeom>
        </p:spPr>
      </p:pic>
    </p:spTree>
    <p:extLst>
      <p:ext uri="{BB962C8B-B14F-4D97-AF65-F5344CB8AC3E}">
        <p14:creationId xmlns:p14="http://schemas.microsoft.com/office/powerpoint/2010/main" val="5274049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2"/>
      </p:bgRef>
    </p:bg>
    <p:spTree>
      <p:nvGrpSpPr>
        <p:cNvPr id="1" name=""/>
        <p:cNvGrpSpPr/>
        <p:nvPr/>
      </p:nvGrpSpPr>
      <p:grpSpPr>
        <a:xfrm>
          <a:off x="0" y="0"/>
          <a:ext cx="0" cy="0"/>
          <a:chOff x="0" y="0"/>
          <a:chExt cx="0" cy="0"/>
        </a:xfrm>
      </p:grpSpPr>
      <p:sp>
        <p:nvSpPr>
          <p:cNvPr id="12" name="Text Placeholder 24"/>
          <p:cNvSpPr>
            <a:spLocks noGrp="1"/>
          </p:cNvSpPr>
          <p:nvPr>
            <p:ph type="body" sz="quarter" idx="10" hasCustomPrompt="1"/>
          </p:nvPr>
        </p:nvSpPr>
        <p:spPr>
          <a:xfrm>
            <a:off x="742950" y="2728873"/>
            <a:ext cx="3604654" cy="627864"/>
          </a:xfrm>
        </p:spPr>
        <p:txBody>
          <a:bodyPr wrap="square" numCol="1" anchor="ctr" anchorCtr="0">
            <a:spAutoFit/>
          </a:bodyPr>
          <a:lstStyle>
            <a:lvl1pPr marL="0" indent="0" algn="ctr">
              <a:buNone/>
              <a:defRPr sz="24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 Goes Here</a:t>
            </a:r>
          </a:p>
        </p:txBody>
      </p:sp>
      <p:grpSp>
        <p:nvGrpSpPr>
          <p:cNvPr id="6" name="Group 5"/>
          <p:cNvGrpSpPr/>
          <p:nvPr userDrawn="1"/>
        </p:nvGrpSpPr>
        <p:grpSpPr>
          <a:xfrm>
            <a:off x="0" y="6796748"/>
            <a:ext cx="13817600" cy="617143"/>
            <a:chOff x="0" y="6739600"/>
            <a:chExt cx="13817600" cy="617143"/>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6778192"/>
              <a:ext cx="6449921" cy="539962"/>
            </a:xfrm>
            <a:prstGeom prst="rect">
              <a:avLst/>
            </a:prstGeom>
          </p:spPr>
        </p:pic>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rot="10800000">
              <a:off x="7367679" y="6778192"/>
              <a:ext cx="6449921" cy="539962"/>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00229" y="6739600"/>
              <a:ext cx="617143" cy="617143"/>
            </a:xfrm>
            <a:prstGeom prst="rect">
              <a:avLst/>
            </a:prstGeom>
          </p:spPr>
        </p:pic>
      </p:grpSp>
      <p:sp>
        <p:nvSpPr>
          <p:cNvPr id="14" name="Text Placeholder 24"/>
          <p:cNvSpPr>
            <a:spLocks noGrp="1"/>
          </p:cNvSpPr>
          <p:nvPr>
            <p:ph type="body" sz="quarter" idx="11" hasCustomPrompt="1"/>
          </p:nvPr>
        </p:nvSpPr>
        <p:spPr>
          <a:xfrm>
            <a:off x="5106473" y="2728873"/>
            <a:ext cx="3604654" cy="627864"/>
          </a:xfrm>
        </p:spPr>
        <p:txBody>
          <a:bodyPr wrap="square" numCol="1" anchor="ctr" anchorCtr="0">
            <a:spAutoFit/>
          </a:bodyPr>
          <a:lstStyle>
            <a:lvl1pPr marL="0" indent="0" algn="ctr">
              <a:buNone/>
              <a:defRPr sz="24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 Goes Here</a:t>
            </a:r>
          </a:p>
        </p:txBody>
      </p:sp>
      <p:sp>
        <p:nvSpPr>
          <p:cNvPr id="15" name="Text Placeholder 24"/>
          <p:cNvSpPr>
            <a:spLocks noGrp="1"/>
          </p:cNvSpPr>
          <p:nvPr>
            <p:ph type="body" sz="quarter" idx="12" hasCustomPrompt="1"/>
          </p:nvPr>
        </p:nvSpPr>
        <p:spPr>
          <a:xfrm>
            <a:off x="9469996" y="2728873"/>
            <a:ext cx="3604654" cy="627864"/>
          </a:xfrm>
        </p:spPr>
        <p:txBody>
          <a:bodyPr wrap="square" numCol="1" anchor="ctr" anchorCtr="0">
            <a:spAutoFit/>
          </a:bodyPr>
          <a:lstStyle>
            <a:lvl1pPr marL="0" indent="0" algn="ctr">
              <a:buNone/>
              <a:defRPr sz="24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 Goes Here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and Green Bar">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7772400"/>
          </a:xfrm>
        </p:spPr>
        <p:txBody>
          <a:bodyPr anchor="ctr" anchorCtr="0">
            <a:noAutofit/>
          </a:bodyPr>
          <a:lstStyle>
            <a:lvl1pPr marL="0" indent="0" algn="ctr">
              <a:buNone/>
              <a:defRPr baseline="0"/>
            </a:lvl1pPr>
          </a:lstStyle>
          <a:p>
            <a:r>
              <a:rPr lang="en-US"/>
              <a:t>Click to insert photo</a:t>
            </a:r>
          </a:p>
        </p:txBody>
      </p:sp>
      <p:sp>
        <p:nvSpPr>
          <p:cNvPr id="2" name="Rectangle 1"/>
          <p:cNvSpPr/>
          <p:nvPr userDrawn="1"/>
        </p:nvSpPr>
        <p:spPr>
          <a:xfrm>
            <a:off x="9144000" y="0"/>
            <a:ext cx="4673600" cy="777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Placeholder 1"/>
          <p:cNvSpPr>
            <a:spLocks noGrp="1"/>
          </p:cNvSpPr>
          <p:nvPr>
            <p:ph type="title" hasCustomPrompt="1"/>
          </p:nvPr>
        </p:nvSpPr>
        <p:spPr>
          <a:xfrm>
            <a:off x="9560560" y="2842090"/>
            <a:ext cx="3840480" cy="533740"/>
          </a:xfrm>
          <a:prstGeom prst="rect">
            <a:avLst/>
          </a:prstGeom>
        </p:spPr>
        <p:txBody>
          <a:bodyPr vert="horz" wrap="square" lIns="101858" tIns="50929" rIns="101858" bIns="50929" rtlCol="0" anchor="b" anchorCtr="0">
            <a:spAutoFit/>
          </a:bodyPr>
          <a:lstStyle>
            <a:lvl1pPr algn="ctr">
              <a:defRPr sz="2800" b="0">
                <a:solidFill>
                  <a:schemeClr val="bg1"/>
                </a:solidFill>
              </a:defRPr>
            </a:lvl1pPr>
          </a:lstStyle>
          <a:p>
            <a:r>
              <a:rPr lang="en-US"/>
              <a:t>Copy Goes Here</a:t>
            </a:r>
          </a:p>
        </p:txBody>
      </p:sp>
      <p:sp>
        <p:nvSpPr>
          <p:cNvPr id="4" name="Text Placeholder 3"/>
          <p:cNvSpPr>
            <a:spLocks noGrp="1"/>
          </p:cNvSpPr>
          <p:nvPr>
            <p:ph type="body" sz="quarter" idx="11" hasCustomPrompt="1"/>
          </p:nvPr>
        </p:nvSpPr>
        <p:spPr>
          <a:xfrm>
            <a:off x="9560560" y="3886200"/>
            <a:ext cx="3840480" cy="500458"/>
          </a:xfrm>
        </p:spPr>
        <p:txBody>
          <a:bodyPr wrap="square">
            <a:spAutoFit/>
          </a:bodyPr>
          <a:lstStyle>
            <a:lvl1pPr marL="0" indent="0" algn="ctr">
              <a:lnSpc>
                <a:spcPct val="114000"/>
              </a:lnSpc>
              <a:buNone/>
              <a:defRPr baseline="0">
                <a:solidFill>
                  <a:schemeClr val="bg1"/>
                </a:solidFill>
              </a:defRPr>
            </a:lvl1pPr>
          </a:lstStyle>
          <a:p>
            <a:pPr lvl="0"/>
            <a:r>
              <a:rPr lang="en-US"/>
              <a:t>Supporting text goes here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2932416" y="6948176"/>
            <a:ext cx="488944" cy="488944"/>
          </a:xfrm>
          <a:prstGeom prst="rect">
            <a:avLst/>
          </a:prstGeom>
        </p:spPr>
      </p:pic>
    </p:spTree>
    <p:extLst>
      <p:ext uri="{BB962C8B-B14F-4D97-AF65-F5344CB8AC3E}">
        <p14:creationId xmlns:p14="http://schemas.microsoft.com/office/powerpoint/2010/main" val="4559939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0" name="Title Placeholder 1"/>
          <p:cNvSpPr>
            <a:spLocks noGrp="1"/>
          </p:cNvSpPr>
          <p:nvPr>
            <p:ph type="title" hasCustomPrompt="1"/>
          </p:nvPr>
        </p:nvSpPr>
        <p:spPr>
          <a:xfrm>
            <a:off x="628075" y="905259"/>
            <a:ext cx="12561453" cy="1015663"/>
          </a:xfrm>
          <a:prstGeom prst="rect">
            <a:avLst/>
          </a:prstGeom>
        </p:spPr>
        <p:txBody>
          <a:bodyPr vert="horz" lIns="91440" tIns="91440" rIns="91440" bIns="91440" rtlCol="0" anchor="b" anchorCtr="0">
            <a:spAutoFit/>
          </a:bodyPr>
          <a:lstStyle/>
          <a:p>
            <a:r>
              <a:rPr lang="en-US" dirty="0"/>
              <a:t>Headline Copy Goes Here</a:t>
            </a:r>
          </a:p>
        </p:txBody>
      </p:sp>
      <p:sp>
        <p:nvSpPr>
          <p:cNvPr id="25" name="Text Placeholder 24"/>
          <p:cNvSpPr>
            <a:spLocks noGrp="1"/>
          </p:cNvSpPr>
          <p:nvPr>
            <p:ph type="body" sz="quarter" idx="10"/>
          </p:nvPr>
        </p:nvSpPr>
        <p:spPr>
          <a:xfrm>
            <a:off x="628075" y="2487883"/>
            <a:ext cx="12561453" cy="2015552"/>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Group 3"/>
          <p:cNvGrpSpPr/>
          <p:nvPr userDrawn="1"/>
        </p:nvGrpSpPr>
        <p:grpSpPr>
          <a:xfrm>
            <a:off x="0" y="7372350"/>
            <a:ext cx="13817600" cy="400052"/>
            <a:chOff x="0" y="7372350"/>
            <a:chExt cx="13817600" cy="400052"/>
          </a:xfrm>
        </p:grpSpPr>
        <p:sp>
          <p:nvSpPr>
            <p:cNvPr id="2" name="Rectangle 1"/>
            <p:cNvSpPr/>
            <p:nvPr userDrawn="1"/>
          </p:nvSpPr>
          <p:spPr>
            <a:xfrm>
              <a:off x="0" y="7372350"/>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p:spPr>
        </p:pic>
        <p:sp>
          <p:nvSpPr>
            <p:cNvPr id="7" name="Rectangle 6"/>
            <p:cNvSpPr/>
            <p:nvPr userDrawn="1"/>
          </p:nvSpPr>
          <p:spPr>
            <a:xfrm>
              <a:off x="0" y="7372351"/>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p:spPr>
        </p:pic>
      </p:grpSp>
    </p:spTree>
    <p:extLst>
      <p:ext uri="{BB962C8B-B14F-4D97-AF65-F5344CB8AC3E}">
        <p14:creationId xmlns:p14="http://schemas.microsoft.com/office/powerpoint/2010/main" val="5924105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Green Dots UnitI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816145" y="1"/>
            <a:ext cx="6001456" cy="7772400"/>
          </a:xfrm>
          <a:prstGeom prst="rect">
            <a:avLst/>
          </a:prstGeom>
        </p:spPr>
      </p:pic>
      <p:sp>
        <p:nvSpPr>
          <p:cNvPr id="4" name="Text Placeholder 8"/>
          <p:cNvSpPr>
            <a:spLocks noGrp="1"/>
          </p:cNvSpPr>
          <p:nvPr>
            <p:ph type="body" sz="quarter" idx="11" hasCustomPrompt="1"/>
          </p:nvPr>
        </p:nvSpPr>
        <p:spPr>
          <a:xfrm>
            <a:off x="628075" y="2695562"/>
            <a:ext cx="12561453" cy="1949512"/>
          </a:xfrm>
        </p:spPr>
        <p:txBody>
          <a:bodyPr anchor="t" anchorCtr="0">
            <a:spAutoFit/>
          </a:bodyPr>
          <a:lstStyle>
            <a:lvl1pPr marL="0" indent="0">
              <a:lnSpc>
                <a:spcPct val="100000"/>
              </a:lnSpc>
              <a:spcBef>
                <a:spcPts val="0"/>
              </a:spcBef>
              <a:spcAft>
                <a:spcPts val="0"/>
              </a:spcAft>
              <a:buNone/>
              <a:defRPr sz="6000">
                <a:solidFill>
                  <a:schemeClr val="bg1"/>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a:t>Title of Presentation </a:t>
            </a:r>
            <a:br>
              <a:rPr lang="en-US"/>
            </a:br>
            <a:r>
              <a:rPr lang="en-US"/>
              <a:t>Goes Here</a:t>
            </a:r>
          </a:p>
        </p:txBody>
      </p:sp>
      <p:sp>
        <p:nvSpPr>
          <p:cNvPr id="10" name="Text Placeholder 10"/>
          <p:cNvSpPr>
            <a:spLocks noGrp="1"/>
          </p:cNvSpPr>
          <p:nvPr>
            <p:ph type="body" sz="quarter" idx="12" hasCustomPrompt="1"/>
          </p:nvPr>
        </p:nvSpPr>
        <p:spPr>
          <a:xfrm>
            <a:off x="628074" y="5369311"/>
            <a:ext cx="12561452" cy="472185"/>
          </a:xfrm>
        </p:spPr>
        <p:txBody>
          <a:bodyPr>
            <a:spAutoFit/>
          </a:bodyPr>
          <a:lstStyle>
            <a:lvl1pPr marL="0" indent="0">
              <a:buNone/>
              <a:defRPr sz="1600">
                <a:solidFill>
                  <a:schemeClr val="bg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err="1"/>
              <a:t>Subheadline</a:t>
            </a:r>
            <a:r>
              <a:rPr lang="en-US"/>
              <a:t>, name or date goes here</a:t>
            </a:r>
          </a:p>
        </p:txBody>
      </p:sp>
      <p:cxnSp>
        <p:nvCxnSpPr>
          <p:cNvPr id="3" name="Straight Connector 2"/>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3" hasCustomPrompt="1"/>
          </p:nvPr>
        </p:nvSpPr>
        <p:spPr>
          <a:xfrm>
            <a:off x="9986681" y="6869532"/>
            <a:ext cx="3202843" cy="512064"/>
          </a:xfrm>
        </p:spPr>
        <p:txBody>
          <a:bodyPr anchor="ctr" anchorCtr="0">
            <a:noAutofit/>
          </a:bodyPr>
          <a:lstStyle>
            <a:lvl1pPr marL="0" indent="0" algn="ctr">
              <a:buNone/>
              <a:defRPr sz="1600" baseline="0">
                <a:solidFill>
                  <a:schemeClr val="bg1"/>
                </a:solidFill>
              </a:defRPr>
            </a:lvl1pPr>
          </a:lstStyle>
          <a:p>
            <a:r>
              <a:rPr lang="en-US"/>
              <a:t>Insert Unit Identifier here (.</a:t>
            </a:r>
            <a:r>
              <a:rPr lang="en-US" err="1"/>
              <a:t>png</a:t>
            </a:r>
            <a:r>
              <a:rPr lang="en-US"/>
              <a:t>)</a:t>
            </a:r>
          </a:p>
        </p:txBody>
      </p:sp>
    </p:spTree>
    <p:extLst>
      <p:ext uri="{BB962C8B-B14F-4D97-AF65-F5344CB8AC3E}">
        <p14:creationId xmlns:p14="http://schemas.microsoft.com/office/powerpoint/2010/main" val="16578615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0" name="Title Placeholder 1"/>
          <p:cNvSpPr>
            <a:spLocks noGrp="1"/>
          </p:cNvSpPr>
          <p:nvPr>
            <p:ph type="title"/>
          </p:nvPr>
        </p:nvSpPr>
        <p:spPr>
          <a:xfrm>
            <a:off x="628075" y="905259"/>
            <a:ext cx="12561453" cy="1015663"/>
          </a:xfrm>
          <a:prstGeom prst="rect">
            <a:avLst/>
          </a:prstGeom>
        </p:spPr>
        <p:txBody>
          <a:bodyPr vert="horz" lIns="91440" tIns="91440" rIns="91440" bIns="91440" rtlCol="0" anchor="b" anchorCtr="0">
            <a:spAutoFit/>
          </a:bodyPr>
          <a:lstStyle/>
          <a:p>
            <a:r>
              <a:rPr lang="en-US" dirty="0"/>
              <a:t>Headline Copy Goes Here</a:t>
            </a:r>
          </a:p>
        </p:txBody>
      </p:sp>
      <p:grpSp>
        <p:nvGrpSpPr>
          <p:cNvPr id="6" name="Group 5"/>
          <p:cNvGrpSpPr/>
          <p:nvPr userDrawn="1"/>
        </p:nvGrpSpPr>
        <p:grpSpPr>
          <a:xfrm>
            <a:off x="0" y="7372350"/>
            <a:ext cx="13817600" cy="400052"/>
            <a:chOff x="0" y="7372350"/>
            <a:chExt cx="13817600" cy="400052"/>
          </a:xfrm>
        </p:grpSpPr>
        <p:sp>
          <p:nvSpPr>
            <p:cNvPr id="7" name="Rectangle 6"/>
            <p:cNvSpPr/>
            <p:nvPr userDrawn="1"/>
          </p:nvSpPr>
          <p:spPr>
            <a:xfrm>
              <a:off x="0" y="7372350"/>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p:spPr>
        </p:pic>
        <p:sp>
          <p:nvSpPr>
            <p:cNvPr id="9" name="Rectangle 8"/>
            <p:cNvSpPr/>
            <p:nvPr userDrawn="1"/>
          </p:nvSpPr>
          <p:spPr>
            <a:xfrm>
              <a:off x="0" y="7372351"/>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p:spPr>
        </p:pic>
      </p:grpSp>
    </p:spTree>
    <p:extLst>
      <p:ext uri="{BB962C8B-B14F-4D97-AF65-F5344CB8AC3E}">
        <p14:creationId xmlns:p14="http://schemas.microsoft.com/office/powerpoint/2010/main" val="6859383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Green">
    <p:bg>
      <p:bgRef idx="1001">
        <a:schemeClr val="bg2"/>
      </p:bgRef>
    </p:bg>
    <p:spTree>
      <p:nvGrpSpPr>
        <p:cNvPr id="1" name=""/>
        <p:cNvGrpSpPr/>
        <p:nvPr/>
      </p:nvGrpSpPr>
      <p:grpSpPr>
        <a:xfrm>
          <a:off x="0" y="0"/>
          <a:ext cx="0" cy="0"/>
          <a:chOff x="0" y="0"/>
          <a:chExt cx="0" cy="0"/>
        </a:xfrm>
      </p:grpSpPr>
      <p:sp>
        <p:nvSpPr>
          <p:cNvPr id="20" name="Title Placeholder 1"/>
          <p:cNvSpPr>
            <a:spLocks noGrp="1"/>
          </p:cNvSpPr>
          <p:nvPr>
            <p:ph type="title" hasCustomPrompt="1"/>
          </p:nvPr>
        </p:nvSpPr>
        <p:spPr>
          <a:xfrm>
            <a:off x="3445328" y="2799373"/>
            <a:ext cx="9744199" cy="1015663"/>
          </a:xfrm>
          <a:prstGeom prst="rect">
            <a:avLst/>
          </a:prstGeom>
        </p:spPr>
        <p:txBody>
          <a:bodyPr vert="horz" wrap="square" lIns="91440" tIns="91440" rIns="91440" bIns="91440" rtlCol="0" anchor="b" anchorCtr="0">
            <a:spAutoFit/>
          </a:bodyPr>
          <a:lstStyle>
            <a:lvl1pPr>
              <a:defRPr>
                <a:solidFill>
                  <a:schemeClr val="tx1"/>
                </a:solidFill>
              </a:defRPr>
            </a:lvl1pPr>
          </a:lstStyle>
          <a:p>
            <a:r>
              <a:rPr lang="en-US" dirty="0"/>
              <a:t>Section Header Goes Here</a:t>
            </a:r>
          </a:p>
        </p:txBody>
      </p:sp>
      <p:sp>
        <p:nvSpPr>
          <p:cNvPr id="7" name="Text Placeholder 24"/>
          <p:cNvSpPr>
            <a:spLocks noGrp="1"/>
          </p:cNvSpPr>
          <p:nvPr>
            <p:ph type="body" sz="quarter" idx="10" hasCustomPrompt="1"/>
          </p:nvPr>
        </p:nvSpPr>
        <p:spPr>
          <a:xfrm>
            <a:off x="3445328" y="4381997"/>
            <a:ext cx="9744199" cy="517065"/>
          </a:xfrm>
        </p:spPr>
        <p:txBody>
          <a:bodyPr wrap="square">
            <a:spAutoFit/>
          </a:bodyPr>
          <a:lstStyle>
            <a:lvl1pPr marL="0" indent="0">
              <a:buNone/>
              <a:defRPr baseline="0">
                <a:solidFill>
                  <a:schemeClr val="tx1"/>
                </a:solidFill>
              </a:defRPr>
            </a:lvl1pPr>
          </a:lstStyle>
          <a:p>
            <a:pPr lvl="0"/>
            <a:r>
              <a:rPr lang="en-US" dirty="0"/>
              <a:t>Section subhead goes here</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79831" t="28562" b="11534"/>
          <a:stretch/>
        </p:blipFill>
        <p:spPr>
          <a:xfrm>
            <a:off x="0" y="0"/>
            <a:ext cx="2572932" cy="7772400"/>
          </a:xfrm>
          <a:prstGeom prst="rect">
            <a:avLst/>
          </a:prstGeom>
        </p:spPr>
      </p:pic>
    </p:spTree>
    <p:extLst>
      <p:ext uri="{BB962C8B-B14F-4D97-AF65-F5344CB8AC3E}">
        <p14:creationId xmlns:p14="http://schemas.microsoft.com/office/powerpoint/2010/main" val="15713213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3445328" y="2799373"/>
            <a:ext cx="9744199" cy="1015663"/>
          </a:xfrm>
          <a:prstGeom prst="rect">
            <a:avLst/>
          </a:prstGeom>
        </p:spPr>
        <p:txBody>
          <a:bodyPr vert="horz" wrap="square" lIns="91440" tIns="91440" rIns="91440" bIns="91440" rtlCol="0" anchor="b" anchorCtr="0">
            <a:spAutoFit/>
          </a:bodyPr>
          <a:lstStyle/>
          <a:p>
            <a:r>
              <a:rPr lang="en-US" dirty="0"/>
              <a:t>Section Header Goes Here</a:t>
            </a:r>
          </a:p>
        </p:txBody>
      </p:sp>
      <p:sp>
        <p:nvSpPr>
          <p:cNvPr id="4" name="Text Placeholder 24"/>
          <p:cNvSpPr>
            <a:spLocks noGrp="1"/>
          </p:cNvSpPr>
          <p:nvPr>
            <p:ph type="body" sz="quarter" idx="10" hasCustomPrompt="1"/>
          </p:nvPr>
        </p:nvSpPr>
        <p:spPr>
          <a:xfrm>
            <a:off x="3445328" y="4381997"/>
            <a:ext cx="9744199" cy="486543"/>
          </a:xfrm>
        </p:spPr>
        <p:txBody>
          <a:bodyPr wrap="square">
            <a:spAutoFit/>
          </a:bodyPr>
          <a:lstStyle>
            <a:lvl1pPr marL="0" indent="0">
              <a:buNone/>
              <a:defRPr baseline="0"/>
            </a:lvl1pPr>
          </a:lstStyle>
          <a:p>
            <a:pPr lvl="0"/>
            <a:r>
              <a:rPr lang="en-US" dirty="0"/>
              <a:t>Section subhead goes here</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79831" t="28562" b="11534"/>
          <a:stretch/>
        </p:blipFill>
        <p:spPr>
          <a:xfrm>
            <a:off x="0" y="1"/>
            <a:ext cx="2572933" cy="7772400"/>
          </a:xfrm>
          <a:prstGeom prst="rect">
            <a:avLst/>
          </a:prstGeom>
        </p:spPr>
      </p:pic>
    </p:spTree>
    <p:extLst>
      <p:ext uri="{BB962C8B-B14F-4D97-AF65-F5344CB8AC3E}">
        <p14:creationId xmlns:p14="http://schemas.microsoft.com/office/powerpoint/2010/main" val="9310047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2"/>
      </p:bgRef>
    </p:bg>
    <p:spTree>
      <p:nvGrpSpPr>
        <p:cNvPr id="1" name=""/>
        <p:cNvGrpSpPr/>
        <p:nvPr/>
      </p:nvGrpSpPr>
      <p:grpSpPr>
        <a:xfrm>
          <a:off x="0" y="0"/>
          <a:ext cx="0" cy="0"/>
          <a:chOff x="0" y="0"/>
          <a:chExt cx="0" cy="0"/>
        </a:xfrm>
      </p:grpSpPr>
      <p:sp>
        <p:nvSpPr>
          <p:cNvPr id="20" name="Title Placeholder 1"/>
          <p:cNvSpPr>
            <a:spLocks noGrp="1"/>
          </p:cNvSpPr>
          <p:nvPr>
            <p:ph type="title" hasCustomPrompt="1"/>
          </p:nvPr>
        </p:nvSpPr>
        <p:spPr>
          <a:xfrm>
            <a:off x="2036701" y="2797385"/>
            <a:ext cx="9744199" cy="1015663"/>
          </a:xfrm>
          <a:prstGeom prst="rect">
            <a:avLst/>
          </a:prstGeom>
        </p:spPr>
        <p:txBody>
          <a:bodyPr vert="horz" wrap="square" lIns="91440" tIns="91440" rIns="91440" bIns="91440" rtlCol="0" anchor="ctr" anchorCtr="0">
            <a:spAutoFit/>
          </a:bodyPr>
          <a:lstStyle>
            <a:lvl1pPr algn="ctr">
              <a:defRPr>
                <a:solidFill>
                  <a:schemeClr val="tx1"/>
                </a:solidFill>
              </a:defRPr>
            </a:lvl1pPr>
          </a:lstStyle>
          <a:p>
            <a:r>
              <a:rPr lang="en-US" dirty="0"/>
              <a:t>“Quote </a:t>
            </a:r>
            <a:r>
              <a:rPr lang="en-US"/>
              <a:t>Goes Here.”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21" t="28562" r="1" b="57447"/>
          <a:stretch/>
        </p:blipFill>
        <p:spPr>
          <a:xfrm>
            <a:off x="246888" y="6034881"/>
            <a:ext cx="13267944" cy="1883823"/>
          </a:xfrm>
          <a:prstGeom prst="rect">
            <a:avLst/>
          </a:prstGeom>
        </p:spPr>
      </p:pic>
    </p:spTree>
    <p:extLst>
      <p:ext uri="{BB962C8B-B14F-4D97-AF65-F5344CB8AC3E}">
        <p14:creationId xmlns:p14="http://schemas.microsoft.com/office/powerpoint/2010/main" val="5274049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2"/>
      </p:bgRef>
    </p:bg>
    <p:spTree>
      <p:nvGrpSpPr>
        <p:cNvPr id="1" name=""/>
        <p:cNvGrpSpPr/>
        <p:nvPr/>
      </p:nvGrpSpPr>
      <p:grpSpPr>
        <a:xfrm>
          <a:off x="0" y="0"/>
          <a:ext cx="0" cy="0"/>
          <a:chOff x="0" y="0"/>
          <a:chExt cx="0" cy="0"/>
        </a:xfrm>
      </p:grpSpPr>
      <p:sp>
        <p:nvSpPr>
          <p:cNvPr id="12" name="Text Placeholder 24"/>
          <p:cNvSpPr>
            <a:spLocks noGrp="1"/>
          </p:cNvSpPr>
          <p:nvPr>
            <p:ph type="body" sz="quarter" idx="10" hasCustomPrompt="1"/>
          </p:nvPr>
        </p:nvSpPr>
        <p:spPr>
          <a:xfrm>
            <a:off x="742950" y="2728873"/>
            <a:ext cx="3604654" cy="627864"/>
          </a:xfrm>
        </p:spPr>
        <p:txBody>
          <a:bodyPr wrap="square" numCol="1" anchor="ctr" anchorCtr="0">
            <a:spAutoFit/>
          </a:bodyPr>
          <a:lstStyle>
            <a:lvl1pPr marL="0" indent="0" algn="ctr">
              <a:buNone/>
              <a:defRPr sz="24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p>
        </p:txBody>
      </p:sp>
      <p:grpSp>
        <p:nvGrpSpPr>
          <p:cNvPr id="6" name="Group 5"/>
          <p:cNvGrpSpPr/>
          <p:nvPr userDrawn="1"/>
        </p:nvGrpSpPr>
        <p:grpSpPr>
          <a:xfrm>
            <a:off x="0" y="6796748"/>
            <a:ext cx="13817600" cy="617143"/>
            <a:chOff x="0" y="6739600"/>
            <a:chExt cx="13817600" cy="617143"/>
          </a:xfrm>
        </p:grpSpPr>
        <p:pic>
          <p:nvPicPr>
            <p:cNvPr id="5" name="Picture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6778192"/>
              <a:ext cx="6449921" cy="539962"/>
            </a:xfrm>
            <a:prstGeom prst="rect">
              <a:avLst/>
            </a:prstGeom>
          </p:spPr>
        </p:pic>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0800000">
              <a:off x="7367679" y="6778192"/>
              <a:ext cx="6449921" cy="539962"/>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00229" y="6739600"/>
              <a:ext cx="617143" cy="617143"/>
            </a:xfrm>
            <a:prstGeom prst="rect">
              <a:avLst/>
            </a:prstGeom>
          </p:spPr>
        </p:pic>
      </p:grpSp>
      <p:sp>
        <p:nvSpPr>
          <p:cNvPr id="14" name="Text Placeholder 24"/>
          <p:cNvSpPr>
            <a:spLocks noGrp="1"/>
          </p:cNvSpPr>
          <p:nvPr>
            <p:ph type="body" sz="quarter" idx="11" hasCustomPrompt="1"/>
          </p:nvPr>
        </p:nvSpPr>
        <p:spPr>
          <a:xfrm>
            <a:off x="5106473" y="2728873"/>
            <a:ext cx="3604654" cy="627864"/>
          </a:xfrm>
        </p:spPr>
        <p:txBody>
          <a:bodyPr wrap="square" numCol="1" anchor="ctr" anchorCtr="0">
            <a:spAutoFit/>
          </a:bodyPr>
          <a:lstStyle>
            <a:lvl1pPr marL="0" indent="0" algn="ctr">
              <a:buNone/>
              <a:defRPr sz="24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p>
        </p:txBody>
      </p:sp>
      <p:sp>
        <p:nvSpPr>
          <p:cNvPr id="15" name="Text Placeholder 24"/>
          <p:cNvSpPr>
            <a:spLocks noGrp="1"/>
          </p:cNvSpPr>
          <p:nvPr>
            <p:ph type="body" sz="quarter" idx="12" hasCustomPrompt="1"/>
          </p:nvPr>
        </p:nvSpPr>
        <p:spPr>
          <a:xfrm>
            <a:off x="9469996" y="2728873"/>
            <a:ext cx="3604654" cy="627864"/>
          </a:xfrm>
        </p:spPr>
        <p:txBody>
          <a:bodyPr wrap="square" numCol="1" anchor="ctr" anchorCtr="0">
            <a:spAutoFit/>
          </a:bodyPr>
          <a:lstStyle>
            <a:lvl1pPr marL="0" indent="0" algn="ctr">
              <a:buNone/>
              <a:defRPr sz="24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 Goes Here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and Green Bar">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7772400"/>
          </a:xfrm>
        </p:spPr>
        <p:txBody>
          <a:bodyPr anchor="ctr" anchorCtr="0">
            <a:noAutofit/>
          </a:bodyPr>
          <a:lstStyle>
            <a:lvl1pPr marL="0" indent="0" algn="ctr">
              <a:buNone/>
              <a:defRPr baseline="0"/>
            </a:lvl1pPr>
          </a:lstStyle>
          <a:p>
            <a:r>
              <a:rPr lang="en-US" dirty="0"/>
              <a:t>Click to insert photo</a:t>
            </a:r>
          </a:p>
        </p:txBody>
      </p:sp>
      <p:sp>
        <p:nvSpPr>
          <p:cNvPr id="2" name="Rectangle 1"/>
          <p:cNvSpPr/>
          <p:nvPr userDrawn="1"/>
        </p:nvSpPr>
        <p:spPr>
          <a:xfrm>
            <a:off x="9144000" y="0"/>
            <a:ext cx="4673600" cy="777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Placeholder 1"/>
          <p:cNvSpPr>
            <a:spLocks noGrp="1"/>
          </p:cNvSpPr>
          <p:nvPr>
            <p:ph type="title" hasCustomPrompt="1"/>
          </p:nvPr>
        </p:nvSpPr>
        <p:spPr>
          <a:xfrm>
            <a:off x="9560560" y="2842090"/>
            <a:ext cx="3840480" cy="533740"/>
          </a:xfrm>
          <a:prstGeom prst="rect">
            <a:avLst/>
          </a:prstGeom>
        </p:spPr>
        <p:txBody>
          <a:bodyPr vert="horz" wrap="square" lIns="101858" tIns="50929" rIns="101858" bIns="50929" rtlCol="0" anchor="b" anchorCtr="0">
            <a:spAutoFit/>
          </a:bodyPr>
          <a:lstStyle>
            <a:lvl1pPr algn="ctr">
              <a:defRPr sz="2800" b="0">
                <a:solidFill>
                  <a:schemeClr val="bg1"/>
                </a:solidFill>
              </a:defRPr>
            </a:lvl1pPr>
          </a:lstStyle>
          <a:p>
            <a:r>
              <a:rPr lang="en-US" dirty="0"/>
              <a:t>Copy Goes Here</a:t>
            </a:r>
          </a:p>
        </p:txBody>
      </p:sp>
      <p:sp>
        <p:nvSpPr>
          <p:cNvPr id="4" name="Text Placeholder 3"/>
          <p:cNvSpPr>
            <a:spLocks noGrp="1"/>
          </p:cNvSpPr>
          <p:nvPr>
            <p:ph type="body" sz="quarter" idx="11" hasCustomPrompt="1"/>
          </p:nvPr>
        </p:nvSpPr>
        <p:spPr>
          <a:xfrm>
            <a:off x="9560560" y="3886200"/>
            <a:ext cx="3840480" cy="500458"/>
          </a:xfrm>
        </p:spPr>
        <p:txBody>
          <a:bodyPr wrap="square">
            <a:spAutoFit/>
          </a:bodyPr>
          <a:lstStyle>
            <a:lvl1pPr marL="0" indent="0" algn="ctr">
              <a:lnSpc>
                <a:spcPct val="114000"/>
              </a:lnSpc>
              <a:buNone/>
              <a:defRPr baseline="0">
                <a:solidFill>
                  <a:schemeClr val="bg1"/>
                </a:solidFill>
              </a:defRPr>
            </a:lvl1pPr>
          </a:lstStyle>
          <a:p>
            <a:pPr lvl="0"/>
            <a:r>
              <a:rPr lang="en-US" dirty="0"/>
              <a:t>Supporting text goes here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2416" y="6948176"/>
            <a:ext cx="488944" cy="488944"/>
          </a:xfrm>
          <a:prstGeom prst="rect">
            <a:avLst/>
          </a:prstGeom>
        </p:spPr>
      </p:pic>
    </p:spTree>
    <p:extLst>
      <p:ext uri="{BB962C8B-B14F-4D97-AF65-F5344CB8AC3E}">
        <p14:creationId xmlns:p14="http://schemas.microsoft.com/office/powerpoint/2010/main" val="4559939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and Photo Righ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1745" y="982462"/>
            <a:ext cx="4862405" cy="1794085"/>
          </a:xfrm>
        </p:spPr>
        <p:txBody>
          <a:bodyPr anchor="t" anchorCtr="0"/>
          <a:lstStyle/>
          <a:p>
            <a:r>
              <a:rPr lang="en-US" dirty="0"/>
              <a:t>Headline Copy Goes Here</a:t>
            </a:r>
          </a:p>
        </p:txBody>
      </p:sp>
      <p:sp>
        <p:nvSpPr>
          <p:cNvPr id="7" name="Content Placeholder 2"/>
          <p:cNvSpPr>
            <a:spLocks noGrp="1"/>
          </p:cNvSpPr>
          <p:nvPr>
            <p:ph idx="1"/>
          </p:nvPr>
        </p:nvSpPr>
        <p:spPr>
          <a:xfrm>
            <a:off x="621745" y="3052261"/>
            <a:ext cx="4862404" cy="19759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0"/>
            <a:r>
              <a:rPr lang="en-US" dirty="0"/>
              <a:t>Click to edit Master text styles</a:t>
            </a:r>
          </a:p>
          <a:p>
            <a:pPr lvl="0"/>
            <a:r>
              <a:rPr lang="en-US" dirty="0"/>
              <a:t>Click to edit Master text styles</a:t>
            </a:r>
          </a:p>
          <a:p>
            <a:pPr lvl="0"/>
            <a:r>
              <a:rPr lang="en-US" dirty="0"/>
              <a:t>Click to edit Master text styles</a:t>
            </a:r>
          </a:p>
        </p:txBody>
      </p:sp>
      <p:sp>
        <p:nvSpPr>
          <p:cNvPr id="8" name="Picture Placeholder 9"/>
          <p:cNvSpPr>
            <a:spLocks noGrp="1"/>
          </p:cNvSpPr>
          <p:nvPr>
            <p:ph type="pic" sz="quarter" idx="13" hasCustomPrompt="1"/>
          </p:nvPr>
        </p:nvSpPr>
        <p:spPr>
          <a:xfrm>
            <a:off x="6105893" y="0"/>
            <a:ext cx="7711707" cy="7772400"/>
          </a:xfrm>
        </p:spPr>
        <p:txBody>
          <a:bodyPr anchor="ctr" anchorCtr="0">
            <a:noAutofit/>
          </a:bodyPr>
          <a:lstStyle>
            <a:lvl1pPr marL="0" indent="0" algn="ctr">
              <a:buNone/>
              <a:defRPr>
                <a:solidFill>
                  <a:schemeClr val="tx1"/>
                </a:solidFill>
              </a:defRPr>
            </a:lvl1pPr>
          </a:lstStyle>
          <a:p>
            <a:r>
              <a:rPr lang="en-US" dirty="0"/>
              <a:t>Click to insert photo</a:t>
            </a:r>
          </a:p>
        </p:txBody>
      </p:sp>
    </p:spTree>
    <p:extLst>
      <p:ext uri="{BB962C8B-B14F-4D97-AF65-F5344CB8AC3E}">
        <p14:creationId xmlns:p14="http://schemas.microsoft.com/office/powerpoint/2010/main" val="9127990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and 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33452" y="982462"/>
            <a:ext cx="4862405" cy="1794085"/>
          </a:xfrm>
        </p:spPr>
        <p:txBody>
          <a:bodyPr anchor="t" anchorCtr="0"/>
          <a:lstStyle/>
          <a:p>
            <a:r>
              <a:rPr lang="en-US" dirty="0"/>
              <a:t>Headline Copy Goes Here</a:t>
            </a:r>
          </a:p>
        </p:txBody>
      </p:sp>
      <p:sp>
        <p:nvSpPr>
          <p:cNvPr id="3" name="Content Placeholder 2"/>
          <p:cNvSpPr>
            <a:spLocks noGrp="1"/>
          </p:cNvSpPr>
          <p:nvPr>
            <p:ph idx="1"/>
          </p:nvPr>
        </p:nvSpPr>
        <p:spPr>
          <a:xfrm>
            <a:off x="8333452" y="3052261"/>
            <a:ext cx="4862404" cy="19759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0"/>
            <a:r>
              <a:rPr lang="en-US" dirty="0"/>
              <a:t>Click to edit Master text styles</a:t>
            </a:r>
          </a:p>
          <a:p>
            <a:pPr lvl="0"/>
            <a:r>
              <a:rPr lang="en-US" dirty="0"/>
              <a:t>Click to edit Master text styles</a:t>
            </a:r>
          </a:p>
          <a:p>
            <a:pPr lvl="0"/>
            <a:r>
              <a:rPr lang="en-US" dirty="0"/>
              <a:t>Click to edit Master text styles</a:t>
            </a:r>
          </a:p>
        </p:txBody>
      </p:sp>
      <p:sp>
        <p:nvSpPr>
          <p:cNvPr id="10" name="Picture Placeholder 9"/>
          <p:cNvSpPr>
            <a:spLocks noGrp="1"/>
          </p:cNvSpPr>
          <p:nvPr>
            <p:ph type="pic" sz="quarter" idx="13" hasCustomPrompt="1"/>
          </p:nvPr>
        </p:nvSpPr>
        <p:spPr>
          <a:xfrm>
            <a:off x="2" y="0"/>
            <a:ext cx="7711707" cy="7772400"/>
          </a:xfrm>
        </p:spPr>
        <p:txBody>
          <a:bodyPr anchor="ctr" anchorCtr="0">
            <a:noAutofit/>
          </a:bodyPr>
          <a:lstStyle>
            <a:lvl1pPr marL="0" indent="0" algn="ctr">
              <a:buNone/>
              <a:defRPr>
                <a:solidFill>
                  <a:schemeClr val="tx1"/>
                </a:solidFill>
              </a:defRPr>
            </a:lvl1pPr>
          </a:lstStyle>
          <a:p>
            <a:r>
              <a:rPr lang="en-US" dirty="0"/>
              <a:t>Click to insert photo</a:t>
            </a:r>
          </a:p>
        </p:txBody>
      </p:sp>
    </p:spTree>
    <p:extLst>
      <p:ext uri="{BB962C8B-B14F-4D97-AF65-F5344CB8AC3E}">
        <p14:creationId xmlns:p14="http://schemas.microsoft.com/office/powerpoint/2010/main" val="19440784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and Header">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3817600" cy="6400800"/>
          </a:xfrm>
        </p:spPr>
        <p:txBody>
          <a:bodyPr anchor="ctr" anchorCtr="0">
            <a:noAutofit/>
          </a:bodyPr>
          <a:lstStyle>
            <a:lvl1pPr marL="0" indent="0" algn="ctr">
              <a:buNone/>
              <a:defRPr baseline="0"/>
            </a:lvl1pPr>
          </a:lstStyle>
          <a:p>
            <a:r>
              <a:rPr lang="en-US" dirty="0"/>
              <a:t>Click to insert photo</a:t>
            </a:r>
          </a:p>
        </p:txBody>
      </p:sp>
      <p:sp>
        <p:nvSpPr>
          <p:cNvPr id="11" name="Title Placeholder 1"/>
          <p:cNvSpPr>
            <a:spLocks noGrp="1"/>
          </p:cNvSpPr>
          <p:nvPr>
            <p:ph type="title" hasCustomPrompt="1"/>
          </p:nvPr>
        </p:nvSpPr>
        <p:spPr>
          <a:xfrm>
            <a:off x="400424" y="6654703"/>
            <a:ext cx="13016751" cy="779320"/>
          </a:xfrm>
          <a:prstGeom prst="rect">
            <a:avLst/>
          </a:prstGeom>
        </p:spPr>
        <p:txBody>
          <a:bodyPr vert="horz" wrap="square" lIns="101858" tIns="50929" rIns="101858" bIns="50929" rtlCol="0" anchor="t" anchorCtr="0">
            <a:spAutoFit/>
          </a:bodyPr>
          <a:lstStyle>
            <a:lvl1pPr>
              <a:defRPr sz="4396"/>
            </a:lvl1pPr>
          </a:lstStyle>
          <a:p>
            <a:r>
              <a:rPr lang="en-US" dirty="0"/>
              <a:t>Headline Copy Here</a:t>
            </a:r>
          </a:p>
        </p:txBody>
      </p:sp>
    </p:spTree>
    <p:extLst>
      <p:ext uri="{BB962C8B-B14F-4D97-AF65-F5344CB8AC3E}">
        <p14:creationId xmlns:p14="http://schemas.microsoft.com/office/powerpoint/2010/main" val="2754593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3817600" cy="7772400"/>
          </a:xfrm>
        </p:spPr>
        <p:txBody>
          <a:bodyPr anchor="ctr" anchorCtr="0">
            <a:noAutofit/>
          </a:bodyPr>
          <a:lstStyle>
            <a:lvl1pPr marL="0" indent="0" algn="ctr">
              <a:buNone/>
              <a:defRPr baseline="0"/>
            </a:lvl1pPr>
          </a:lstStyle>
          <a:p>
            <a:r>
              <a:rPr lang="en-US" dirty="0"/>
              <a:t>Click to insert photo</a:t>
            </a:r>
          </a:p>
        </p:txBody>
      </p:sp>
    </p:spTree>
    <p:extLst>
      <p:ext uri="{BB962C8B-B14F-4D97-AF65-F5344CB8AC3E}">
        <p14:creationId xmlns:p14="http://schemas.microsoft.com/office/powerpoint/2010/main" val="6436423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Green Ram CSU">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alphaModFix amt="8000"/>
            <a:extLst>
              <a:ext uri="{28A0092B-C50C-407E-A947-70E740481C1C}">
                <a14:useLocalDpi xmlns:a14="http://schemas.microsoft.com/office/drawing/2010/main" val="0"/>
              </a:ext>
            </a:extLst>
          </a:blip>
          <a:srcRect/>
          <a:stretch/>
        </p:blipFill>
        <p:spPr>
          <a:xfrm>
            <a:off x="6937515" y="-1"/>
            <a:ext cx="6880085" cy="7772401"/>
          </a:xfrm>
          <a:prstGeom prst="rect">
            <a:avLst/>
          </a:prstGeom>
        </p:spPr>
      </p:pic>
      <p:sp>
        <p:nvSpPr>
          <p:cNvPr id="4" name="Text Placeholder 8"/>
          <p:cNvSpPr>
            <a:spLocks noGrp="1"/>
          </p:cNvSpPr>
          <p:nvPr>
            <p:ph type="body" sz="quarter" idx="11" hasCustomPrompt="1"/>
          </p:nvPr>
        </p:nvSpPr>
        <p:spPr>
          <a:xfrm>
            <a:off x="628075" y="2695562"/>
            <a:ext cx="12561453" cy="1949512"/>
          </a:xfrm>
        </p:spPr>
        <p:txBody>
          <a:bodyPr anchor="t" anchorCtr="0">
            <a:spAutoFit/>
          </a:bodyPr>
          <a:lstStyle>
            <a:lvl1pPr marL="0" indent="0">
              <a:lnSpc>
                <a:spcPct val="100000"/>
              </a:lnSpc>
              <a:spcBef>
                <a:spcPts val="0"/>
              </a:spcBef>
              <a:spcAft>
                <a:spcPts val="0"/>
              </a:spcAft>
              <a:buNone/>
              <a:defRPr sz="6000">
                <a:solidFill>
                  <a:schemeClr val="bg1"/>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a:t>Title of Presentation </a:t>
            </a:r>
            <a:br>
              <a:rPr lang="en-US"/>
            </a:br>
            <a:r>
              <a:rPr lang="en-US"/>
              <a:t>Goes Here</a:t>
            </a:r>
          </a:p>
        </p:txBody>
      </p:sp>
      <p:sp>
        <p:nvSpPr>
          <p:cNvPr id="10" name="Text Placeholder 10"/>
          <p:cNvSpPr>
            <a:spLocks noGrp="1"/>
          </p:cNvSpPr>
          <p:nvPr>
            <p:ph type="body" sz="quarter" idx="12" hasCustomPrompt="1"/>
          </p:nvPr>
        </p:nvSpPr>
        <p:spPr>
          <a:xfrm>
            <a:off x="628074" y="5369311"/>
            <a:ext cx="12561452" cy="472185"/>
          </a:xfrm>
        </p:spPr>
        <p:txBody>
          <a:bodyPr>
            <a:spAutoFit/>
          </a:bodyPr>
          <a:lstStyle>
            <a:lvl1pPr marL="0" indent="0">
              <a:buNone/>
              <a:defRPr sz="1600">
                <a:solidFill>
                  <a:schemeClr val="bg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err="1"/>
              <a:t>Subheadline</a:t>
            </a:r>
            <a:r>
              <a:rPr lang="en-US"/>
              <a:t>, name or date goes here</a:t>
            </a:r>
          </a:p>
        </p:txBody>
      </p:sp>
      <p:cxnSp>
        <p:nvCxnSpPr>
          <p:cNvPr id="3" name="Straight Connector 2"/>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827882" y="6733969"/>
            <a:ext cx="3520440" cy="78742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and Content">
    <p:spTree>
      <p:nvGrpSpPr>
        <p:cNvPr id="1" name=""/>
        <p:cNvGrpSpPr/>
        <p:nvPr/>
      </p:nvGrpSpPr>
      <p:grpSpPr>
        <a:xfrm>
          <a:off x="0" y="0"/>
          <a:ext cx="0" cy="0"/>
          <a:chOff x="0" y="0"/>
          <a:chExt cx="0" cy="0"/>
        </a:xfrm>
      </p:grpSpPr>
      <p:sp>
        <p:nvSpPr>
          <p:cNvPr id="20" name="Title Placeholder 1"/>
          <p:cNvSpPr>
            <a:spLocks noGrp="1"/>
          </p:cNvSpPr>
          <p:nvPr>
            <p:ph type="title"/>
          </p:nvPr>
        </p:nvSpPr>
        <p:spPr>
          <a:xfrm>
            <a:off x="9150030" y="2317590"/>
            <a:ext cx="4039498" cy="1286510"/>
          </a:xfrm>
          <a:prstGeom prst="rect">
            <a:avLst/>
          </a:prstGeom>
        </p:spPr>
        <p:txBody>
          <a:bodyPr vert="horz" wrap="square" lIns="101858" tIns="50929" rIns="101858" bIns="50929" rtlCol="0" anchor="t" anchorCtr="0">
            <a:spAutoFit/>
          </a:bodyPr>
          <a:lstStyle>
            <a:lvl1pPr>
              <a:defRPr sz="3846"/>
            </a:lvl1pPr>
          </a:lstStyle>
          <a:p>
            <a:r>
              <a:rPr lang="en-US"/>
              <a:t>Headline Copy Goes Here</a:t>
            </a:r>
          </a:p>
        </p:txBody>
      </p:sp>
      <p:sp>
        <p:nvSpPr>
          <p:cNvPr id="4" name="Text Placeholder 3"/>
          <p:cNvSpPr>
            <a:spLocks noGrp="1"/>
          </p:cNvSpPr>
          <p:nvPr>
            <p:ph type="body" sz="quarter" idx="11"/>
          </p:nvPr>
        </p:nvSpPr>
        <p:spPr>
          <a:xfrm>
            <a:off x="9150030" y="3729514"/>
            <a:ext cx="4039498" cy="970526"/>
          </a:xfrm>
        </p:spPr>
        <p:txBody>
          <a:bodyPr wrap="square">
            <a:spAutoFit/>
          </a:bodyPr>
          <a:lstStyle>
            <a:lvl1pPr marL="0" indent="0" algn="l">
              <a:lnSpc>
                <a:spcPct val="114000"/>
              </a:lnSpc>
              <a:buNone/>
              <a:defRPr/>
            </a:lvl1pPr>
          </a:lstStyle>
          <a:p>
            <a:pPr lvl="0"/>
            <a:r>
              <a:rPr lang="en-US"/>
              <a:t>Click to edit Master text styles</a:t>
            </a:r>
          </a:p>
        </p:txBody>
      </p:sp>
      <p:sp>
        <p:nvSpPr>
          <p:cNvPr id="3" name="Chart Placeholder 2"/>
          <p:cNvSpPr>
            <a:spLocks noGrp="1"/>
          </p:cNvSpPr>
          <p:nvPr>
            <p:ph type="chart" sz="quarter" idx="12" hasCustomPrompt="1"/>
          </p:nvPr>
        </p:nvSpPr>
        <p:spPr>
          <a:xfrm>
            <a:off x="1269232" y="1443039"/>
            <a:ext cx="6863004" cy="4996263"/>
          </a:xfrm>
        </p:spPr>
        <p:txBody>
          <a:bodyPr anchor="ctr" anchorCtr="0">
            <a:normAutofit/>
          </a:bodyPr>
          <a:lstStyle>
            <a:lvl1pPr marL="0" indent="0" algn="ctr">
              <a:buNone/>
              <a:defRPr/>
            </a:lvl1pPr>
          </a:lstStyle>
          <a:p>
            <a:r>
              <a:rPr lang="en-US"/>
              <a:t>Click to add chart</a:t>
            </a:r>
          </a:p>
        </p:txBody>
      </p:sp>
      <p:grpSp>
        <p:nvGrpSpPr>
          <p:cNvPr id="5" name="Group 4"/>
          <p:cNvGrpSpPr/>
          <p:nvPr userDrawn="1"/>
        </p:nvGrpSpPr>
        <p:grpSpPr>
          <a:xfrm>
            <a:off x="0" y="7372350"/>
            <a:ext cx="13817600" cy="400052"/>
            <a:chOff x="0" y="7372350"/>
            <a:chExt cx="13817600" cy="400052"/>
          </a:xfrm>
        </p:grpSpPr>
        <p:sp>
          <p:nvSpPr>
            <p:cNvPr id="6" name="Rectangle 5"/>
            <p:cNvSpPr/>
            <p:nvPr userDrawn="1"/>
          </p:nvSpPr>
          <p:spPr>
            <a:xfrm>
              <a:off x="0" y="7372350"/>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p:spPr>
        </p:pic>
        <p:sp>
          <p:nvSpPr>
            <p:cNvPr id="8" name="Rectangle 7"/>
            <p:cNvSpPr/>
            <p:nvPr userDrawn="1"/>
          </p:nvSpPr>
          <p:spPr>
            <a:xfrm>
              <a:off x="0" y="7372351"/>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p:spPr>
        </p:pic>
      </p:grpSp>
    </p:spTree>
    <p:extLst>
      <p:ext uri="{BB962C8B-B14F-4D97-AF65-F5344CB8AC3E}">
        <p14:creationId xmlns:p14="http://schemas.microsoft.com/office/powerpoint/2010/main" val="1870245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and Content">
    <p:spTree>
      <p:nvGrpSpPr>
        <p:cNvPr id="1" name=""/>
        <p:cNvGrpSpPr/>
        <p:nvPr/>
      </p:nvGrpSpPr>
      <p:grpSpPr>
        <a:xfrm>
          <a:off x="0" y="0"/>
          <a:ext cx="0" cy="0"/>
          <a:chOff x="0" y="0"/>
          <a:chExt cx="0" cy="0"/>
        </a:xfrm>
      </p:grpSpPr>
      <p:sp>
        <p:nvSpPr>
          <p:cNvPr id="20" name="Title Placeholder 1"/>
          <p:cNvSpPr>
            <a:spLocks noGrp="1"/>
          </p:cNvSpPr>
          <p:nvPr>
            <p:ph type="title"/>
          </p:nvPr>
        </p:nvSpPr>
        <p:spPr>
          <a:xfrm>
            <a:off x="9150030" y="2317590"/>
            <a:ext cx="4039498" cy="1286510"/>
          </a:xfrm>
          <a:prstGeom prst="rect">
            <a:avLst/>
          </a:prstGeom>
        </p:spPr>
        <p:txBody>
          <a:bodyPr vert="horz" wrap="square" lIns="101858" tIns="50929" rIns="101858" bIns="50929" rtlCol="0" anchor="t" anchorCtr="0">
            <a:spAutoFit/>
          </a:bodyPr>
          <a:lstStyle>
            <a:lvl1pPr>
              <a:defRPr sz="3846"/>
            </a:lvl1pPr>
          </a:lstStyle>
          <a:p>
            <a:r>
              <a:rPr lang="en-US" dirty="0"/>
              <a:t>Headline Copy Goes Here</a:t>
            </a:r>
          </a:p>
        </p:txBody>
      </p:sp>
      <p:sp>
        <p:nvSpPr>
          <p:cNvPr id="4" name="Text Placeholder 3"/>
          <p:cNvSpPr>
            <a:spLocks noGrp="1"/>
          </p:cNvSpPr>
          <p:nvPr>
            <p:ph type="body" sz="quarter" idx="11"/>
          </p:nvPr>
        </p:nvSpPr>
        <p:spPr>
          <a:xfrm>
            <a:off x="9150030" y="3729514"/>
            <a:ext cx="4039498" cy="970526"/>
          </a:xfrm>
        </p:spPr>
        <p:txBody>
          <a:bodyPr wrap="square">
            <a:spAutoFit/>
          </a:bodyPr>
          <a:lstStyle>
            <a:lvl1pPr marL="0" indent="0" algn="l">
              <a:lnSpc>
                <a:spcPct val="114000"/>
              </a:lnSpc>
              <a:buNone/>
              <a:defRPr/>
            </a:lvl1pPr>
          </a:lstStyle>
          <a:p>
            <a:pPr lvl="0"/>
            <a:r>
              <a:rPr lang="en-US" dirty="0"/>
              <a:t>Click to edit Master text styles</a:t>
            </a:r>
          </a:p>
        </p:txBody>
      </p:sp>
      <p:sp>
        <p:nvSpPr>
          <p:cNvPr id="3" name="Chart Placeholder 2"/>
          <p:cNvSpPr>
            <a:spLocks noGrp="1"/>
          </p:cNvSpPr>
          <p:nvPr>
            <p:ph type="chart" sz="quarter" idx="12" hasCustomPrompt="1"/>
          </p:nvPr>
        </p:nvSpPr>
        <p:spPr>
          <a:xfrm>
            <a:off x="1269232" y="1443039"/>
            <a:ext cx="6863004" cy="4996263"/>
          </a:xfrm>
        </p:spPr>
        <p:txBody>
          <a:bodyPr anchor="ctr" anchorCtr="0">
            <a:normAutofit/>
          </a:bodyPr>
          <a:lstStyle>
            <a:lvl1pPr marL="0" indent="0" algn="ctr">
              <a:buNone/>
              <a:defRPr/>
            </a:lvl1pPr>
          </a:lstStyle>
          <a:p>
            <a:r>
              <a:rPr lang="en-US" dirty="0"/>
              <a:t>Click to add chart</a:t>
            </a:r>
          </a:p>
        </p:txBody>
      </p:sp>
      <p:grpSp>
        <p:nvGrpSpPr>
          <p:cNvPr id="5" name="Group 4"/>
          <p:cNvGrpSpPr/>
          <p:nvPr userDrawn="1"/>
        </p:nvGrpSpPr>
        <p:grpSpPr>
          <a:xfrm>
            <a:off x="0" y="7372350"/>
            <a:ext cx="13817600" cy="400052"/>
            <a:chOff x="0" y="7372350"/>
            <a:chExt cx="13817600" cy="400052"/>
          </a:xfrm>
        </p:grpSpPr>
        <p:sp>
          <p:nvSpPr>
            <p:cNvPr id="6" name="Rectangle 5"/>
            <p:cNvSpPr/>
            <p:nvPr userDrawn="1"/>
          </p:nvSpPr>
          <p:spPr>
            <a:xfrm>
              <a:off x="0" y="7372350"/>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p:spPr>
        </p:pic>
        <p:sp>
          <p:nvSpPr>
            <p:cNvPr id="8" name="Rectangle 7"/>
            <p:cNvSpPr/>
            <p:nvPr userDrawn="1"/>
          </p:nvSpPr>
          <p:spPr>
            <a:xfrm>
              <a:off x="0" y="7372351"/>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p:spPr>
        </p:pic>
      </p:grpSp>
    </p:spTree>
    <p:extLst>
      <p:ext uri="{BB962C8B-B14F-4D97-AF65-F5344CB8AC3E}">
        <p14:creationId xmlns:p14="http://schemas.microsoft.com/office/powerpoint/2010/main" val="1870245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9352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Footer">
    <p:spTree>
      <p:nvGrpSpPr>
        <p:cNvPr id="1" name=""/>
        <p:cNvGrpSpPr/>
        <p:nvPr/>
      </p:nvGrpSpPr>
      <p:grpSpPr>
        <a:xfrm>
          <a:off x="0" y="0"/>
          <a:ext cx="0" cy="0"/>
          <a:chOff x="0" y="0"/>
          <a:chExt cx="0" cy="0"/>
        </a:xfrm>
      </p:grpSpPr>
      <p:grpSp>
        <p:nvGrpSpPr>
          <p:cNvPr id="5" name="Group 4"/>
          <p:cNvGrpSpPr/>
          <p:nvPr userDrawn="1"/>
        </p:nvGrpSpPr>
        <p:grpSpPr>
          <a:xfrm>
            <a:off x="0" y="7372350"/>
            <a:ext cx="13817600" cy="400052"/>
            <a:chOff x="0" y="7372350"/>
            <a:chExt cx="13817600" cy="400052"/>
          </a:xfrm>
        </p:grpSpPr>
        <p:sp>
          <p:nvSpPr>
            <p:cNvPr id="6" name="Rectangle 5"/>
            <p:cNvSpPr/>
            <p:nvPr userDrawn="1"/>
          </p:nvSpPr>
          <p:spPr>
            <a:xfrm>
              <a:off x="0" y="7372350"/>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p:spPr>
        </p:pic>
        <p:sp>
          <p:nvSpPr>
            <p:cNvPr id="8" name="Rectangle 7"/>
            <p:cNvSpPr/>
            <p:nvPr userDrawn="1"/>
          </p:nvSpPr>
          <p:spPr>
            <a:xfrm>
              <a:off x="0" y="7372351"/>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Footer">
    <p:spTree>
      <p:nvGrpSpPr>
        <p:cNvPr id="1" name=""/>
        <p:cNvGrpSpPr/>
        <p:nvPr/>
      </p:nvGrpSpPr>
      <p:grpSpPr>
        <a:xfrm>
          <a:off x="0" y="0"/>
          <a:ext cx="0" cy="0"/>
          <a:chOff x="0" y="0"/>
          <a:chExt cx="0" cy="0"/>
        </a:xfrm>
      </p:grpSpPr>
      <p:grpSp>
        <p:nvGrpSpPr>
          <p:cNvPr id="5" name="Group 4"/>
          <p:cNvGrpSpPr/>
          <p:nvPr userDrawn="1"/>
        </p:nvGrpSpPr>
        <p:grpSpPr>
          <a:xfrm>
            <a:off x="0" y="7372350"/>
            <a:ext cx="13817600" cy="400052"/>
            <a:chOff x="0" y="7372350"/>
            <a:chExt cx="13817600" cy="400052"/>
          </a:xfrm>
        </p:grpSpPr>
        <p:sp>
          <p:nvSpPr>
            <p:cNvPr id="6" name="Rectangle 5"/>
            <p:cNvSpPr/>
            <p:nvPr userDrawn="1"/>
          </p:nvSpPr>
          <p:spPr>
            <a:xfrm>
              <a:off x="0" y="7372350"/>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1"/>
              <a:ext cx="1788557" cy="400050"/>
            </a:xfrm>
            <a:prstGeom prst="rect">
              <a:avLst/>
            </a:prstGeom>
          </p:spPr>
        </p:pic>
        <p:sp>
          <p:nvSpPr>
            <p:cNvPr id="8" name="Rectangle 7"/>
            <p:cNvSpPr/>
            <p:nvPr userDrawn="1"/>
          </p:nvSpPr>
          <p:spPr>
            <a:xfrm>
              <a:off x="0" y="7372351"/>
              <a:ext cx="13817600" cy="40004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57" y="7372352"/>
              <a:ext cx="1788557" cy="40005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Green">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976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Green Dots">
    <p:bg>
      <p:bgPr>
        <a:solidFill>
          <a:schemeClr val="tx2"/>
        </a:solidFill>
        <a:effectLst/>
      </p:bgPr>
    </p:bg>
    <p:spTree>
      <p:nvGrpSpPr>
        <p:cNvPr id="1" name=""/>
        <p:cNvGrpSpPr/>
        <p:nvPr/>
      </p:nvGrpSpPr>
      <p:grpSpPr>
        <a:xfrm>
          <a:off x="0" y="0"/>
          <a:ext cx="0" cy="0"/>
          <a:chOff x="0" y="0"/>
          <a:chExt cx="0" cy="0"/>
        </a:xfrm>
      </p:grpSpPr>
      <p:sp>
        <p:nvSpPr>
          <p:cNvPr id="11" name="Title 1"/>
          <p:cNvSpPr txBox="1">
            <a:spLocks/>
          </p:cNvSpPr>
          <p:nvPr userDrawn="1"/>
        </p:nvSpPr>
        <p:spPr>
          <a:xfrm>
            <a:off x="729343" y="4199229"/>
            <a:ext cx="12561453" cy="1107996"/>
          </a:xfrm>
          <a:prstGeom prst="rect">
            <a:avLst/>
          </a:prstGeom>
        </p:spPr>
        <p:txBody>
          <a:bodyPr vert="horz" lIns="91440" tIns="91440" rIns="91440" bIns="91440" rtlCol="0" anchor="b" anchorCtr="0">
            <a:spAutoFit/>
          </a:bodyPr>
          <a:lstStyle>
            <a:lvl1pPr algn="l" defTabSz="509292" rtl="0" eaLnBrk="1" latinLnBrk="0" hangingPunct="1">
              <a:spcBef>
                <a:spcPct val="0"/>
              </a:spcBef>
              <a:buNone/>
              <a:defRPr sz="4000" kern="1200">
                <a:solidFill>
                  <a:schemeClr val="tx1"/>
                </a:solidFill>
                <a:latin typeface="Century Gothic" charset="0"/>
                <a:ea typeface="Century Gothic" charset="0"/>
                <a:cs typeface="Century Gothic" charset="0"/>
              </a:defRPr>
            </a:lvl1pPr>
          </a:lstStyle>
          <a:p>
            <a:r>
              <a:rPr lang="en-US" sz="6000">
                <a:solidFill>
                  <a:schemeClr val="bg1"/>
                </a:solidFill>
                <a:latin typeface="+mj-lt"/>
              </a:rPr>
              <a:t>Thank you</a:t>
            </a: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8406691" y="0"/>
            <a:ext cx="5410909" cy="7566210"/>
          </a:xfrm>
          <a:prstGeom prst="rect">
            <a:avLst/>
          </a:prstGeom>
        </p:spPr>
      </p:pic>
      <p:cxnSp>
        <p:nvCxnSpPr>
          <p:cNvPr id="13" name="Straight Connector 12"/>
          <p:cNvCxnSpPr/>
          <p:nvPr userDrawn="1"/>
        </p:nvCxnSpPr>
        <p:spPr>
          <a:xfrm>
            <a:off x="881743" y="5936778"/>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56239" y="6320940"/>
            <a:ext cx="3520440" cy="787424"/>
          </a:xfrm>
          <a:prstGeom prst="rect">
            <a:avLst/>
          </a:prstGeom>
        </p:spPr>
      </p:pic>
    </p:spTree>
    <p:extLst>
      <p:ext uri="{BB962C8B-B14F-4D97-AF65-F5344CB8AC3E}">
        <p14:creationId xmlns:p14="http://schemas.microsoft.com/office/powerpoint/2010/main" val="6748275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Green Ram">
    <p:bg>
      <p:bgPr>
        <a:solidFill>
          <a:schemeClr val="tx2"/>
        </a:solidFill>
        <a:effectLst/>
      </p:bgPr>
    </p:bg>
    <p:spTree>
      <p:nvGrpSpPr>
        <p:cNvPr id="1" name=""/>
        <p:cNvGrpSpPr/>
        <p:nvPr/>
      </p:nvGrpSpPr>
      <p:grpSpPr>
        <a:xfrm>
          <a:off x="0" y="0"/>
          <a:ext cx="0" cy="0"/>
          <a:chOff x="0" y="0"/>
          <a:chExt cx="0" cy="0"/>
        </a:xfrm>
      </p:grpSpPr>
      <p:sp>
        <p:nvSpPr>
          <p:cNvPr id="11" name="Title 1"/>
          <p:cNvSpPr txBox="1">
            <a:spLocks/>
          </p:cNvSpPr>
          <p:nvPr userDrawn="1"/>
        </p:nvSpPr>
        <p:spPr>
          <a:xfrm>
            <a:off x="729343" y="4199229"/>
            <a:ext cx="12561453" cy="1107996"/>
          </a:xfrm>
          <a:prstGeom prst="rect">
            <a:avLst/>
          </a:prstGeom>
        </p:spPr>
        <p:txBody>
          <a:bodyPr vert="horz" lIns="91440" tIns="91440" rIns="91440" bIns="91440" rtlCol="0" anchor="b" anchorCtr="0">
            <a:spAutoFit/>
          </a:bodyPr>
          <a:lstStyle>
            <a:lvl1pPr algn="l" defTabSz="509292" rtl="0" eaLnBrk="1" latinLnBrk="0" hangingPunct="1">
              <a:spcBef>
                <a:spcPct val="0"/>
              </a:spcBef>
              <a:buNone/>
              <a:defRPr sz="4000" kern="1200">
                <a:solidFill>
                  <a:schemeClr val="tx1"/>
                </a:solidFill>
                <a:latin typeface="Century Gothic" charset="0"/>
                <a:ea typeface="Century Gothic" charset="0"/>
                <a:cs typeface="Century Gothic" charset="0"/>
              </a:defRPr>
            </a:lvl1pPr>
          </a:lstStyle>
          <a:p>
            <a:r>
              <a:rPr lang="en-US" sz="6000">
                <a:solidFill>
                  <a:schemeClr val="bg1"/>
                </a:solidFill>
                <a:latin typeface="+mj-lt"/>
              </a:rPr>
              <a:t>Thank you</a:t>
            </a:r>
          </a:p>
        </p:txBody>
      </p:sp>
      <p:cxnSp>
        <p:nvCxnSpPr>
          <p:cNvPr id="13" name="Straight Connector 12"/>
          <p:cNvCxnSpPr/>
          <p:nvPr userDrawn="1"/>
        </p:nvCxnSpPr>
        <p:spPr>
          <a:xfrm>
            <a:off x="881743" y="5936778"/>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56239" y="6320940"/>
            <a:ext cx="3520440" cy="787424"/>
          </a:xfrm>
          <a:prstGeom prst="rect">
            <a:avLst/>
          </a:prstGeom>
        </p:spPr>
      </p:pic>
      <p:pic>
        <p:nvPicPr>
          <p:cNvPr id="8" name="Picture 7"/>
          <p:cNvPicPr>
            <a:picLocks noChangeAspect="1"/>
          </p:cNvPicPr>
          <p:nvPr userDrawn="1"/>
        </p:nvPicPr>
        <p:blipFill rotWithShape="1">
          <a:blip r:embed="rId3" cstate="screen">
            <a:alphaModFix amt="8000"/>
            <a:extLst>
              <a:ext uri="{28A0092B-C50C-407E-A947-70E740481C1C}">
                <a14:useLocalDpi xmlns:a14="http://schemas.microsoft.com/office/drawing/2010/main" val="0"/>
              </a:ext>
            </a:extLst>
          </a:blip>
          <a:srcRect/>
          <a:stretch/>
        </p:blipFill>
        <p:spPr>
          <a:xfrm>
            <a:off x="6937515" y="-1"/>
            <a:ext cx="6880085" cy="777240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osing White">
    <p:spTree>
      <p:nvGrpSpPr>
        <p:cNvPr id="1" name=""/>
        <p:cNvGrpSpPr/>
        <p:nvPr/>
      </p:nvGrpSpPr>
      <p:grpSpPr>
        <a:xfrm>
          <a:off x="0" y="0"/>
          <a:ext cx="0" cy="0"/>
          <a:chOff x="0" y="0"/>
          <a:chExt cx="0" cy="0"/>
        </a:xfrm>
      </p:grpSpPr>
      <p:sp>
        <p:nvSpPr>
          <p:cNvPr id="5" name="Title 1"/>
          <p:cNvSpPr txBox="1">
            <a:spLocks/>
          </p:cNvSpPr>
          <p:nvPr userDrawn="1"/>
        </p:nvSpPr>
        <p:spPr>
          <a:xfrm>
            <a:off x="729343" y="4198802"/>
            <a:ext cx="12561453" cy="1107996"/>
          </a:xfrm>
          <a:prstGeom prst="rect">
            <a:avLst/>
          </a:prstGeom>
        </p:spPr>
        <p:txBody>
          <a:bodyPr vert="horz" lIns="91440" tIns="91440" rIns="91440" bIns="91440" rtlCol="0" anchor="b" anchorCtr="0">
            <a:spAutoFit/>
          </a:bodyPr>
          <a:lstStyle>
            <a:lvl1pPr algn="l" defTabSz="509292" rtl="0" eaLnBrk="1" latinLnBrk="0" hangingPunct="1">
              <a:spcBef>
                <a:spcPct val="0"/>
              </a:spcBef>
              <a:buNone/>
              <a:defRPr sz="4000" kern="1200">
                <a:solidFill>
                  <a:schemeClr val="tx1"/>
                </a:solidFill>
                <a:latin typeface="Century Gothic" charset="0"/>
                <a:ea typeface="Century Gothic" charset="0"/>
                <a:cs typeface="Century Gothic" charset="0"/>
              </a:defRPr>
            </a:lvl1pPr>
          </a:lstStyle>
          <a:p>
            <a:r>
              <a:rPr lang="en-US" sz="6000">
                <a:solidFill>
                  <a:schemeClr val="tx2"/>
                </a:solidFill>
                <a:latin typeface="+mj-lt"/>
              </a:rPr>
              <a:t>Thank you</a:t>
            </a:r>
          </a:p>
        </p:txBody>
      </p:sp>
      <p:cxnSp>
        <p:nvCxnSpPr>
          <p:cNvPr id="6" name="Straight Connector 5"/>
          <p:cNvCxnSpPr/>
          <p:nvPr userDrawn="1"/>
        </p:nvCxnSpPr>
        <p:spPr>
          <a:xfrm>
            <a:off x="881743" y="5936351"/>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56239" y="6320941"/>
            <a:ext cx="3520440" cy="787423"/>
          </a:xfrm>
          <a:prstGeom prst="rect">
            <a:avLst/>
          </a:prstGeom>
        </p:spPr>
      </p:pic>
    </p:spTree>
    <p:extLst>
      <p:ext uri="{BB962C8B-B14F-4D97-AF65-F5344CB8AC3E}">
        <p14:creationId xmlns:p14="http://schemas.microsoft.com/office/powerpoint/2010/main" val="13036603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Content">
    <p:spTree>
      <p:nvGrpSpPr>
        <p:cNvPr id="1" name=""/>
        <p:cNvGrpSpPr/>
        <p:nvPr/>
      </p:nvGrpSpPr>
      <p:grpSpPr>
        <a:xfrm>
          <a:off x="0" y="0"/>
          <a:ext cx="0" cy="0"/>
          <a:chOff x="0" y="0"/>
          <a:chExt cx="0" cy="0"/>
        </a:xfrm>
      </p:grpSpPr>
      <p:sp>
        <p:nvSpPr>
          <p:cNvPr id="20" name="Title Placeholder 1"/>
          <p:cNvSpPr>
            <a:spLocks noGrp="1"/>
          </p:cNvSpPr>
          <p:nvPr>
            <p:ph type="title" hasCustomPrompt="1"/>
          </p:nvPr>
        </p:nvSpPr>
        <p:spPr>
          <a:xfrm>
            <a:off x="628075" y="498859"/>
            <a:ext cx="12561453" cy="1015663"/>
          </a:xfrm>
          <a:prstGeom prst="rect">
            <a:avLst/>
          </a:prstGeom>
        </p:spPr>
        <p:txBody>
          <a:bodyPr vert="horz" lIns="91440" tIns="91440" rIns="91440" bIns="91440" rtlCol="0" anchor="b" anchorCtr="0">
            <a:spAutoFit/>
          </a:bodyPr>
          <a:lstStyle/>
          <a:p>
            <a:r>
              <a:rPr lang="en-US"/>
              <a:t>Headline Copy Goes Here</a:t>
            </a:r>
          </a:p>
        </p:txBody>
      </p:sp>
      <p:sp>
        <p:nvSpPr>
          <p:cNvPr id="25" name="Text Placeholder 24"/>
          <p:cNvSpPr>
            <a:spLocks noGrp="1"/>
          </p:cNvSpPr>
          <p:nvPr>
            <p:ph type="body" sz="quarter" idx="10"/>
          </p:nvPr>
        </p:nvSpPr>
        <p:spPr>
          <a:xfrm>
            <a:off x="628075" y="2081483"/>
            <a:ext cx="12561453" cy="2015552"/>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93083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een Ram UnitID">
    <p:bg>
      <p:bgPr>
        <a:solidFill>
          <a:schemeClr val="tx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alphaModFix amt="8000"/>
            <a:extLst>
              <a:ext uri="{28A0092B-C50C-407E-A947-70E740481C1C}">
                <a14:useLocalDpi xmlns:a14="http://schemas.microsoft.com/office/drawing/2010/main" val="0"/>
              </a:ext>
            </a:extLst>
          </a:blip>
          <a:srcRect/>
          <a:stretch/>
        </p:blipFill>
        <p:spPr>
          <a:xfrm>
            <a:off x="6937515" y="-1"/>
            <a:ext cx="6880085" cy="7772401"/>
          </a:xfrm>
          <a:prstGeom prst="rect">
            <a:avLst/>
          </a:prstGeom>
        </p:spPr>
      </p:pic>
      <p:sp>
        <p:nvSpPr>
          <p:cNvPr id="4" name="Text Placeholder 8"/>
          <p:cNvSpPr>
            <a:spLocks noGrp="1"/>
          </p:cNvSpPr>
          <p:nvPr>
            <p:ph type="body" sz="quarter" idx="11" hasCustomPrompt="1"/>
          </p:nvPr>
        </p:nvSpPr>
        <p:spPr>
          <a:xfrm>
            <a:off x="628075" y="2695562"/>
            <a:ext cx="12561453" cy="1949512"/>
          </a:xfrm>
        </p:spPr>
        <p:txBody>
          <a:bodyPr anchor="t" anchorCtr="0">
            <a:spAutoFit/>
          </a:bodyPr>
          <a:lstStyle>
            <a:lvl1pPr marL="0" indent="0">
              <a:lnSpc>
                <a:spcPct val="100000"/>
              </a:lnSpc>
              <a:spcBef>
                <a:spcPts val="0"/>
              </a:spcBef>
              <a:spcAft>
                <a:spcPts val="0"/>
              </a:spcAft>
              <a:buNone/>
              <a:defRPr sz="6000">
                <a:solidFill>
                  <a:schemeClr val="bg1"/>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a:t>Title of Presentation </a:t>
            </a:r>
            <a:br>
              <a:rPr lang="en-US"/>
            </a:br>
            <a:r>
              <a:rPr lang="en-US"/>
              <a:t>Goes Here</a:t>
            </a:r>
          </a:p>
        </p:txBody>
      </p:sp>
      <p:sp>
        <p:nvSpPr>
          <p:cNvPr id="10" name="Text Placeholder 10"/>
          <p:cNvSpPr>
            <a:spLocks noGrp="1"/>
          </p:cNvSpPr>
          <p:nvPr>
            <p:ph type="body" sz="quarter" idx="12" hasCustomPrompt="1"/>
          </p:nvPr>
        </p:nvSpPr>
        <p:spPr>
          <a:xfrm>
            <a:off x="628074" y="5369311"/>
            <a:ext cx="12561452" cy="472185"/>
          </a:xfrm>
        </p:spPr>
        <p:txBody>
          <a:bodyPr>
            <a:spAutoFit/>
          </a:bodyPr>
          <a:lstStyle>
            <a:lvl1pPr marL="0" indent="0">
              <a:buNone/>
              <a:defRPr sz="1600">
                <a:solidFill>
                  <a:schemeClr val="bg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err="1"/>
              <a:t>Subheadline</a:t>
            </a:r>
            <a:r>
              <a:rPr lang="en-US"/>
              <a:t>, name or date goes here</a:t>
            </a:r>
          </a:p>
        </p:txBody>
      </p:sp>
      <p:cxnSp>
        <p:nvCxnSpPr>
          <p:cNvPr id="3" name="Straight Connector 2"/>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3" hasCustomPrompt="1"/>
          </p:nvPr>
        </p:nvSpPr>
        <p:spPr>
          <a:xfrm>
            <a:off x="9986681" y="6869532"/>
            <a:ext cx="3202843" cy="512064"/>
          </a:xfrm>
        </p:spPr>
        <p:txBody>
          <a:bodyPr anchor="ctr" anchorCtr="0">
            <a:noAutofit/>
          </a:bodyPr>
          <a:lstStyle>
            <a:lvl1pPr marL="0" indent="0" algn="ctr">
              <a:buNone/>
              <a:defRPr sz="1600" baseline="0">
                <a:solidFill>
                  <a:schemeClr val="bg1"/>
                </a:solidFill>
              </a:defRPr>
            </a:lvl1pPr>
          </a:lstStyle>
          <a:p>
            <a:r>
              <a:rPr lang="en-US"/>
              <a:t>Insert Unit Identifier here (.</a:t>
            </a:r>
            <a:r>
              <a:rPr lang="en-US" err="1"/>
              <a:t>png</a:t>
            </a:r>
            <a:r>
              <a:rPr lang="en-US"/>
              <a:t>)</a:t>
            </a: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Green Dots">
    <p:bg>
      <p:bgPr>
        <a:solidFill>
          <a:schemeClr val="tx2"/>
        </a:solidFill>
        <a:effectLst/>
      </p:bgPr>
    </p:bg>
    <p:spTree>
      <p:nvGrpSpPr>
        <p:cNvPr id="1" name=""/>
        <p:cNvGrpSpPr/>
        <p:nvPr/>
      </p:nvGrpSpPr>
      <p:grpSpPr>
        <a:xfrm>
          <a:off x="0" y="0"/>
          <a:ext cx="0" cy="0"/>
          <a:chOff x="0" y="0"/>
          <a:chExt cx="0" cy="0"/>
        </a:xfrm>
      </p:grpSpPr>
      <p:sp>
        <p:nvSpPr>
          <p:cNvPr id="11" name="Title 1"/>
          <p:cNvSpPr txBox="1">
            <a:spLocks/>
          </p:cNvSpPr>
          <p:nvPr userDrawn="1"/>
        </p:nvSpPr>
        <p:spPr>
          <a:xfrm>
            <a:off x="729343" y="4199229"/>
            <a:ext cx="12561453" cy="1107996"/>
          </a:xfrm>
          <a:prstGeom prst="rect">
            <a:avLst/>
          </a:prstGeom>
        </p:spPr>
        <p:txBody>
          <a:bodyPr vert="horz" lIns="91440" tIns="91440" rIns="91440" bIns="91440" rtlCol="0" anchor="b" anchorCtr="0">
            <a:spAutoFit/>
          </a:bodyPr>
          <a:lstStyle>
            <a:lvl1pPr algn="l" defTabSz="509292" rtl="0" eaLnBrk="1" latinLnBrk="0" hangingPunct="1">
              <a:spcBef>
                <a:spcPct val="0"/>
              </a:spcBef>
              <a:buNone/>
              <a:defRPr sz="4000" kern="1200">
                <a:solidFill>
                  <a:schemeClr val="tx1"/>
                </a:solidFill>
                <a:latin typeface="Century Gothic" charset="0"/>
                <a:ea typeface="Century Gothic" charset="0"/>
                <a:cs typeface="Century Gothic" charset="0"/>
              </a:defRPr>
            </a:lvl1pPr>
          </a:lstStyle>
          <a:p>
            <a:r>
              <a:rPr lang="en-US" sz="6000" dirty="0">
                <a:solidFill>
                  <a:schemeClr val="bg1"/>
                </a:solidFill>
                <a:latin typeface="+mj-lt"/>
              </a:rPr>
              <a:t>Thank you</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6240" r="31394"/>
          <a:stretch/>
        </p:blipFill>
        <p:spPr>
          <a:xfrm>
            <a:off x="8406691" y="0"/>
            <a:ext cx="5410909" cy="7566210"/>
          </a:xfrm>
          <a:prstGeom prst="rect">
            <a:avLst/>
          </a:prstGeom>
        </p:spPr>
      </p:pic>
      <p:cxnSp>
        <p:nvCxnSpPr>
          <p:cNvPr id="13" name="Straight Connector 12"/>
          <p:cNvCxnSpPr/>
          <p:nvPr userDrawn="1"/>
        </p:nvCxnSpPr>
        <p:spPr>
          <a:xfrm>
            <a:off x="881743" y="5936778"/>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239" y="6320940"/>
            <a:ext cx="3520440" cy="787424"/>
          </a:xfrm>
          <a:prstGeom prst="rect">
            <a:avLst/>
          </a:prstGeom>
        </p:spPr>
      </p:pic>
    </p:spTree>
    <p:extLst>
      <p:ext uri="{BB962C8B-B14F-4D97-AF65-F5344CB8AC3E}">
        <p14:creationId xmlns:p14="http://schemas.microsoft.com/office/powerpoint/2010/main" val="6748275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Green Ram">
    <p:bg>
      <p:bgPr>
        <a:solidFill>
          <a:schemeClr val="tx2"/>
        </a:solidFill>
        <a:effectLst/>
      </p:bgPr>
    </p:bg>
    <p:spTree>
      <p:nvGrpSpPr>
        <p:cNvPr id="1" name=""/>
        <p:cNvGrpSpPr/>
        <p:nvPr/>
      </p:nvGrpSpPr>
      <p:grpSpPr>
        <a:xfrm>
          <a:off x="0" y="0"/>
          <a:ext cx="0" cy="0"/>
          <a:chOff x="0" y="0"/>
          <a:chExt cx="0" cy="0"/>
        </a:xfrm>
      </p:grpSpPr>
      <p:sp>
        <p:nvSpPr>
          <p:cNvPr id="11" name="Title 1"/>
          <p:cNvSpPr txBox="1">
            <a:spLocks/>
          </p:cNvSpPr>
          <p:nvPr userDrawn="1"/>
        </p:nvSpPr>
        <p:spPr>
          <a:xfrm>
            <a:off x="729343" y="4199229"/>
            <a:ext cx="12561453" cy="1107996"/>
          </a:xfrm>
          <a:prstGeom prst="rect">
            <a:avLst/>
          </a:prstGeom>
        </p:spPr>
        <p:txBody>
          <a:bodyPr vert="horz" lIns="91440" tIns="91440" rIns="91440" bIns="91440" rtlCol="0" anchor="b" anchorCtr="0">
            <a:spAutoFit/>
          </a:bodyPr>
          <a:lstStyle>
            <a:lvl1pPr algn="l" defTabSz="509292" rtl="0" eaLnBrk="1" latinLnBrk="0" hangingPunct="1">
              <a:spcBef>
                <a:spcPct val="0"/>
              </a:spcBef>
              <a:buNone/>
              <a:defRPr sz="4000" kern="1200">
                <a:solidFill>
                  <a:schemeClr val="tx1"/>
                </a:solidFill>
                <a:latin typeface="Century Gothic" charset="0"/>
                <a:ea typeface="Century Gothic" charset="0"/>
                <a:cs typeface="Century Gothic" charset="0"/>
              </a:defRPr>
            </a:lvl1pPr>
          </a:lstStyle>
          <a:p>
            <a:r>
              <a:rPr lang="en-US" sz="6000" dirty="0">
                <a:solidFill>
                  <a:schemeClr val="bg1"/>
                </a:solidFill>
                <a:latin typeface="+mj-lt"/>
              </a:rPr>
              <a:t>Thank you</a:t>
            </a:r>
          </a:p>
        </p:txBody>
      </p:sp>
      <p:cxnSp>
        <p:nvCxnSpPr>
          <p:cNvPr id="13" name="Straight Connector 12"/>
          <p:cNvCxnSpPr/>
          <p:nvPr userDrawn="1"/>
        </p:nvCxnSpPr>
        <p:spPr>
          <a:xfrm>
            <a:off x="881743" y="5936778"/>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239" y="6320940"/>
            <a:ext cx="3520440" cy="787424"/>
          </a:xfrm>
          <a:prstGeom prst="rect">
            <a:avLst/>
          </a:prstGeom>
        </p:spPr>
      </p:pic>
      <p:pic>
        <p:nvPicPr>
          <p:cNvPr id="8" name="Picture 7"/>
          <p:cNvPicPr>
            <a:picLocks noChangeAspect="1"/>
          </p:cNvPicPr>
          <p:nvPr userDrawn="1"/>
        </p:nvPicPr>
        <p:blipFill rotWithShape="1">
          <a:blip r:embed="rId3" cstate="hqprint">
            <a:alphaModFix amt="8000"/>
            <a:extLst>
              <a:ext uri="{28A0092B-C50C-407E-A947-70E740481C1C}">
                <a14:useLocalDpi xmlns:a14="http://schemas.microsoft.com/office/drawing/2010/main"/>
              </a:ext>
            </a:extLst>
          </a:blip>
          <a:srcRect t="14710" r="30639" b="6933"/>
          <a:stretch/>
        </p:blipFill>
        <p:spPr>
          <a:xfrm>
            <a:off x="6937515" y="-1"/>
            <a:ext cx="6880085" cy="777240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White">
    <p:spTree>
      <p:nvGrpSpPr>
        <p:cNvPr id="1" name=""/>
        <p:cNvGrpSpPr/>
        <p:nvPr/>
      </p:nvGrpSpPr>
      <p:grpSpPr>
        <a:xfrm>
          <a:off x="0" y="0"/>
          <a:ext cx="0" cy="0"/>
          <a:chOff x="0" y="0"/>
          <a:chExt cx="0" cy="0"/>
        </a:xfrm>
      </p:grpSpPr>
      <p:sp>
        <p:nvSpPr>
          <p:cNvPr id="5" name="Title 1"/>
          <p:cNvSpPr txBox="1">
            <a:spLocks/>
          </p:cNvSpPr>
          <p:nvPr userDrawn="1"/>
        </p:nvSpPr>
        <p:spPr>
          <a:xfrm>
            <a:off x="729343" y="4198802"/>
            <a:ext cx="12561453" cy="1107996"/>
          </a:xfrm>
          <a:prstGeom prst="rect">
            <a:avLst/>
          </a:prstGeom>
        </p:spPr>
        <p:txBody>
          <a:bodyPr vert="horz" lIns="91440" tIns="91440" rIns="91440" bIns="91440" rtlCol="0" anchor="b" anchorCtr="0">
            <a:spAutoFit/>
          </a:bodyPr>
          <a:lstStyle>
            <a:lvl1pPr algn="l" defTabSz="509292" rtl="0" eaLnBrk="1" latinLnBrk="0" hangingPunct="1">
              <a:spcBef>
                <a:spcPct val="0"/>
              </a:spcBef>
              <a:buNone/>
              <a:defRPr sz="4000" kern="1200">
                <a:solidFill>
                  <a:schemeClr val="tx1"/>
                </a:solidFill>
                <a:latin typeface="Century Gothic" charset="0"/>
                <a:ea typeface="Century Gothic" charset="0"/>
                <a:cs typeface="Century Gothic" charset="0"/>
              </a:defRPr>
            </a:lvl1pPr>
          </a:lstStyle>
          <a:p>
            <a:r>
              <a:rPr lang="en-US" sz="6000" dirty="0">
                <a:solidFill>
                  <a:schemeClr val="tx2"/>
                </a:solidFill>
                <a:latin typeface="+mj-lt"/>
              </a:rPr>
              <a:t>Thank you</a:t>
            </a:r>
          </a:p>
        </p:txBody>
      </p:sp>
      <p:cxnSp>
        <p:nvCxnSpPr>
          <p:cNvPr id="6" name="Straight Connector 5"/>
          <p:cNvCxnSpPr/>
          <p:nvPr userDrawn="1"/>
        </p:nvCxnSpPr>
        <p:spPr>
          <a:xfrm>
            <a:off x="881743" y="5936351"/>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239" y="6320941"/>
            <a:ext cx="3520440" cy="787423"/>
          </a:xfrm>
          <a:prstGeom prst="rect">
            <a:avLst/>
          </a:prstGeom>
        </p:spPr>
      </p:pic>
    </p:spTree>
    <p:extLst>
      <p:ext uri="{BB962C8B-B14F-4D97-AF65-F5344CB8AC3E}">
        <p14:creationId xmlns:p14="http://schemas.microsoft.com/office/powerpoint/2010/main" val="13036603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1759" y="172720"/>
            <a:ext cx="12435840" cy="1036320"/>
          </a:xfrm>
        </p:spPr>
        <p:txBody>
          <a:bodyPr>
            <a:normAutofit/>
          </a:bodyPr>
          <a:lstStyle>
            <a:lvl1pPr algn="l">
              <a:lnSpc>
                <a:spcPct val="90000"/>
              </a:lnSpc>
              <a:defRPr sz="2380" b="1">
                <a:solidFill>
                  <a:srgbClr val="2E5441"/>
                </a:solidFill>
                <a:latin typeface="+mj-lt"/>
              </a:defRPr>
            </a:lvl1pPr>
          </a:lstStyle>
          <a:p>
            <a:r>
              <a:rPr lang="en-US" dirty="0"/>
              <a:t>Click to edit Master title style</a:t>
            </a:r>
          </a:p>
        </p:txBody>
      </p:sp>
      <p:sp>
        <p:nvSpPr>
          <p:cNvPr id="3" name="Content Placeholder 2"/>
          <p:cNvSpPr>
            <a:spLocks noGrp="1"/>
          </p:cNvSpPr>
          <p:nvPr>
            <p:ph idx="1"/>
          </p:nvPr>
        </p:nvSpPr>
        <p:spPr>
          <a:xfrm>
            <a:off x="690880" y="1381765"/>
            <a:ext cx="12435840" cy="5561225"/>
          </a:xfrm>
        </p:spPr>
        <p:txBody>
          <a:bodyPr>
            <a:normAutofit/>
          </a:bodyPr>
          <a:lstStyle>
            <a:lvl1pPr>
              <a:defRPr sz="2040">
                <a:solidFill>
                  <a:srgbClr val="000000"/>
                </a:solidFill>
                <a:latin typeface="+mj-lt"/>
                <a:cs typeface="Times New Roman" pitchFamily="18" charset="0"/>
              </a:defRPr>
            </a:lvl1pPr>
            <a:lvl2pPr>
              <a:defRPr sz="1870">
                <a:solidFill>
                  <a:srgbClr val="000000"/>
                </a:solidFill>
                <a:latin typeface="+mj-lt"/>
                <a:cs typeface="Times New Roman" pitchFamily="18" charset="0"/>
              </a:defRPr>
            </a:lvl2pPr>
            <a:lvl3pPr>
              <a:defRPr sz="1700">
                <a:solidFill>
                  <a:srgbClr val="000000"/>
                </a:solidFill>
                <a:latin typeface="+mj-lt"/>
              </a:defRPr>
            </a:lvl3pPr>
            <a:lvl4pPr>
              <a:defRPr sz="1530">
                <a:solidFill>
                  <a:srgbClr val="000000"/>
                </a:solidFill>
                <a:latin typeface="+mj-lt"/>
                <a:cs typeface="Times New Roman" pitchFamily="18" charset="0"/>
              </a:defRPr>
            </a:lvl4pPr>
            <a:lvl5pPr>
              <a:defRPr sz="1360">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230293" y="1209040"/>
            <a:ext cx="13241867" cy="86360"/>
          </a:xfrm>
          <a:prstGeom prst="rect">
            <a:avLst/>
          </a:prstGeom>
          <a:solidFill>
            <a:srgbClr val="386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0"/>
          </a:p>
        </p:txBody>
      </p:sp>
      <p:sp>
        <p:nvSpPr>
          <p:cNvPr id="6" name="Slide Number Placeholder 5"/>
          <p:cNvSpPr>
            <a:spLocks noGrp="1"/>
          </p:cNvSpPr>
          <p:nvPr>
            <p:ph type="sldNum" sz="quarter" idx="12"/>
          </p:nvPr>
        </p:nvSpPr>
        <p:spPr/>
        <p:txBody>
          <a:bodyPr/>
          <a:lstStyle>
            <a:lvl1pPr>
              <a:defRPr>
                <a:solidFill>
                  <a:srgbClr val="000000"/>
                </a:solidFill>
                <a:latin typeface="+mj-lt"/>
              </a:defRPr>
            </a:lvl1pPr>
          </a:lstStyle>
          <a:p>
            <a:fld id="{604D0521-64EF-44D8-8F2B-9F595522666C}" type="slidenum">
              <a:rPr lang="en-US" smtClean="0"/>
              <a:pPr/>
              <a:t>‹#›</a:t>
            </a:fld>
            <a:endParaRPr lang="en-US" dirty="0"/>
          </a:p>
        </p:txBody>
      </p:sp>
    </p:spTree>
    <p:extLst>
      <p:ext uri="{BB962C8B-B14F-4D97-AF65-F5344CB8AC3E}">
        <p14:creationId xmlns:p14="http://schemas.microsoft.com/office/powerpoint/2010/main" val="39335862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Green Ram CSU">
  <p:cSld name="1_Title Green Ram CSU">
    <p:bg>
      <p:bgPr>
        <a:solidFill>
          <a:schemeClr val="dk2"/>
        </a:solidFill>
        <a:effectLst/>
      </p:bgPr>
    </p:bg>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a:alphaModFix amt="8000"/>
          </a:blip>
          <a:srcRect t="14710" r="30639" b="6932"/>
          <a:stretch/>
        </p:blipFill>
        <p:spPr>
          <a:xfrm>
            <a:off x="6937515" y="-1"/>
            <a:ext cx="6880085" cy="7772401"/>
          </a:xfrm>
          <a:prstGeom prst="rect">
            <a:avLst/>
          </a:prstGeom>
          <a:noFill/>
          <a:ln>
            <a:noFill/>
          </a:ln>
        </p:spPr>
      </p:pic>
      <p:sp>
        <p:nvSpPr>
          <p:cNvPr id="15" name="Google Shape;15;p2"/>
          <p:cNvSpPr txBox="1">
            <a:spLocks noGrp="1"/>
          </p:cNvSpPr>
          <p:nvPr>
            <p:ph type="body" idx="1"/>
          </p:nvPr>
        </p:nvSpPr>
        <p:spPr>
          <a:xfrm>
            <a:off x="628075" y="2695562"/>
            <a:ext cx="12561453" cy="2031325"/>
          </a:xfrm>
          <a:prstGeom prst="rect">
            <a:avLst/>
          </a:prstGeom>
          <a:noFill/>
          <a:ln>
            <a:noFill/>
          </a:ln>
        </p:spPr>
        <p:txBody>
          <a:bodyPr spcFirstLastPara="1" wrap="square" lIns="91425" tIns="91425" rIns="91425" bIns="91425" anchor="t" anchorCtr="0">
            <a:spAutoFit/>
          </a:bodyPr>
          <a:lstStyle>
            <a:lvl1pPr marL="457200" lvl="0" indent="-228600" algn="l">
              <a:lnSpc>
                <a:spcPct val="100000"/>
              </a:lnSpc>
              <a:spcBef>
                <a:spcPts val="0"/>
              </a:spcBef>
              <a:spcAft>
                <a:spcPts val="0"/>
              </a:spcAft>
              <a:buClr>
                <a:schemeClr val="lt1"/>
              </a:buClr>
              <a:buSzPts val="6000"/>
              <a:buNone/>
              <a:defRPr sz="6000" b="0" i="0">
                <a:solidFill>
                  <a:schemeClr val="lt1"/>
                </a:solidFill>
                <a:latin typeface="Arial"/>
                <a:ea typeface="Arial"/>
                <a:cs typeface="Arial"/>
                <a:sym typeface="Arial"/>
              </a:defRPr>
            </a:lvl1pPr>
            <a:lvl2pPr marL="914400" lvl="1" indent="-228600" algn="l">
              <a:lnSpc>
                <a:spcPct val="120000"/>
              </a:lnSpc>
              <a:spcBef>
                <a:spcPts val="0"/>
              </a:spcBef>
              <a:spcAft>
                <a:spcPts val="0"/>
              </a:spcAft>
              <a:buClr>
                <a:schemeClr val="lt1"/>
              </a:buClr>
              <a:buSzPts val="5495"/>
              <a:buNone/>
              <a:defRPr sz="5495">
                <a:solidFill>
                  <a:schemeClr val="lt1"/>
                </a:solidFill>
                <a:latin typeface="Arial"/>
                <a:ea typeface="Arial"/>
                <a:cs typeface="Arial"/>
                <a:sym typeface="Arial"/>
              </a:defRPr>
            </a:lvl2pPr>
            <a:lvl3pPr marL="1371600" lvl="2" indent="-228600" algn="l">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3pPr>
            <a:lvl4pPr marL="1828800" lvl="3" indent="-228600" algn="l">
              <a:lnSpc>
                <a:spcPct val="120000"/>
              </a:lnSpc>
              <a:spcBef>
                <a:spcPts val="600"/>
              </a:spcBef>
              <a:spcAft>
                <a:spcPts val="0"/>
              </a:spcAft>
              <a:buClr>
                <a:schemeClr val="lt1"/>
              </a:buClr>
              <a:buSzPts val="5495"/>
              <a:buNone/>
              <a:defRPr sz="5495">
                <a:solidFill>
                  <a:schemeClr val="lt1"/>
                </a:solidFill>
                <a:latin typeface="Arial"/>
                <a:ea typeface="Arial"/>
                <a:cs typeface="Arial"/>
                <a:sym typeface="Arial"/>
              </a:defRPr>
            </a:lvl4pPr>
            <a:lvl5pPr marL="2286000" lvl="4" indent="-228600" algn="l">
              <a:spcBef>
                <a:spcPts val="1099"/>
              </a:spcBef>
              <a:spcAft>
                <a:spcPts val="0"/>
              </a:spcAft>
              <a:buClr>
                <a:schemeClr val="lt1"/>
              </a:buClr>
              <a:buSzPts val="5495"/>
              <a:buNone/>
              <a:defRPr sz="5495">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 name="Google Shape;16;p2"/>
          <p:cNvSpPr txBox="1">
            <a:spLocks noGrp="1"/>
          </p:cNvSpPr>
          <p:nvPr>
            <p:ph type="body" idx="2"/>
          </p:nvPr>
        </p:nvSpPr>
        <p:spPr>
          <a:xfrm>
            <a:off x="628074" y="5369311"/>
            <a:ext cx="12561451" cy="472185"/>
          </a:xfrm>
          <a:prstGeom prst="rect">
            <a:avLst/>
          </a:prstGeom>
          <a:noFill/>
          <a:ln>
            <a:noFill/>
          </a:ln>
        </p:spPr>
        <p:txBody>
          <a:bodyPr spcFirstLastPara="1" wrap="square" lIns="91425" tIns="91425" rIns="91425" bIns="91425" anchor="t" anchorCtr="0">
            <a:spAutoFit/>
          </a:bodyPr>
          <a:lstStyle>
            <a:lvl1pPr marL="457200" lvl="0" indent="-228600" algn="l">
              <a:lnSpc>
                <a:spcPct val="120000"/>
              </a:lnSpc>
              <a:spcBef>
                <a:spcPts val="600"/>
              </a:spcBef>
              <a:spcAft>
                <a:spcPts val="0"/>
              </a:spcAft>
              <a:buClr>
                <a:schemeClr val="lt1"/>
              </a:buClr>
              <a:buSzPts val="1600"/>
              <a:buNone/>
              <a:defRPr sz="1600">
                <a:solidFill>
                  <a:schemeClr val="lt1"/>
                </a:solidFill>
              </a:defRPr>
            </a:lvl1pPr>
            <a:lvl2pPr marL="914400" lvl="1" indent="-228600" algn="l">
              <a:lnSpc>
                <a:spcPct val="120000"/>
              </a:lnSpc>
              <a:spcBef>
                <a:spcPts val="600"/>
              </a:spcBef>
              <a:spcAft>
                <a:spcPts val="0"/>
              </a:spcAft>
              <a:buClr>
                <a:schemeClr val="dk1"/>
              </a:buClr>
              <a:buSzPts val="1600"/>
              <a:buNone/>
              <a:defRPr/>
            </a:lvl2pPr>
            <a:lvl3pPr marL="1371600" lvl="2" indent="-228600" algn="l">
              <a:lnSpc>
                <a:spcPct val="120000"/>
              </a:lnSpc>
              <a:spcBef>
                <a:spcPts val="600"/>
              </a:spcBef>
              <a:spcAft>
                <a:spcPts val="0"/>
              </a:spcAft>
              <a:buClr>
                <a:schemeClr val="dk1"/>
              </a:buClr>
              <a:buSzPts val="1600"/>
              <a:buNone/>
              <a:defRPr/>
            </a:lvl3pPr>
            <a:lvl4pPr marL="1828800" lvl="3" indent="-228600" algn="l">
              <a:lnSpc>
                <a:spcPct val="120000"/>
              </a:lnSpc>
              <a:spcBef>
                <a:spcPts val="600"/>
              </a:spcBef>
              <a:spcAft>
                <a:spcPts val="0"/>
              </a:spcAft>
              <a:buClr>
                <a:schemeClr val="dk1"/>
              </a:buClr>
              <a:buSzPts val="1600"/>
              <a:buNone/>
              <a:defRPr/>
            </a:lvl4pPr>
            <a:lvl5pPr marL="2286000" lvl="4" indent="-228600" algn="l">
              <a:spcBef>
                <a:spcPts val="600"/>
              </a:spcBef>
              <a:spcAft>
                <a:spcPts val="0"/>
              </a:spcAft>
              <a:buClr>
                <a:srgbClr val="C39E11"/>
              </a:buClr>
              <a:buSzPts val="1648"/>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cxnSp>
        <p:nvCxnSpPr>
          <p:cNvPr id="17" name="Google Shape;17;p2"/>
          <p:cNvCxnSpPr/>
          <p:nvPr/>
        </p:nvCxnSpPr>
        <p:spPr>
          <a:xfrm>
            <a:off x="729343" y="5122227"/>
            <a:ext cx="911198" cy="0"/>
          </a:xfrm>
          <a:prstGeom prst="straightConnector1">
            <a:avLst/>
          </a:prstGeom>
          <a:noFill/>
          <a:ln w="28575" cap="flat" cmpd="sng">
            <a:solidFill>
              <a:schemeClr val="lt2"/>
            </a:solidFill>
            <a:prstDash val="solid"/>
            <a:round/>
            <a:headEnd type="none" w="sm" len="sm"/>
            <a:tailEnd type="none" w="sm" len="sm"/>
          </a:ln>
        </p:spPr>
      </p:cxnSp>
      <p:pic>
        <p:nvPicPr>
          <p:cNvPr id="18" name="Google Shape;18;p2"/>
          <p:cNvPicPr preferRelativeResize="0"/>
          <p:nvPr/>
        </p:nvPicPr>
        <p:blipFill rotWithShape="1">
          <a:blip r:embed="rId3">
            <a:alphaModFix/>
          </a:blip>
          <a:srcRect/>
          <a:stretch/>
        </p:blipFill>
        <p:spPr>
          <a:xfrm>
            <a:off x="9827882" y="6733969"/>
            <a:ext cx="3520440" cy="787424"/>
          </a:xfrm>
          <a:prstGeom prst="rect">
            <a:avLst/>
          </a:prstGeom>
          <a:noFill/>
          <a:ln>
            <a:noFill/>
          </a:ln>
        </p:spPr>
      </p:pic>
      <p:sp>
        <p:nvSpPr>
          <p:cNvPr id="19" name="Google Shape;19;p2"/>
          <p:cNvSpPr txBox="1">
            <a:spLocks noGrp="1"/>
          </p:cNvSpPr>
          <p:nvPr>
            <p:ph type="sldNum" idx="12"/>
          </p:nvPr>
        </p:nvSpPr>
        <p:spPr>
          <a:xfrm>
            <a:off x="12930251" y="7177552"/>
            <a:ext cx="829200" cy="594900"/>
          </a:xfrm>
          <a:prstGeom prst="rect">
            <a:avLst/>
          </a:prstGeom>
        </p:spPr>
        <p:txBody>
          <a:bodyPr spcFirstLastPara="1" wrap="square" lIns="126650" tIns="126650" rIns="126650" bIns="126650" anchor="t" anchorCtr="0">
            <a:noAutofit/>
          </a:bodyPr>
          <a:lstStyle>
            <a:lvl1pPr lvl="0">
              <a:buNone/>
              <a:defRPr>
                <a:solidFill>
                  <a:schemeClr val="lt1"/>
                </a:solidFill>
                <a:latin typeface="Arial"/>
                <a:ea typeface="Arial"/>
                <a:cs typeface="Arial"/>
                <a:sym typeface="Arial"/>
              </a:defRPr>
            </a:lvl1pPr>
            <a:lvl2pPr lvl="1">
              <a:buNone/>
              <a:defRPr>
                <a:solidFill>
                  <a:schemeClr val="lt1"/>
                </a:solidFill>
                <a:latin typeface="Arial"/>
                <a:ea typeface="Arial"/>
                <a:cs typeface="Arial"/>
                <a:sym typeface="Arial"/>
              </a:defRPr>
            </a:lvl2pPr>
            <a:lvl3pPr lvl="2">
              <a:buNone/>
              <a:defRPr>
                <a:solidFill>
                  <a:schemeClr val="lt1"/>
                </a:solidFill>
                <a:latin typeface="Arial"/>
                <a:ea typeface="Arial"/>
                <a:cs typeface="Arial"/>
                <a:sym typeface="Arial"/>
              </a:defRPr>
            </a:lvl3pPr>
            <a:lvl4pPr lvl="3">
              <a:buNone/>
              <a:defRPr>
                <a:solidFill>
                  <a:schemeClr val="lt1"/>
                </a:solidFill>
                <a:latin typeface="Arial"/>
                <a:ea typeface="Arial"/>
                <a:cs typeface="Arial"/>
                <a:sym typeface="Arial"/>
              </a:defRPr>
            </a:lvl4pPr>
            <a:lvl5pPr lvl="4">
              <a:buNone/>
              <a:defRPr>
                <a:solidFill>
                  <a:schemeClr val="lt1"/>
                </a:solidFill>
                <a:latin typeface="Arial"/>
                <a:ea typeface="Arial"/>
                <a:cs typeface="Arial"/>
                <a:sym typeface="Arial"/>
              </a:defRPr>
            </a:lvl5pPr>
            <a:lvl6pPr lvl="5">
              <a:buNone/>
              <a:defRPr>
                <a:solidFill>
                  <a:schemeClr val="lt1"/>
                </a:solidFill>
                <a:latin typeface="Arial"/>
                <a:ea typeface="Arial"/>
                <a:cs typeface="Arial"/>
                <a:sym typeface="Arial"/>
              </a:defRPr>
            </a:lvl6pPr>
            <a:lvl7pPr lvl="6">
              <a:buNone/>
              <a:defRPr>
                <a:solidFill>
                  <a:schemeClr val="lt1"/>
                </a:solidFill>
                <a:latin typeface="Arial"/>
                <a:ea typeface="Arial"/>
                <a:cs typeface="Arial"/>
                <a:sym typeface="Arial"/>
              </a:defRPr>
            </a:lvl7pPr>
            <a:lvl8pPr lvl="7">
              <a:buNone/>
              <a:defRPr>
                <a:solidFill>
                  <a:schemeClr val="lt1"/>
                </a:solidFill>
                <a:latin typeface="Arial"/>
                <a:ea typeface="Arial"/>
                <a:cs typeface="Arial"/>
                <a:sym typeface="Arial"/>
              </a:defRPr>
            </a:lvl8pPr>
            <a:lvl9pPr lvl="8">
              <a:buNone/>
              <a:defRPr>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657467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628075" y="905259"/>
            <a:ext cx="12561453" cy="1015663"/>
          </a:xfrm>
          <a:prstGeom prst="rect">
            <a:avLst/>
          </a:prstGeom>
          <a:noFill/>
          <a:ln>
            <a:noFill/>
          </a:ln>
        </p:spPr>
        <p:txBody>
          <a:bodyPr spcFirstLastPara="1" wrap="square" lIns="91425" tIns="91425" rIns="91425" bIns="91425" anchor="b" anchorCtr="0">
            <a:sp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628075" y="2487883"/>
            <a:ext cx="12561453" cy="2015552"/>
          </a:xfrm>
          <a:prstGeom prst="rect">
            <a:avLst/>
          </a:prstGeom>
          <a:noFill/>
          <a:ln>
            <a:noFill/>
          </a:ln>
        </p:spPr>
        <p:txBody>
          <a:bodyPr spcFirstLastPara="1" wrap="square" lIns="91425" tIns="91425" rIns="91425" bIns="91425" anchor="t" anchorCtr="0">
            <a:spAutoFit/>
          </a:bodyPr>
          <a:lstStyle>
            <a:lvl1pPr marL="457200" lvl="0" indent="-342900" algn="l">
              <a:lnSpc>
                <a:spcPct val="120000"/>
              </a:lnSpc>
              <a:spcBef>
                <a:spcPts val="600"/>
              </a:spcBef>
              <a:spcAft>
                <a:spcPts val="0"/>
              </a:spcAft>
              <a:buClr>
                <a:schemeClr val="dk1"/>
              </a:buClr>
              <a:buSzPts val="1800"/>
              <a:buChar char="•"/>
              <a:defRPr>
                <a:solidFill>
                  <a:schemeClr val="dk1"/>
                </a:solidFill>
              </a:defRPr>
            </a:lvl1pPr>
            <a:lvl2pPr marL="914400" lvl="1" indent="-330200" algn="l">
              <a:lnSpc>
                <a:spcPct val="120000"/>
              </a:lnSpc>
              <a:spcBef>
                <a:spcPts val="600"/>
              </a:spcBef>
              <a:spcAft>
                <a:spcPts val="0"/>
              </a:spcAft>
              <a:buClr>
                <a:schemeClr val="dk1"/>
              </a:buClr>
              <a:buSzPts val="1600"/>
              <a:buChar char="–"/>
              <a:defRPr>
                <a:solidFill>
                  <a:schemeClr val="dk1"/>
                </a:solidFill>
              </a:defRPr>
            </a:lvl2pPr>
            <a:lvl3pPr marL="1371600" lvl="2" indent="-330200" algn="l">
              <a:lnSpc>
                <a:spcPct val="120000"/>
              </a:lnSpc>
              <a:spcBef>
                <a:spcPts val="600"/>
              </a:spcBef>
              <a:spcAft>
                <a:spcPts val="0"/>
              </a:spcAft>
              <a:buClr>
                <a:schemeClr val="dk1"/>
              </a:buClr>
              <a:buSzPts val="1600"/>
              <a:buChar char="•"/>
              <a:defRPr>
                <a:solidFill>
                  <a:schemeClr val="dk1"/>
                </a:solidFill>
              </a:defRPr>
            </a:lvl3pPr>
            <a:lvl4pPr marL="1828800" lvl="3" indent="-330200" algn="l">
              <a:lnSpc>
                <a:spcPct val="120000"/>
              </a:lnSpc>
              <a:spcBef>
                <a:spcPts val="600"/>
              </a:spcBef>
              <a:spcAft>
                <a:spcPts val="0"/>
              </a:spcAft>
              <a:buClr>
                <a:schemeClr val="dk1"/>
              </a:buClr>
              <a:buSzPts val="1600"/>
              <a:buChar char="–"/>
              <a:defRPr>
                <a:solidFill>
                  <a:schemeClr val="dk1"/>
                </a:solidFill>
              </a:defRPr>
            </a:lvl4pPr>
            <a:lvl5pPr marL="2286000" lvl="4" indent="-333248" algn="l">
              <a:spcBef>
                <a:spcPts val="600"/>
              </a:spcBef>
              <a:spcAft>
                <a:spcPts val="0"/>
              </a:spcAft>
              <a:buClr>
                <a:schemeClr val="dk1"/>
              </a:buClr>
              <a:buSzPts val="1648"/>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23" name="Google Shape;23;p3"/>
          <p:cNvGrpSpPr/>
          <p:nvPr/>
        </p:nvGrpSpPr>
        <p:grpSpPr>
          <a:xfrm>
            <a:off x="0" y="7372350"/>
            <a:ext cx="13817599" cy="400052"/>
            <a:chOff x="0" y="7372350"/>
            <a:chExt cx="13817599" cy="400052"/>
          </a:xfrm>
        </p:grpSpPr>
        <p:sp>
          <p:nvSpPr>
            <p:cNvPr id="24" name="Google Shape;24;p3"/>
            <p:cNvSpPr/>
            <p:nvPr/>
          </p:nvSpPr>
          <p:spPr>
            <a:xfrm>
              <a:off x="0" y="7372350"/>
              <a:ext cx="13817599" cy="40004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chemeClr val="lt1"/>
                </a:solidFill>
                <a:latin typeface="Arial"/>
                <a:ea typeface="Arial"/>
                <a:cs typeface="Arial"/>
                <a:sym typeface="Arial"/>
              </a:endParaRPr>
            </a:p>
          </p:txBody>
        </p:sp>
        <p:pic>
          <p:nvPicPr>
            <p:cNvPr id="25" name="Google Shape;25;p3"/>
            <p:cNvPicPr preferRelativeResize="0"/>
            <p:nvPr/>
          </p:nvPicPr>
          <p:blipFill rotWithShape="1">
            <a:blip r:embed="rId2">
              <a:alphaModFix/>
            </a:blip>
            <a:srcRect/>
            <a:stretch/>
          </p:blipFill>
          <p:spPr>
            <a:xfrm>
              <a:off x="152257" y="7372351"/>
              <a:ext cx="1788557" cy="400050"/>
            </a:xfrm>
            <a:prstGeom prst="rect">
              <a:avLst/>
            </a:prstGeom>
            <a:noFill/>
            <a:ln>
              <a:noFill/>
            </a:ln>
          </p:spPr>
        </p:pic>
        <p:sp>
          <p:nvSpPr>
            <p:cNvPr id="26" name="Google Shape;26;p3"/>
            <p:cNvSpPr/>
            <p:nvPr/>
          </p:nvSpPr>
          <p:spPr>
            <a:xfrm>
              <a:off x="0" y="7372351"/>
              <a:ext cx="13817599" cy="40004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chemeClr val="lt1"/>
                </a:solidFill>
                <a:latin typeface="Arial"/>
                <a:ea typeface="Arial"/>
                <a:cs typeface="Arial"/>
                <a:sym typeface="Arial"/>
              </a:endParaRPr>
            </a:p>
          </p:txBody>
        </p:sp>
        <p:pic>
          <p:nvPicPr>
            <p:cNvPr id="27" name="Google Shape;27;p3"/>
            <p:cNvPicPr preferRelativeResize="0"/>
            <p:nvPr/>
          </p:nvPicPr>
          <p:blipFill rotWithShape="1">
            <a:blip r:embed="rId2">
              <a:alphaModFix/>
            </a:blip>
            <a:srcRect/>
            <a:stretch/>
          </p:blipFill>
          <p:spPr>
            <a:xfrm>
              <a:off x="152257" y="7372352"/>
              <a:ext cx="1788557" cy="400050"/>
            </a:xfrm>
            <a:prstGeom prst="rect">
              <a:avLst/>
            </a:prstGeom>
            <a:noFill/>
            <a:ln>
              <a:noFill/>
            </a:ln>
          </p:spPr>
        </p:pic>
      </p:grpSp>
      <p:sp>
        <p:nvSpPr>
          <p:cNvPr id="28" name="Google Shape;28;p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lvl1pPr lvl="0">
              <a:buNone/>
              <a:defRPr b="1">
                <a:solidFill>
                  <a:schemeClr val="lt1"/>
                </a:solidFill>
              </a:defRPr>
            </a:lvl1pPr>
            <a:lvl2pPr lvl="1">
              <a:buNone/>
              <a:defRPr b="1">
                <a:solidFill>
                  <a:schemeClr val="lt1"/>
                </a:solidFill>
              </a:defRPr>
            </a:lvl2pPr>
            <a:lvl3pPr lvl="2">
              <a:buNone/>
              <a:defRPr b="1">
                <a:solidFill>
                  <a:schemeClr val="lt1"/>
                </a:solidFill>
              </a:defRPr>
            </a:lvl3pPr>
            <a:lvl4pPr lvl="3">
              <a:buNone/>
              <a:defRPr b="1">
                <a:solidFill>
                  <a:schemeClr val="lt1"/>
                </a:solidFill>
              </a:defRPr>
            </a:lvl4pPr>
            <a:lvl5pPr lvl="4">
              <a:buNone/>
              <a:defRPr b="1">
                <a:solidFill>
                  <a:schemeClr val="lt1"/>
                </a:solidFill>
              </a:defRPr>
            </a:lvl5pPr>
            <a:lvl6pPr lvl="5">
              <a:buNone/>
              <a:defRPr b="1">
                <a:solidFill>
                  <a:schemeClr val="lt1"/>
                </a:solidFill>
              </a:defRPr>
            </a:lvl6pPr>
            <a:lvl7pPr lvl="6">
              <a:buNone/>
              <a:defRPr b="1">
                <a:solidFill>
                  <a:schemeClr val="lt1"/>
                </a:solidFill>
              </a:defRPr>
            </a:lvl7pPr>
            <a:lvl8pPr lvl="7">
              <a:buNone/>
              <a:defRPr b="1">
                <a:solidFill>
                  <a:schemeClr val="lt1"/>
                </a:solidFill>
              </a:defRPr>
            </a:lvl8pPr>
            <a:lvl9pPr lvl="8">
              <a:buNone/>
              <a:defRPr b="1">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7127318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hite CSU">
    <p:spTree>
      <p:nvGrpSpPr>
        <p:cNvPr id="1" name=""/>
        <p:cNvGrpSpPr/>
        <p:nvPr/>
      </p:nvGrpSpPr>
      <p:grpSpPr>
        <a:xfrm>
          <a:off x="0" y="0"/>
          <a:ext cx="0" cy="0"/>
          <a:chOff x="0" y="0"/>
          <a:chExt cx="0" cy="0"/>
        </a:xfrm>
      </p:grpSpPr>
      <p:sp>
        <p:nvSpPr>
          <p:cNvPr id="2" name="TextBox 1"/>
          <p:cNvSpPr txBox="1"/>
          <p:nvPr userDrawn="1"/>
        </p:nvSpPr>
        <p:spPr>
          <a:xfrm>
            <a:off x="-1349192" y="1236134"/>
            <a:ext cx="184731" cy="515077"/>
          </a:xfrm>
          <a:prstGeom prst="rect">
            <a:avLst/>
          </a:prstGeom>
          <a:noFill/>
        </p:spPr>
        <p:txBody>
          <a:bodyPr wrap="none" rtlCol="0">
            <a:spAutoFit/>
          </a:bodyPr>
          <a:lstStyle/>
          <a:p>
            <a:endParaRPr lang="en-US" sz="2747"/>
          </a:p>
        </p:txBody>
      </p:sp>
      <p:sp>
        <p:nvSpPr>
          <p:cNvPr id="3" name="TextBox 2"/>
          <p:cNvSpPr txBox="1"/>
          <p:nvPr userDrawn="1"/>
        </p:nvSpPr>
        <p:spPr>
          <a:xfrm>
            <a:off x="-2093575" y="-474133"/>
            <a:ext cx="184731" cy="515077"/>
          </a:xfrm>
          <a:prstGeom prst="rect">
            <a:avLst/>
          </a:prstGeom>
          <a:noFill/>
        </p:spPr>
        <p:txBody>
          <a:bodyPr wrap="none" rtlCol="0">
            <a:spAutoFit/>
          </a:bodyPr>
          <a:lstStyle/>
          <a:p>
            <a:endParaRPr lang="en-US" sz="2747"/>
          </a:p>
        </p:txBody>
      </p:sp>
      <p:sp>
        <p:nvSpPr>
          <p:cNvPr id="5" name="TextBox 4"/>
          <p:cNvSpPr txBox="1"/>
          <p:nvPr userDrawn="1"/>
        </p:nvSpPr>
        <p:spPr>
          <a:xfrm>
            <a:off x="-2186621" y="-795867"/>
            <a:ext cx="184731" cy="515077"/>
          </a:xfrm>
          <a:prstGeom prst="rect">
            <a:avLst/>
          </a:prstGeom>
          <a:noFill/>
        </p:spPr>
        <p:txBody>
          <a:bodyPr wrap="none" rtlCol="0">
            <a:spAutoFit/>
          </a:bodyPr>
          <a:lstStyle/>
          <a:p>
            <a:endParaRPr lang="en-US" sz="2747"/>
          </a:p>
        </p:txBody>
      </p:sp>
      <p:sp>
        <p:nvSpPr>
          <p:cNvPr id="10" name="Text Placeholder 8"/>
          <p:cNvSpPr>
            <a:spLocks noGrp="1"/>
          </p:cNvSpPr>
          <p:nvPr>
            <p:ph type="body" sz="quarter" idx="13" hasCustomPrompt="1"/>
          </p:nvPr>
        </p:nvSpPr>
        <p:spPr>
          <a:xfrm>
            <a:off x="628075" y="2695562"/>
            <a:ext cx="12561453" cy="2031325"/>
          </a:xfrm>
        </p:spPr>
        <p:txBody>
          <a:bodyPr anchor="t" anchorCtr="0">
            <a:spAutoFit/>
          </a:bodyPr>
          <a:lstStyle>
            <a:lvl1pPr marL="0" indent="0">
              <a:lnSpc>
                <a:spcPct val="100000"/>
              </a:lnSpc>
              <a:spcBef>
                <a:spcPts val="0"/>
              </a:spcBef>
              <a:spcAft>
                <a:spcPts val="0"/>
              </a:spcAft>
              <a:buNone/>
              <a:defRPr sz="6000">
                <a:solidFill>
                  <a:schemeClr val="tx2"/>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a:t>Title of Presentation </a:t>
            </a:r>
            <a:br>
              <a:rPr lang="en-US"/>
            </a:br>
            <a:r>
              <a:rPr lang="en-US"/>
              <a:t>Goes Here</a:t>
            </a:r>
          </a:p>
        </p:txBody>
      </p:sp>
      <p:sp>
        <p:nvSpPr>
          <p:cNvPr id="12" name="Text Placeholder 10"/>
          <p:cNvSpPr>
            <a:spLocks noGrp="1"/>
          </p:cNvSpPr>
          <p:nvPr>
            <p:ph type="body" sz="quarter" idx="14" hasCustomPrompt="1"/>
          </p:nvPr>
        </p:nvSpPr>
        <p:spPr>
          <a:xfrm>
            <a:off x="628074" y="5369311"/>
            <a:ext cx="12561452" cy="480131"/>
          </a:xfrm>
        </p:spPr>
        <p:txBody>
          <a:bodyPr>
            <a:spAutoFit/>
          </a:bodyPr>
          <a:lstStyle>
            <a:lvl1pPr marL="0" indent="0">
              <a:buNone/>
              <a:defRPr sz="1600">
                <a:solidFill>
                  <a:schemeClr val="tx2"/>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err="1"/>
              <a:t>Subheadline</a:t>
            </a:r>
            <a:r>
              <a:rPr lang="en-US"/>
              <a:t>, name or date goes here</a:t>
            </a:r>
          </a:p>
        </p:txBody>
      </p:sp>
      <p:cxnSp>
        <p:nvCxnSpPr>
          <p:cNvPr id="15" name="Straight Connector 14"/>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827882" y="6733969"/>
            <a:ext cx="3520440" cy="787423"/>
          </a:xfrm>
          <a:prstGeom prst="rect">
            <a:avLst/>
          </a:prstGeom>
        </p:spPr>
      </p:pic>
    </p:spTree>
    <p:extLst>
      <p:ext uri="{BB962C8B-B14F-4D97-AF65-F5344CB8AC3E}">
        <p14:creationId xmlns:p14="http://schemas.microsoft.com/office/powerpoint/2010/main" val="9356558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Green Dots CSU">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29516" r="52955" b="10580"/>
          <a:stretch/>
        </p:blipFill>
        <p:spPr>
          <a:xfrm>
            <a:off x="7816145" y="1"/>
            <a:ext cx="6001456" cy="7772400"/>
          </a:xfrm>
          <a:prstGeom prst="rect">
            <a:avLst/>
          </a:prstGeom>
        </p:spPr>
      </p:pic>
      <p:sp>
        <p:nvSpPr>
          <p:cNvPr id="4" name="Text Placeholder 8"/>
          <p:cNvSpPr>
            <a:spLocks noGrp="1"/>
          </p:cNvSpPr>
          <p:nvPr>
            <p:ph type="body" sz="quarter" idx="11" hasCustomPrompt="1"/>
          </p:nvPr>
        </p:nvSpPr>
        <p:spPr>
          <a:xfrm>
            <a:off x="628075" y="2695562"/>
            <a:ext cx="12561453" cy="1949512"/>
          </a:xfrm>
        </p:spPr>
        <p:txBody>
          <a:bodyPr anchor="t" anchorCtr="0">
            <a:spAutoFit/>
          </a:bodyPr>
          <a:lstStyle>
            <a:lvl1pPr marL="0" indent="0">
              <a:lnSpc>
                <a:spcPct val="100000"/>
              </a:lnSpc>
              <a:spcBef>
                <a:spcPts val="0"/>
              </a:spcBef>
              <a:spcAft>
                <a:spcPts val="0"/>
              </a:spcAft>
              <a:buNone/>
              <a:defRPr sz="6000">
                <a:solidFill>
                  <a:schemeClr val="bg1"/>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dirty="0"/>
              <a:t>Title of Presentation </a:t>
            </a:r>
            <a:br>
              <a:rPr lang="en-US" dirty="0"/>
            </a:br>
            <a:r>
              <a:rPr lang="en-US" dirty="0"/>
              <a:t>Goes Here</a:t>
            </a:r>
          </a:p>
        </p:txBody>
      </p:sp>
      <p:sp>
        <p:nvSpPr>
          <p:cNvPr id="10" name="Text Placeholder 10"/>
          <p:cNvSpPr>
            <a:spLocks noGrp="1"/>
          </p:cNvSpPr>
          <p:nvPr>
            <p:ph type="body" sz="quarter" idx="12" hasCustomPrompt="1"/>
          </p:nvPr>
        </p:nvSpPr>
        <p:spPr>
          <a:xfrm>
            <a:off x="628074" y="5369311"/>
            <a:ext cx="12561452" cy="472185"/>
          </a:xfrm>
        </p:spPr>
        <p:txBody>
          <a:bodyPr>
            <a:spAutoFit/>
          </a:bodyPr>
          <a:lstStyle>
            <a:lvl1pPr marL="0" indent="0">
              <a:buNone/>
              <a:defRPr sz="1600">
                <a:solidFill>
                  <a:schemeClr val="bg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dirty="0" err="1"/>
              <a:t>Subheadline</a:t>
            </a:r>
            <a:r>
              <a:rPr lang="en-US" dirty="0"/>
              <a:t>, name or date goes here</a:t>
            </a:r>
          </a:p>
        </p:txBody>
      </p:sp>
      <p:cxnSp>
        <p:nvCxnSpPr>
          <p:cNvPr id="3" name="Straight Connector 2"/>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27882" y="6733969"/>
            <a:ext cx="3520440" cy="787424"/>
          </a:xfrm>
          <a:prstGeom prst="rect">
            <a:avLst/>
          </a:prstGeom>
        </p:spPr>
      </p:pic>
    </p:spTree>
    <p:extLst>
      <p:ext uri="{BB962C8B-B14F-4D97-AF65-F5344CB8AC3E}">
        <p14:creationId xmlns:p14="http://schemas.microsoft.com/office/powerpoint/2010/main" val="12255301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Green Dots UnitI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29516" r="52955" b="10580"/>
          <a:stretch/>
        </p:blipFill>
        <p:spPr>
          <a:xfrm>
            <a:off x="7816145" y="1"/>
            <a:ext cx="6001456" cy="7772400"/>
          </a:xfrm>
          <a:prstGeom prst="rect">
            <a:avLst/>
          </a:prstGeom>
        </p:spPr>
      </p:pic>
      <p:sp>
        <p:nvSpPr>
          <p:cNvPr id="4" name="Text Placeholder 8"/>
          <p:cNvSpPr>
            <a:spLocks noGrp="1"/>
          </p:cNvSpPr>
          <p:nvPr>
            <p:ph type="body" sz="quarter" idx="11" hasCustomPrompt="1"/>
          </p:nvPr>
        </p:nvSpPr>
        <p:spPr>
          <a:xfrm>
            <a:off x="628075" y="2695562"/>
            <a:ext cx="12561453" cy="1949512"/>
          </a:xfrm>
        </p:spPr>
        <p:txBody>
          <a:bodyPr anchor="t" anchorCtr="0">
            <a:spAutoFit/>
          </a:bodyPr>
          <a:lstStyle>
            <a:lvl1pPr marL="0" indent="0">
              <a:lnSpc>
                <a:spcPct val="100000"/>
              </a:lnSpc>
              <a:spcBef>
                <a:spcPts val="0"/>
              </a:spcBef>
              <a:spcAft>
                <a:spcPts val="0"/>
              </a:spcAft>
              <a:buNone/>
              <a:defRPr sz="6000">
                <a:solidFill>
                  <a:schemeClr val="bg1"/>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dirty="0"/>
              <a:t>Title of Presentation </a:t>
            </a:r>
            <a:br>
              <a:rPr lang="en-US" dirty="0"/>
            </a:br>
            <a:r>
              <a:rPr lang="en-US" dirty="0"/>
              <a:t>Goes Here</a:t>
            </a:r>
          </a:p>
        </p:txBody>
      </p:sp>
      <p:sp>
        <p:nvSpPr>
          <p:cNvPr id="10" name="Text Placeholder 10"/>
          <p:cNvSpPr>
            <a:spLocks noGrp="1"/>
          </p:cNvSpPr>
          <p:nvPr>
            <p:ph type="body" sz="quarter" idx="12" hasCustomPrompt="1"/>
          </p:nvPr>
        </p:nvSpPr>
        <p:spPr>
          <a:xfrm>
            <a:off x="628074" y="5369311"/>
            <a:ext cx="12561452" cy="472185"/>
          </a:xfrm>
        </p:spPr>
        <p:txBody>
          <a:bodyPr>
            <a:spAutoFit/>
          </a:bodyPr>
          <a:lstStyle>
            <a:lvl1pPr marL="0" indent="0">
              <a:buNone/>
              <a:defRPr sz="1600">
                <a:solidFill>
                  <a:schemeClr val="bg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dirty="0" err="1"/>
              <a:t>Subheadline</a:t>
            </a:r>
            <a:r>
              <a:rPr lang="en-US" dirty="0"/>
              <a:t>, name or date goes here</a:t>
            </a:r>
          </a:p>
        </p:txBody>
      </p:sp>
      <p:cxnSp>
        <p:nvCxnSpPr>
          <p:cNvPr id="3" name="Straight Connector 2"/>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3" hasCustomPrompt="1"/>
          </p:nvPr>
        </p:nvSpPr>
        <p:spPr>
          <a:xfrm>
            <a:off x="9986681" y="6869532"/>
            <a:ext cx="3202843" cy="512064"/>
          </a:xfrm>
        </p:spPr>
        <p:txBody>
          <a:bodyPr anchor="ctr" anchorCtr="0">
            <a:noAutofit/>
          </a:bodyPr>
          <a:lstStyle>
            <a:lvl1pPr marL="0" indent="0" algn="ctr">
              <a:buNone/>
              <a:defRPr sz="1600" baseline="0">
                <a:solidFill>
                  <a:schemeClr val="bg1"/>
                </a:solidFill>
              </a:defRPr>
            </a:lvl1pPr>
          </a:lstStyle>
          <a:p>
            <a:r>
              <a:rPr lang="en-US" dirty="0"/>
              <a:t>Insert Unit Identifier here (.</a:t>
            </a:r>
            <a:r>
              <a:rPr lang="en-US" dirty="0" err="1"/>
              <a:t>png</a:t>
            </a:r>
            <a:r>
              <a:rPr lang="en-US" dirty="0"/>
              <a:t>)</a:t>
            </a:r>
          </a:p>
        </p:txBody>
      </p:sp>
    </p:spTree>
    <p:extLst>
      <p:ext uri="{BB962C8B-B14F-4D97-AF65-F5344CB8AC3E}">
        <p14:creationId xmlns:p14="http://schemas.microsoft.com/office/powerpoint/2010/main" val="16578615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Green Ram CSU">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hqprint">
            <a:alphaModFix amt="8000"/>
            <a:extLst>
              <a:ext uri="{28A0092B-C50C-407E-A947-70E740481C1C}">
                <a14:useLocalDpi xmlns:a14="http://schemas.microsoft.com/office/drawing/2010/main"/>
              </a:ext>
            </a:extLst>
          </a:blip>
          <a:srcRect t="14710" r="30639" b="6933"/>
          <a:stretch/>
        </p:blipFill>
        <p:spPr>
          <a:xfrm>
            <a:off x="6937515" y="-1"/>
            <a:ext cx="6880085" cy="7772401"/>
          </a:xfrm>
          <a:prstGeom prst="rect">
            <a:avLst/>
          </a:prstGeom>
        </p:spPr>
      </p:pic>
      <p:sp>
        <p:nvSpPr>
          <p:cNvPr id="4" name="Text Placeholder 8"/>
          <p:cNvSpPr>
            <a:spLocks noGrp="1"/>
          </p:cNvSpPr>
          <p:nvPr>
            <p:ph type="body" sz="quarter" idx="11" hasCustomPrompt="1"/>
          </p:nvPr>
        </p:nvSpPr>
        <p:spPr>
          <a:xfrm>
            <a:off x="628075" y="2695562"/>
            <a:ext cx="12561453" cy="1949512"/>
          </a:xfrm>
        </p:spPr>
        <p:txBody>
          <a:bodyPr anchor="t" anchorCtr="0">
            <a:spAutoFit/>
          </a:bodyPr>
          <a:lstStyle>
            <a:lvl1pPr marL="0" indent="0">
              <a:lnSpc>
                <a:spcPct val="100000"/>
              </a:lnSpc>
              <a:spcBef>
                <a:spcPts val="0"/>
              </a:spcBef>
              <a:spcAft>
                <a:spcPts val="0"/>
              </a:spcAft>
              <a:buNone/>
              <a:defRPr sz="6000">
                <a:solidFill>
                  <a:schemeClr val="bg1"/>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dirty="0"/>
              <a:t>Title of Presentation </a:t>
            </a:r>
            <a:br>
              <a:rPr lang="en-US" dirty="0"/>
            </a:br>
            <a:r>
              <a:rPr lang="en-US" dirty="0"/>
              <a:t>Goes Here</a:t>
            </a:r>
          </a:p>
        </p:txBody>
      </p:sp>
      <p:sp>
        <p:nvSpPr>
          <p:cNvPr id="10" name="Text Placeholder 10"/>
          <p:cNvSpPr>
            <a:spLocks noGrp="1"/>
          </p:cNvSpPr>
          <p:nvPr>
            <p:ph type="body" sz="quarter" idx="12" hasCustomPrompt="1"/>
          </p:nvPr>
        </p:nvSpPr>
        <p:spPr>
          <a:xfrm>
            <a:off x="628074" y="5369311"/>
            <a:ext cx="12561452" cy="472185"/>
          </a:xfrm>
        </p:spPr>
        <p:txBody>
          <a:bodyPr>
            <a:spAutoFit/>
          </a:bodyPr>
          <a:lstStyle>
            <a:lvl1pPr marL="0" indent="0">
              <a:buNone/>
              <a:defRPr sz="1600">
                <a:solidFill>
                  <a:schemeClr val="bg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dirty="0" err="1"/>
              <a:t>Subheadline</a:t>
            </a:r>
            <a:r>
              <a:rPr lang="en-US" dirty="0"/>
              <a:t>, name or date goes here</a:t>
            </a:r>
          </a:p>
        </p:txBody>
      </p:sp>
      <p:cxnSp>
        <p:nvCxnSpPr>
          <p:cNvPr id="3" name="Straight Connector 2"/>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27882" y="6733969"/>
            <a:ext cx="3520440" cy="78742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Green Ram UnitID">
    <p:bg>
      <p:bgPr>
        <a:solidFill>
          <a:schemeClr val="tx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hqprint">
            <a:alphaModFix amt="8000"/>
            <a:extLst>
              <a:ext uri="{28A0092B-C50C-407E-A947-70E740481C1C}">
                <a14:useLocalDpi xmlns:a14="http://schemas.microsoft.com/office/drawing/2010/main"/>
              </a:ext>
            </a:extLst>
          </a:blip>
          <a:srcRect t="14710" r="30639" b="6933"/>
          <a:stretch/>
        </p:blipFill>
        <p:spPr>
          <a:xfrm>
            <a:off x="6937515" y="-1"/>
            <a:ext cx="6880085" cy="7772401"/>
          </a:xfrm>
          <a:prstGeom prst="rect">
            <a:avLst/>
          </a:prstGeom>
        </p:spPr>
      </p:pic>
      <p:sp>
        <p:nvSpPr>
          <p:cNvPr id="4" name="Text Placeholder 8"/>
          <p:cNvSpPr>
            <a:spLocks noGrp="1"/>
          </p:cNvSpPr>
          <p:nvPr>
            <p:ph type="body" sz="quarter" idx="11" hasCustomPrompt="1"/>
          </p:nvPr>
        </p:nvSpPr>
        <p:spPr>
          <a:xfrm>
            <a:off x="628075" y="2695562"/>
            <a:ext cx="12561453" cy="1949512"/>
          </a:xfrm>
        </p:spPr>
        <p:txBody>
          <a:bodyPr anchor="t" anchorCtr="0">
            <a:spAutoFit/>
          </a:bodyPr>
          <a:lstStyle>
            <a:lvl1pPr marL="0" indent="0">
              <a:lnSpc>
                <a:spcPct val="100000"/>
              </a:lnSpc>
              <a:spcBef>
                <a:spcPts val="0"/>
              </a:spcBef>
              <a:spcAft>
                <a:spcPts val="0"/>
              </a:spcAft>
              <a:buNone/>
              <a:defRPr sz="6000">
                <a:solidFill>
                  <a:schemeClr val="bg1"/>
                </a:solidFill>
                <a:latin typeface="+mj-lt"/>
              </a:defRPr>
            </a:lvl1pPr>
            <a:lvl2pPr marL="699614" indent="0">
              <a:buNone/>
              <a:defRPr sz="5495">
                <a:solidFill>
                  <a:schemeClr val="bg1"/>
                </a:solidFill>
                <a:latin typeface="+mj-lt"/>
              </a:defRPr>
            </a:lvl2pPr>
            <a:lvl3pPr marL="1399233" indent="0">
              <a:buNone/>
              <a:defRPr sz="5495">
                <a:solidFill>
                  <a:schemeClr val="bg1"/>
                </a:solidFill>
                <a:latin typeface="+mj-lt"/>
              </a:defRPr>
            </a:lvl3pPr>
            <a:lvl4pPr marL="2098847" indent="0">
              <a:buNone/>
              <a:defRPr sz="5495">
                <a:solidFill>
                  <a:schemeClr val="bg1"/>
                </a:solidFill>
                <a:latin typeface="+mj-lt"/>
              </a:defRPr>
            </a:lvl4pPr>
            <a:lvl5pPr marL="2798465" indent="0">
              <a:buNone/>
              <a:defRPr sz="5495">
                <a:solidFill>
                  <a:schemeClr val="bg1"/>
                </a:solidFill>
                <a:latin typeface="+mj-lt"/>
              </a:defRPr>
            </a:lvl5pPr>
          </a:lstStyle>
          <a:p>
            <a:pPr lvl="0"/>
            <a:r>
              <a:rPr lang="en-US" dirty="0"/>
              <a:t>Title of Presentation </a:t>
            </a:r>
            <a:br>
              <a:rPr lang="en-US" dirty="0"/>
            </a:br>
            <a:r>
              <a:rPr lang="en-US" dirty="0"/>
              <a:t>Goes Here</a:t>
            </a:r>
          </a:p>
        </p:txBody>
      </p:sp>
      <p:sp>
        <p:nvSpPr>
          <p:cNvPr id="10" name="Text Placeholder 10"/>
          <p:cNvSpPr>
            <a:spLocks noGrp="1"/>
          </p:cNvSpPr>
          <p:nvPr>
            <p:ph type="body" sz="quarter" idx="12" hasCustomPrompt="1"/>
          </p:nvPr>
        </p:nvSpPr>
        <p:spPr>
          <a:xfrm>
            <a:off x="628074" y="5369311"/>
            <a:ext cx="12561452" cy="472185"/>
          </a:xfrm>
        </p:spPr>
        <p:txBody>
          <a:bodyPr>
            <a:spAutoFit/>
          </a:bodyPr>
          <a:lstStyle>
            <a:lvl1pPr marL="0" indent="0">
              <a:buNone/>
              <a:defRPr sz="1600">
                <a:solidFill>
                  <a:schemeClr val="bg1"/>
                </a:solidFill>
              </a:defRPr>
            </a:lvl1pPr>
            <a:lvl2pPr marL="699614" indent="0">
              <a:buNone/>
              <a:defRPr/>
            </a:lvl2pPr>
            <a:lvl3pPr marL="1399233" indent="0">
              <a:buNone/>
              <a:defRPr/>
            </a:lvl3pPr>
            <a:lvl4pPr marL="2098847" indent="0">
              <a:buNone/>
              <a:defRPr/>
            </a:lvl4pPr>
            <a:lvl5pPr marL="2798465" indent="0">
              <a:buNone/>
              <a:defRPr/>
            </a:lvl5pPr>
          </a:lstStyle>
          <a:p>
            <a:pPr lvl="0"/>
            <a:r>
              <a:rPr lang="en-US" dirty="0" err="1"/>
              <a:t>Subheadline</a:t>
            </a:r>
            <a:r>
              <a:rPr lang="en-US" dirty="0"/>
              <a:t>, name or date goes here</a:t>
            </a:r>
          </a:p>
        </p:txBody>
      </p:sp>
      <p:cxnSp>
        <p:nvCxnSpPr>
          <p:cNvPr id="3" name="Straight Connector 2"/>
          <p:cNvCxnSpPr/>
          <p:nvPr userDrawn="1"/>
        </p:nvCxnSpPr>
        <p:spPr>
          <a:xfrm>
            <a:off x="729343" y="5122227"/>
            <a:ext cx="911198" cy="0"/>
          </a:xfrm>
          <a:prstGeom prst="line">
            <a:avLst/>
          </a:prstGeom>
          <a:ln w="28575">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3" hasCustomPrompt="1"/>
          </p:nvPr>
        </p:nvSpPr>
        <p:spPr>
          <a:xfrm>
            <a:off x="9986681" y="6869532"/>
            <a:ext cx="3202843" cy="512064"/>
          </a:xfrm>
        </p:spPr>
        <p:txBody>
          <a:bodyPr anchor="ctr" anchorCtr="0">
            <a:noAutofit/>
          </a:bodyPr>
          <a:lstStyle>
            <a:lvl1pPr marL="0" indent="0" algn="ctr">
              <a:buNone/>
              <a:defRPr sz="1600" baseline="0">
                <a:solidFill>
                  <a:schemeClr val="bg1"/>
                </a:solidFill>
              </a:defRPr>
            </a:lvl1pPr>
          </a:lstStyle>
          <a:p>
            <a:r>
              <a:rPr lang="en-US" dirty="0"/>
              <a:t>Insert Unit Identifier here (.</a:t>
            </a:r>
            <a:r>
              <a:rPr lang="en-US" dirty="0" err="1"/>
              <a:t>png</a:t>
            </a:r>
            <a:r>
              <a:rPr lang="en-US" dirty="0"/>
              <a:t>)</a:t>
            </a: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075" y="905259"/>
            <a:ext cx="12561453" cy="1015663"/>
          </a:xfrm>
          <a:prstGeom prst="rect">
            <a:avLst/>
          </a:prstGeom>
        </p:spPr>
        <p:txBody>
          <a:bodyPr vert="horz" lIns="91440" tIns="91440" rIns="91440" bIns="91440" rtlCol="0" anchor="b" anchorCtr="0">
            <a:spAutoFit/>
          </a:bodyPr>
          <a:lstStyle/>
          <a:p>
            <a:r>
              <a:rPr lang="en-US" dirty="0"/>
              <a:t>Headline Copy Goes Here</a:t>
            </a:r>
          </a:p>
        </p:txBody>
      </p:sp>
      <p:sp>
        <p:nvSpPr>
          <p:cNvPr id="3" name="Text Placeholder 2"/>
          <p:cNvSpPr>
            <a:spLocks noGrp="1"/>
          </p:cNvSpPr>
          <p:nvPr>
            <p:ph type="body" idx="1"/>
          </p:nvPr>
        </p:nvSpPr>
        <p:spPr>
          <a:xfrm>
            <a:off x="628074" y="2487883"/>
            <a:ext cx="12561453" cy="3093154"/>
          </a:xfrm>
          <a:prstGeom prst="rect">
            <a:avLst/>
          </a:prstGeom>
        </p:spPr>
        <p:txBody>
          <a:bodyPr vert="horz" lIns="91440" tIns="91440" rIns="91440"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r>
              <a:rPr lang="en-US" dirty="0"/>
              <a:t>Click to edit Master text styles</a:t>
            </a:r>
          </a:p>
          <a:p>
            <a:pPr lvl="0"/>
            <a:r>
              <a:rPr lang="en-US" dirty="0"/>
              <a:t>Click to edit Master text styles</a:t>
            </a:r>
          </a:p>
          <a:p>
            <a:pPr lvl="0"/>
            <a:r>
              <a:rPr lang="en-US" dirty="0"/>
              <a:t>Click to edit Master text styles</a:t>
            </a:r>
          </a:p>
        </p:txBody>
      </p:sp>
    </p:spTree>
    <p:extLst>
      <p:ext uri="{BB962C8B-B14F-4D97-AF65-F5344CB8AC3E}">
        <p14:creationId xmlns:p14="http://schemas.microsoft.com/office/powerpoint/2010/main" val="396573343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674" r:id="rId6"/>
    <p:sldLayoutId id="2147483678" r:id="rId7"/>
    <p:sldLayoutId id="2147483689" r:id="rId8"/>
    <p:sldLayoutId id="2147483690" r:id="rId9"/>
    <p:sldLayoutId id="2147483665" r:id="rId10"/>
    <p:sldLayoutId id="2147483679" r:id="rId11"/>
    <p:sldLayoutId id="2147483701" r:id="rId12"/>
    <p:sldLayoutId id="2147483702" r:id="rId13"/>
    <p:sldLayoutId id="2147483703" r:id="rId14"/>
    <p:sldLayoutId id="2147483704" r:id="rId15"/>
    <p:sldLayoutId id="2147483705" r:id="rId16"/>
    <p:sldLayoutId id="2147483706" r:id="rId17"/>
    <p:sldLayoutId id="2147483707" r:id="rId18"/>
    <p:sldLayoutId id="2147483649" r:id="rId19"/>
    <p:sldLayoutId id="2147483666" r:id="rId20"/>
    <p:sldLayoutId id="2147483668" r:id="rId21"/>
    <p:sldLayoutId id="2147483683" r:id="rId22"/>
    <p:sldLayoutId id="2147483687" r:id="rId23"/>
    <p:sldLayoutId id="2147483688" r:id="rId24"/>
    <p:sldLayoutId id="2147483669" r:id="rId25"/>
    <p:sldLayoutId id="2147483650" r:id="rId26"/>
    <p:sldLayoutId id="2147483686" r:id="rId27"/>
    <p:sldLayoutId id="2147483661" r:id="rId28"/>
    <p:sldLayoutId id="2147483680" r:id="rId29"/>
    <p:sldLayoutId id="2147483708" r:id="rId30"/>
    <p:sldLayoutId id="2147483670" r:id="rId31"/>
    <p:sldLayoutId id="2147483681" r:id="rId32"/>
    <p:sldLayoutId id="2147483709" r:id="rId33"/>
    <p:sldLayoutId id="2147483691" r:id="rId34"/>
    <p:sldLayoutId id="2147483682" r:id="rId35"/>
    <p:sldLayoutId id="2147483710" r:id="rId36"/>
    <p:sldLayoutId id="2147483711" r:id="rId37"/>
    <p:sldLayoutId id="2147483712" r:id="rId38"/>
    <p:sldLayoutId id="2147483693" r:id="rId39"/>
    <p:sldLayoutId id="2147483677" r:id="rId40"/>
    <p:sldLayoutId id="2147483692" r:id="rId41"/>
    <p:sldLayoutId id="2147483672" r:id="rId42"/>
    <p:sldLayoutId id="2147483713" r:id="rId43"/>
    <p:sldLayoutId id="2147483694" r:id="rId44"/>
    <p:sldLayoutId id="2147483695" r:id="rId45"/>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xStyles>
    <p:titleStyle>
      <a:lvl1pPr algn="l" defTabSz="699614" rtl="0" eaLnBrk="1" latinLnBrk="0" hangingPunct="1">
        <a:spcBef>
          <a:spcPct val="0"/>
        </a:spcBef>
        <a:buNone/>
        <a:defRPr sz="5400" kern="1200">
          <a:solidFill>
            <a:schemeClr val="tx2"/>
          </a:solidFill>
          <a:latin typeface="+mj-lt"/>
          <a:ea typeface="Century Gothic" charset="0"/>
          <a:cs typeface="Century Gothic" charset="0"/>
        </a:defRPr>
      </a:lvl1pPr>
    </p:titleStyle>
    <p:body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accent6">
              <a:lumMod val="75000"/>
            </a:schemeClr>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p:bodyStyle>
    <p:otherStyle>
      <a:defPPr>
        <a:defRPr lang="en-US"/>
      </a:defPPr>
      <a:lvl1pPr marL="0" algn="l" defTabSz="699614" rtl="0" eaLnBrk="1" latinLnBrk="0" hangingPunct="1">
        <a:defRPr sz="2747" kern="1200">
          <a:solidFill>
            <a:schemeClr val="tx1"/>
          </a:solidFill>
          <a:latin typeface="+mn-lt"/>
          <a:ea typeface="+mn-ea"/>
          <a:cs typeface="+mn-cs"/>
        </a:defRPr>
      </a:lvl1pPr>
      <a:lvl2pPr marL="699614" algn="l" defTabSz="699614" rtl="0" eaLnBrk="1" latinLnBrk="0" hangingPunct="1">
        <a:defRPr sz="2747" kern="1200">
          <a:solidFill>
            <a:schemeClr val="tx1"/>
          </a:solidFill>
          <a:latin typeface="+mn-lt"/>
          <a:ea typeface="+mn-ea"/>
          <a:cs typeface="+mn-cs"/>
        </a:defRPr>
      </a:lvl2pPr>
      <a:lvl3pPr marL="1399232" algn="l" defTabSz="699614" rtl="0" eaLnBrk="1" latinLnBrk="0" hangingPunct="1">
        <a:defRPr sz="2747" kern="1200">
          <a:solidFill>
            <a:schemeClr val="tx1"/>
          </a:solidFill>
          <a:latin typeface="+mn-lt"/>
          <a:ea typeface="+mn-ea"/>
          <a:cs typeface="+mn-cs"/>
        </a:defRPr>
      </a:lvl3pPr>
      <a:lvl4pPr marL="2098847" algn="l" defTabSz="699614" rtl="0" eaLnBrk="1" latinLnBrk="0" hangingPunct="1">
        <a:defRPr sz="2747" kern="1200">
          <a:solidFill>
            <a:schemeClr val="tx1"/>
          </a:solidFill>
          <a:latin typeface="+mn-lt"/>
          <a:ea typeface="+mn-ea"/>
          <a:cs typeface="+mn-cs"/>
        </a:defRPr>
      </a:lvl4pPr>
      <a:lvl5pPr marL="2798465" algn="l" defTabSz="699614" rtl="0" eaLnBrk="1" latinLnBrk="0" hangingPunct="1">
        <a:defRPr sz="2747" kern="1200">
          <a:solidFill>
            <a:schemeClr val="tx1"/>
          </a:solidFill>
          <a:latin typeface="+mn-lt"/>
          <a:ea typeface="+mn-ea"/>
          <a:cs typeface="+mn-cs"/>
        </a:defRPr>
      </a:lvl5pPr>
      <a:lvl6pPr marL="3498080" algn="l" defTabSz="699614" rtl="0" eaLnBrk="1" latinLnBrk="0" hangingPunct="1">
        <a:defRPr sz="2747" kern="1200">
          <a:solidFill>
            <a:schemeClr val="tx1"/>
          </a:solidFill>
          <a:latin typeface="+mn-lt"/>
          <a:ea typeface="+mn-ea"/>
          <a:cs typeface="+mn-cs"/>
        </a:defRPr>
      </a:lvl6pPr>
      <a:lvl7pPr marL="4197695" algn="l" defTabSz="699614" rtl="0" eaLnBrk="1" latinLnBrk="0" hangingPunct="1">
        <a:defRPr sz="2747" kern="1200">
          <a:solidFill>
            <a:schemeClr val="tx1"/>
          </a:solidFill>
          <a:latin typeface="+mn-lt"/>
          <a:ea typeface="+mn-ea"/>
          <a:cs typeface="+mn-cs"/>
        </a:defRPr>
      </a:lvl7pPr>
      <a:lvl8pPr marL="4897312" algn="l" defTabSz="699614" rtl="0" eaLnBrk="1" latinLnBrk="0" hangingPunct="1">
        <a:defRPr sz="2747" kern="1200">
          <a:solidFill>
            <a:schemeClr val="tx1"/>
          </a:solidFill>
          <a:latin typeface="+mn-lt"/>
          <a:ea typeface="+mn-ea"/>
          <a:cs typeface="+mn-cs"/>
        </a:defRPr>
      </a:lvl8pPr>
      <a:lvl9pPr marL="5596926" algn="l" defTabSz="699614" rtl="0" eaLnBrk="1" latinLnBrk="0" hangingPunct="1">
        <a:defRPr sz="27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png"/><Relationship Id="rId7"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27.jpeg"/><Relationship Id="rId5"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30.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AkCCJEm3JwY" TargetMode="Externa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40.pn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45.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hyperlink" Target="https://colostate.sharepoint.com/:b:/s/Engr-Sys_INCOSE_RAMS/EckQt5-TjmdJpgBS_8YljQ0BIx0yw_CHy6Upi3f13B3k0g?e=vm7DBV" TargetMode="Externa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45.xml"/><Relationship Id="rId5" Type="http://schemas.openxmlformats.org/officeDocument/2006/relationships/image" Target="../media/image51.jpe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45.xml"/><Relationship Id="rId4" Type="http://schemas.openxmlformats.org/officeDocument/2006/relationships/image" Target="../media/image53.svg"/></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7.xml"/><Relationship Id="rId1" Type="http://schemas.openxmlformats.org/officeDocument/2006/relationships/slideLayout" Target="../slideLayouts/slideLayout45.xml"/><Relationship Id="rId5" Type="http://schemas.openxmlformats.org/officeDocument/2006/relationships/image" Target="../media/image56.sv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45.xml"/><Relationship Id="rId4" Type="http://schemas.openxmlformats.org/officeDocument/2006/relationships/image" Target="../media/image56.svg"/></Relationships>
</file>

<file path=ppt/slides/_rels/slide4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45.xml"/><Relationship Id="rId4" Type="http://schemas.openxmlformats.org/officeDocument/2006/relationships/image" Target="../media/image61.svg"/></Relationships>
</file>

<file path=ppt/slides/_rels/slide5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5.xml"/><Relationship Id="rId1" Type="http://schemas.openxmlformats.org/officeDocument/2006/relationships/slideLayout" Target="../slideLayouts/slideLayout45.xml"/><Relationship Id="rId4" Type="http://schemas.openxmlformats.org/officeDocument/2006/relationships/image" Target="../media/image63.jpg"/></Relationships>
</file>

<file path=ppt/slides/_rels/slide5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6.xml"/><Relationship Id="rId1" Type="http://schemas.openxmlformats.org/officeDocument/2006/relationships/slideLayout" Target="../slideLayouts/slideLayout45.xml"/><Relationship Id="rId5" Type="http://schemas.openxmlformats.org/officeDocument/2006/relationships/image" Target="../media/image66.svg"/><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45.xml"/><Relationship Id="rId4" Type="http://schemas.openxmlformats.org/officeDocument/2006/relationships/image" Target="../media/image66.sv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45.xml"/><Relationship Id="rId5" Type="http://schemas.openxmlformats.org/officeDocument/2006/relationships/image" Target="../media/image59.jpg"/><Relationship Id="rId4" Type="http://schemas.openxmlformats.org/officeDocument/2006/relationships/image" Target="../media/image68.sv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45.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40.xml"/><Relationship Id="rId4" Type="http://schemas.openxmlformats.org/officeDocument/2006/relationships/image" Target="../media/image53.sv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hyperlink" Target="http://creativeservices.colostate.edu/communications-coordination/" TargetMode="Externa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26" Type="http://schemas.openxmlformats.org/officeDocument/2006/relationships/image" Target="../media/image109.png"/><Relationship Id="rId21" Type="http://schemas.openxmlformats.org/officeDocument/2006/relationships/image" Target="../media/image104.png"/><Relationship Id="rId42" Type="http://schemas.openxmlformats.org/officeDocument/2006/relationships/image" Target="../media/image125.png"/><Relationship Id="rId47" Type="http://schemas.openxmlformats.org/officeDocument/2006/relationships/image" Target="../media/image130.png"/><Relationship Id="rId63" Type="http://schemas.openxmlformats.org/officeDocument/2006/relationships/image" Target="../media/image146.png"/><Relationship Id="rId68" Type="http://schemas.openxmlformats.org/officeDocument/2006/relationships/image" Target="../media/image151.png"/><Relationship Id="rId2" Type="http://schemas.openxmlformats.org/officeDocument/2006/relationships/image" Target="../media/image85.png"/><Relationship Id="rId16" Type="http://schemas.openxmlformats.org/officeDocument/2006/relationships/image" Target="../media/image99.png"/><Relationship Id="rId29" Type="http://schemas.openxmlformats.org/officeDocument/2006/relationships/image" Target="../media/image112.png"/><Relationship Id="rId11" Type="http://schemas.openxmlformats.org/officeDocument/2006/relationships/image" Target="../media/image94.png"/><Relationship Id="rId24" Type="http://schemas.openxmlformats.org/officeDocument/2006/relationships/image" Target="../media/image107.png"/><Relationship Id="rId32" Type="http://schemas.openxmlformats.org/officeDocument/2006/relationships/image" Target="../media/image115.png"/><Relationship Id="rId37" Type="http://schemas.openxmlformats.org/officeDocument/2006/relationships/image" Target="../media/image120.png"/><Relationship Id="rId40" Type="http://schemas.openxmlformats.org/officeDocument/2006/relationships/image" Target="../media/image123.png"/><Relationship Id="rId45" Type="http://schemas.openxmlformats.org/officeDocument/2006/relationships/image" Target="../media/image128.png"/><Relationship Id="rId53" Type="http://schemas.openxmlformats.org/officeDocument/2006/relationships/image" Target="../media/image136.png"/><Relationship Id="rId58" Type="http://schemas.openxmlformats.org/officeDocument/2006/relationships/image" Target="../media/image141.png"/><Relationship Id="rId66" Type="http://schemas.openxmlformats.org/officeDocument/2006/relationships/image" Target="../media/image149.png"/><Relationship Id="rId74" Type="http://schemas.openxmlformats.org/officeDocument/2006/relationships/image" Target="../media/image157.png"/><Relationship Id="rId5" Type="http://schemas.openxmlformats.org/officeDocument/2006/relationships/image" Target="../media/image88.png"/><Relationship Id="rId61" Type="http://schemas.openxmlformats.org/officeDocument/2006/relationships/image" Target="../media/image144.png"/><Relationship Id="rId19" Type="http://schemas.openxmlformats.org/officeDocument/2006/relationships/image" Target="../media/image102.png"/><Relationship Id="rId14" Type="http://schemas.openxmlformats.org/officeDocument/2006/relationships/image" Target="../media/image97.png"/><Relationship Id="rId22" Type="http://schemas.openxmlformats.org/officeDocument/2006/relationships/image" Target="../media/image105.png"/><Relationship Id="rId27" Type="http://schemas.openxmlformats.org/officeDocument/2006/relationships/image" Target="../media/image110.png"/><Relationship Id="rId30" Type="http://schemas.openxmlformats.org/officeDocument/2006/relationships/image" Target="../media/image113.png"/><Relationship Id="rId35" Type="http://schemas.openxmlformats.org/officeDocument/2006/relationships/image" Target="../media/image118.png"/><Relationship Id="rId43" Type="http://schemas.openxmlformats.org/officeDocument/2006/relationships/image" Target="../media/image126.png"/><Relationship Id="rId48" Type="http://schemas.openxmlformats.org/officeDocument/2006/relationships/image" Target="../media/image131.png"/><Relationship Id="rId56" Type="http://schemas.openxmlformats.org/officeDocument/2006/relationships/image" Target="../media/image139.png"/><Relationship Id="rId64" Type="http://schemas.openxmlformats.org/officeDocument/2006/relationships/image" Target="../media/image147.png"/><Relationship Id="rId69" Type="http://schemas.openxmlformats.org/officeDocument/2006/relationships/image" Target="../media/image152.png"/><Relationship Id="rId8" Type="http://schemas.openxmlformats.org/officeDocument/2006/relationships/image" Target="../media/image91.png"/><Relationship Id="rId51" Type="http://schemas.openxmlformats.org/officeDocument/2006/relationships/image" Target="../media/image134.png"/><Relationship Id="rId72" Type="http://schemas.openxmlformats.org/officeDocument/2006/relationships/image" Target="../media/image155.png"/><Relationship Id="rId3" Type="http://schemas.openxmlformats.org/officeDocument/2006/relationships/image" Target="../media/image86.png"/><Relationship Id="rId12" Type="http://schemas.openxmlformats.org/officeDocument/2006/relationships/image" Target="../media/image95.png"/><Relationship Id="rId17" Type="http://schemas.openxmlformats.org/officeDocument/2006/relationships/image" Target="../media/image100.png"/><Relationship Id="rId25" Type="http://schemas.openxmlformats.org/officeDocument/2006/relationships/image" Target="../media/image108.png"/><Relationship Id="rId33" Type="http://schemas.openxmlformats.org/officeDocument/2006/relationships/image" Target="../media/image116.png"/><Relationship Id="rId38" Type="http://schemas.openxmlformats.org/officeDocument/2006/relationships/image" Target="../media/image121.png"/><Relationship Id="rId46" Type="http://schemas.openxmlformats.org/officeDocument/2006/relationships/image" Target="../media/image129.png"/><Relationship Id="rId59" Type="http://schemas.openxmlformats.org/officeDocument/2006/relationships/image" Target="../media/image142.png"/><Relationship Id="rId67" Type="http://schemas.openxmlformats.org/officeDocument/2006/relationships/image" Target="../media/image150.png"/><Relationship Id="rId20" Type="http://schemas.openxmlformats.org/officeDocument/2006/relationships/image" Target="../media/image103.png"/><Relationship Id="rId41" Type="http://schemas.openxmlformats.org/officeDocument/2006/relationships/image" Target="../media/image124.png"/><Relationship Id="rId54" Type="http://schemas.openxmlformats.org/officeDocument/2006/relationships/image" Target="../media/image137.png"/><Relationship Id="rId62" Type="http://schemas.openxmlformats.org/officeDocument/2006/relationships/image" Target="../media/image145.png"/><Relationship Id="rId70" Type="http://schemas.openxmlformats.org/officeDocument/2006/relationships/image" Target="../media/image153.png"/><Relationship Id="rId75" Type="http://schemas.openxmlformats.org/officeDocument/2006/relationships/image" Target="../media/image158.png"/><Relationship Id="rId1" Type="http://schemas.openxmlformats.org/officeDocument/2006/relationships/slideLayout" Target="../slideLayouts/slideLayout32.xml"/><Relationship Id="rId6" Type="http://schemas.openxmlformats.org/officeDocument/2006/relationships/image" Target="../media/image89.png"/><Relationship Id="rId15" Type="http://schemas.openxmlformats.org/officeDocument/2006/relationships/image" Target="../media/image98.png"/><Relationship Id="rId23" Type="http://schemas.openxmlformats.org/officeDocument/2006/relationships/image" Target="../media/image106.png"/><Relationship Id="rId28" Type="http://schemas.openxmlformats.org/officeDocument/2006/relationships/image" Target="../media/image111.png"/><Relationship Id="rId36" Type="http://schemas.openxmlformats.org/officeDocument/2006/relationships/image" Target="../media/image119.png"/><Relationship Id="rId49" Type="http://schemas.openxmlformats.org/officeDocument/2006/relationships/image" Target="../media/image132.png"/><Relationship Id="rId57" Type="http://schemas.openxmlformats.org/officeDocument/2006/relationships/image" Target="../media/image140.png"/><Relationship Id="rId10" Type="http://schemas.openxmlformats.org/officeDocument/2006/relationships/image" Target="../media/image93.png"/><Relationship Id="rId31" Type="http://schemas.openxmlformats.org/officeDocument/2006/relationships/image" Target="../media/image114.png"/><Relationship Id="rId44" Type="http://schemas.openxmlformats.org/officeDocument/2006/relationships/image" Target="../media/image127.png"/><Relationship Id="rId52" Type="http://schemas.openxmlformats.org/officeDocument/2006/relationships/image" Target="../media/image135.png"/><Relationship Id="rId60" Type="http://schemas.openxmlformats.org/officeDocument/2006/relationships/image" Target="../media/image143.png"/><Relationship Id="rId65" Type="http://schemas.openxmlformats.org/officeDocument/2006/relationships/image" Target="../media/image148.png"/><Relationship Id="rId73" Type="http://schemas.openxmlformats.org/officeDocument/2006/relationships/image" Target="../media/image156.png"/><Relationship Id="rId4" Type="http://schemas.openxmlformats.org/officeDocument/2006/relationships/image" Target="../media/image87.png"/><Relationship Id="rId9" Type="http://schemas.openxmlformats.org/officeDocument/2006/relationships/image" Target="../media/image92.png"/><Relationship Id="rId13" Type="http://schemas.openxmlformats.org/officeDocument/2006/relationships/image" Target="../media/image96.png"/><Relationship Id="rId18" Type="http://schemas.openxmlformats.org/officeDocument/2006/relationships/image" Target="../media/image101.png"/><Relationship Id="rId39" Type="http://schemas.openxmlformats.org/officeDocument/2006/relationships/image" Target="../media/image122.png"/><Relationship Id="rId34" Type="http://schemas.openxmlformats.org/officeDocument/2006/relationships/image" Target="../media/image117.png"/><Relationship Id="rId50" Type="http://schemas.openxmlformats.org/officeDocument/2006/relationships/image" Target="../media/image133.png"/><Relationship Id="rId55" Type="http://schemas.openxmlformats.org/officeDocument/2006/relationships/image" Target="../media/image138.png"/><Relationship Id="rId76" Type="http://schemas.openxmlformats.org/officeDocument/2006/relationships/image" Target="../media/image159.png"/><Relationship Id="rId7" Type="http://schemas.openxmlformats.org/officeDocument/2006/relationships/image" Target="../media/image90.png"/><Relationship Id="rId71" Type="http://schemas.openxmlformats.org/officeDocument/2006/relationships/image" Target="../media/image154.png"/></Relationships>
</file>

<file path=ppt/slides/_rels/slide89.xml.rels><?xml version="1.0" encoding="UTF-8" standalone="yes"?>
<Relationships xmlns="http://schemas.openxmlformats.org/package/2006/relationships"><Relationship Id="rId26" Type="http://schemas.openxmlformats.org/officeDocument/2006/relationships/image" Target="../media/image109.png"/><Relationship Id="rId21" Type="http://schemas.openxmlformats.org/officeDocument/2006/relationships/image" Target="../media/image104.png"/><Relationship Id="rId42" Type="http://schemas.openxmlformats.org/officeDocument/2006/relationships/image" Target="../media/image125.png"/><Relationship Id="rId47" Type="http://schemas.openxmlformats.org/officeDocument/2006/relationships/image" Target="../media/image130.png"/><Relationship Id="rId63" Type="http://schemas.openxmlformats.org/officeDocument/2006/relationships/image" Target="../media/image146.png"/><Relationship Id="rId68" Type="http://schemas.openxmlformats.org/officeDocument/2006/relationships/image" Target="../media/image151.png"/><Relationship Id="rId2" Type="http://schemas.openxmlformats.org/officeDocument/2006/relationships/image" Target="../media/image85.png"/><Relationship Id="rId16" Type="http://schemas.openxmlformats.org/officeDocument/2006/relationships/image" Target="../media/image99.png"/><Relationship Id="rId29" Type="http://schemas.openxmlformats.org/officeDocument/2006/relationships/image" Target="../media/image112.png"/><Relationship Id="rId11" Type="http://schemas.openxmlformats.org/officeDocument/2006/relationships/image" Target="../media/image94.png"/><Relationship Id="rId24" Type="http://schemas.openxmlformats.org/officeDocument/2006/relationships/image" Target="../media/image107.png"/><Relationship Id="rId32" Type="http://schemas.openxmlformats.org/officeDocument/2006/relationships/image" Target="../media/image115.png"/><Relationship Id="rId37" Type="http://schemas.openxmlformats.org/officeDocument/2006/relationships/image" Target="../media/image120.png"/><Relationship Id="rId40" Type="http://schemas.openxmlformats.org/officeDocument/2006/relationships/image" Target="../media/image123.png"/><Relationship Id="rId45" Type="http://schemas.openxmlformats.org/officeDocument/2006/relationships/image" Target="../media/image128.png"/><Relationship Id="rId53" Type="http://schemas.openxmlformats.org/officeDocument/2006/relationships/image" Target="../media/image136.png"/><Relationship Id="rId58" Type="http://schemas.openxmlformats.org/officeDocument/2006/relationships/image" Target="../media/image141.png"/><Relationship Id="rId66" Type="http://schemas.openxmlformats.org/officeDocument/2006/relationships/image" Target="../media/image149.png"/><Relationship Id="rId74" Type="http://schemas.openxmlformats.org/officeDocument/2006/relationships/image" Target="../media/image157.png"/><Relationship Id="rId5" Type="http://schemas.openxmlformats.org/officeDocument/2006/relationships/image" Target="../media/image88.png"/><Relationship Id="rId61" Type="http://schemas.openxmlformats.org/officeDocument/2006/relationships/image" Target="../media/image144.png"/><Relationship Id="rId19" Type="http://schemas.openxmlformats.org/officeDocument/2006/relationships/image" Target="../media/image102.png"/><Relationship Id="rId14" Type="http://schemas.openxmlformats.org/officeDocument/2006/relationships/image" Target="../media/image97.png"/><Relationship Id="rId22" Type="http://schemas.openxmlformats.org/officeDocument/2006/relationships/image" Target="../media/image105.png"/><Relationship Id="rId27" Type="http://schemas.openxmlformats.org/officeDocument/2006/relationships/image" Target="../media/image110.png"/><Relationship Id="rId30" Type="http://schemas.openxmlformats.org/officeDocument/2006/relationships/image" Target="../media/image113.png"/><Relationship Id="rId35" Type="http://schemas.openxmlformats.org/officeDocument/2006/relationships/image" Target="../media/image118.png"/><Relationship Id="rId43" Type="http://schemas.openxmlformats.org/officeDocument/2006/relationships/image" Target="../media/image126.png"/><Relationship Id="rId48" Type="http://schemas.openxmlformats.org/officeDocument/2006/relationships/image" Target="../media/image131.png"/><Relationship Id="rId56" Type="http://schemas.openxmlformats.org/officeDocument/2006/relationships/image" Target="../media/image139.png"/><Relationship Id="rId64" Type="http://schemas.openxmlformats.org/officeDocument/2006/relationships/image" Target="../media/image147.png"/><Relationship Id="rId69" Type="http://schemas.openxmlformats.org/officeDocument/2006/relationships/image" Target="../media/image152.png"/><Relationship Id="rId8" Type="http://schemas.openxmlformats.org/officeDocument/2006/relationships/image" Target="../media/image91.png"/><Relationship Id="rId51" Type="http://schemas.openxmlformats.org/officeDocument/2006/relationships/image" Target="../media/image134.png"/><Relationship Id="rId72" Type="http://schemas.openxmlformats.org/officeDocument/2006/relationships/image" Target="../media/image155.png"/><Relationship Id="rId3" Type="http://schemas.openxmlformats.org/officeDocument/2006/relationships/image" Target="../media/image86.png"/><Relationship Id="rId12" Type="http://schemas.openxmlformats.org/officeDocument/2006/relationships/image" Target="../media/image95.png"/><Relationship Id="rId17" Type="http://schemas.openxmlformats.org/officeDocument/2006/relationships/image" Target="../media/image100.png"/><Relationship Id="rId25" Type="http://schemas.openxmlformats.org/officeDocument/2006/relationships/image" Target="../media/image108.png"/><Relationship Id="rId33" Type="http://schemas.openxmlformats.org/officeDocument/2006/relationships/image" Target="../media/image116.png"/><Relationship Id="rId38" Type="http://schemas.openxmlformats.org/officeDocument/2006/relationships/image" Target="../media/image121.png"/><Relationship Id="rId46" Type="http://schemas.openxmlformats.org/officeDocument/2006/relationships/image" Target="../media/image129.png"/><Relationship Id="rId59" Type="http://schemas.openxmlformats.org/officeDocument/2006/relationships/image" Target="../media/image142.png"/><Relationship Id="rId67" Type="http://schemas.openxmlformats.org/officeDocument/2006/relationships/image" Target="../media/image150.png"/><Relationship Id="rId20" Type="http://schemas.openxmlformats.org/officeDocument/2006/relationships/image" Target="../media/image103.png"/><Relationship Id="rId41" Type="http://schemas.openxmlformats.org/officeDocument/2006/relationships/image" Target="../media/image124.png"/><Relationship Id="rId54" Type="http://schemas.openxmlformats.org/officeDocument/2006/relationships/image" Target="../media/image137.png"/><Relationship Id="rId62" Type="http://schemas.openxmlformats.org/officeDocument/2006/relationships/image" Target="../media/image145.png"/><Relationship Id="rId70" Type="http://schemas.openxmlformats.org/officeDocument/2006/relationships/image" Target="../media/image153.png"/><Relationship Id="rId75" Type="http://schemas.openxmlformats.org/officeDocument/2006/relationships/image" Target="../media/image158.png"/><Relationship Id="rId1" Type="http://schemas.openxmlformats.org/officeDocument/2006/relationships/slideLayout" Target="../slideLayouts/slideLayout32.xml"/><Relationship Id="rId6" Type="http://schemas.openxmlformats.org/officeDocument/2006/relationships/image" Target="../media/image89.png"/><Relationship Id="rId15" Type="http://schemas.openxmlformats.org/officeDocument/2006/relationships/image" Target="../media/image98.png"/><Relationship Id="rId23" Type="http://schemas.openxmlformats.org/officeDocument/2006/relationships/image" Target="../media/image106.png"/><Relationship Id="rId28" Type="http://schemas.openxmlformats.org/officeDocument/2006/relationships/image" Target="../media/image111.png"/><Relationship Id="rId36" Type="http://schemas.openxmlformats.org/officeDocument/2006/relationships/image" Target="../media/image119.png"/><Relationship Id="rId49" Type="http://schemas.openxmlformats.org/officeDocument/2006/relationships/image" Target="../media/image132.png"/><Relationship Id="rId57" Type="http://schemas.openxmlformats.org/officeDocument/2006/relationships/image" Target="../media/image140.png"/><Relationship Id="rId10" Type="http://schemas.openxmlformats.org/officeDocument/2006/relationships/image" Target="../media/image93.png"/><Relationship Id="rId31" Type="http://schemas.openxmlformats.org/officeDocument/2006/relationships/image" Target="../media/image114.png"/><Relationship Id="rId44" Type="http://schemas.openxmlformats.org/officeDocument/2006/relationships/image" Target="../media/image127.png"/><Relationship Id="rId52" Type="http://schemas.openxmlformats.org/officeDocument/2006/relationships/image" Target="../media/image135.png"/><Relationship Id="rId60" Type="http://schemas.openxmlformats.org/officeDocument/2006/relationships/image" Target="../media/image143.png"/><Relationship Id="rId65" Type="http://schemas.openxmlformats.org/officeDocument/2006/relationships/image" Target="../media/image148.png"/><Relationship Id="rId73" Type="http://schemas.openxmlformats.org/officeDocument/2006/relationships/image" Target="../media/image156.png"/><Relationship Id="rId4" Type="http://schemas.openxmlformats.org/officeDocument/2006/relationships/image" Target="../media/image87.png"/><Relationship Id="rId9" Type="http://schemas.openxmlformats.org/officeDocument/2006/relationships/image" Target="../media/image92.png"/><Relationship Id="rId13" Type="http://schemas.openxmlformats.org/officeDocument/2006/relationships/image" Target="../media/image96.png"/><Relationship Id="rId18" Type="http://schemas.openxmlformats.org/officeDocument/2006/relationships/image" Target="../media/image101.png"/><Relationship Id="rId39" Type="http://schemas.openxmlformats.org/officeDocument/2006/relationships/image" Target="../media/image122.png"/><Relationship Id="rId34" Type="http://schemas.openxmlformats.org/officeDocument/2006/relationships/image" Target="../media/image117.png"/><Relationship Id="rId50" Type="http://schemas.openxmlformats.org/officeDocument/2006/relationships/image" Target="../media/image133.png"/><Relationship Id="rId55" Type="http://schemas.openxmlformats.org/officeDocument/2006/relationships/image" Target="../media/image138.png"/><Relationship Id="rId76" Type="http://schemas.openxmlformats.org/officeDocument/2006/relationships/image" Target="../media/image159.png"/><Relationship Id="rId7" Type="http://schemas.openxmlformats.org/officeDocument/2006/relationships/image" Target="../media/image90.png"/><Relationship Id="rId71" Type="http://schemas.openxmlformats.org/officeDocument/2006/relationships/image" Target="../media/image154.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6" Type="http://schemas.openxmlformats.org/officeDocument/2006/relationships/image" Target="../media/image109.png"/><Relationship Id="rId21" Type="http://schemas.openxmlformats.org/officeDocument/2006/relationships/image" Target="../media/image104.png"/><Relationship Id="rId42" Type="http://schemas.openxmlformats.org/officeDocument/2006/relationships/image" Target="../media/image125.png"/><Relationship Id="rId47" Type="http://schemas.openxmlformats.org/officeDocument/2006/relationships/image" Target="../media/image130.png"/><Relationship Id="rId63" Type="http://schemas.openxmlformats.org/officeDocument/2006/relationships/image" Target="../media/image146.png"/><Relationship Id="rId68" Type="http://schemas.openxmlformats.org/officeDocument/2006/relationships/image" Target="../media/image151.png"/><Relationship Id="rId2" Type="http://schemas.openxmlformats.org/officeDocument/2006/relationships/image" Target="../media/image85.png"/><Relationship Id="rId16" Type="http://schemas.openxmlformats.org/officeDocument/2006/relationships/image" Target="../media/image99.png"/><Relationship Id="rId29" Type="http://schemas.openxmlformats.org/officeDocument/2006/relationships/image" Target="../media/image112.png"/><Relationship Id="rId11" Type="http://schemas.openxmlformats.org/officeDocument/2006/relationships/image" Target="../media/image94.png"/><Relationship Id="rId24" Type="http://schemas.openxmlformats.org/officeDocument/2006/relationships/image" Target="../media/image107.png"/><Relationship Id="rId32" Type="http://schemas.openxmlformats.org/officeDocument/2006/relationships/image" Target="../media/image115.png"/><Relationship Id="rId37" Type="http://schemas.openxmlformats.org/officeDocument/2006/relationships/image" Target="../media/image120.png"/><Relationship Id="rId40" Type="http://schemas.openxmlformats.org/officeDocument/2006/relationships/image" Target="../media/image123.png"/><Relationship Id="rId45" Type="http://schemas.openxmlformats.org/officeDocument/2006/relationships/image" Target="../media/image128.png"/><Relationship Id="rId53" Type="http://schemas.openxmlformats.org/officeDocument/2006/relationships/image" Target="../media/image136.png"/><Relationship Id="rId58" Type="http://schemas.openxmlformats.org/officeDocument/2006/relationships/image" Target="../media/image141.png"/><Relationship Id="rId66" Type="http://schemas.openxmlformats.org/officeDocument/2006/relationships/image" Target="../media/image149.png"/><Relationship Id="rId74" Type="http://schemas.openxmlformats.org/officeDocument/2006/relationships/image" Target="../media/image157.png"/><Relationship Id="rId5" Type="http://schemas.openxmlformats.org/officeDocument/2006/relationships/image" Target="../media/image88.png"/><Relationship Id="rId61" Type="http://schemas.openxmlformats.org/officeDocument/2006/relationships/image" Target="../media/image144.png"/><Relationship Id="rId19" Type="http://schemas.openxmlformats.org/officeDocument/2006/relationships/image" Target="../media/image102.png"/><Relationship Id="rId14" Type="http://schemas.openxmlformats.org/officeDocument/2006/relationships/image" Target="../media/image97.png"/><Relationship Id="rId22" Type="http://schemas.openxmlformats.org/officeDocument/2006/relationships/image" Target="../media/image105.png"/><Relationship Id="rId27" Type="http://schemas.openxmlformats.org/officeDocument/2006/relationships/image" Target="../media/image110.png"/><Relationship Id="rId30" Type="http://schemas.openxmlformats.org/officeDocument/2006/relationships/image" Target="../media/image113.png"/><Relationship Id="rId35" Type="http://schemas.openxmlformats.org/officeDocument/2006/relationships/image" Target="../media/image118.png"/><Relationship Id="rId43" Type="http://schemas.openxmlformats.org/officeDocument/2006/relationships/image" Target="../media/image126.png"/><Relationship Id="rId48" Type="http://schemas.openxmlformats.org/officeDocument/2006/relationships/image" Target="../media/image131.png"/><Relationship Id="rId56" Type="http://schemas.openxmlformats.org/officeDocument/2006/relationships/image" Target="../media/image139.png"/><Relationship Id="rId64" Type="http://schemas.openxmlformats.org/officeDocument/2006/relationships/image" Target="../media/image147.png"/><Relationship Id="rId69" Type="http://schemas.openxmlformats.org/officeDocument/2006/relationships/image" Target="../media/image152.png"/><Relationship Id="rId8" Type="http://schemas.openxmlformats.org/officeDocument/2006/relationships/image" Target="../media/image91.png"/><Relationship Id="rId51" Type="http://schemas.openxmlformats.org/officeDocument/2006/relationships/image" Target="../media/image134.png"/><Relationship Id="rId72" Type="http://schemas.openxmlformats.org/officeDocument/2006/relationships/image" Target="../media/image155.png"/><Relationship Id="rId3" Type="http://schemas.openxmlformats.org/officeDocument/2006/relationships/image" Target="../media/image86.png"/><Relationship Id="rId12" Type="http://schemas.openxmlformats.org/officeDocument/2006/relationships/image" Target="../media/image95.png"/><Relationship Id="rId17" Type="http://schemas.openxmlformats.org/officeDocument/2006/relationships/image" Target="../media/image100.png"/><Relationship Id="rId25" Type="http://schemas.openxmlformats.org/officeDocument/2006/relationships/image" Target="../media/image108.png"/><Relationship Id="rId33" Type="http://schemas.openxmlformats.org/officeDocument/2006/relationships/image" Target="../media/image116.png"/><Relationship Id="rId38" Type="http://schemas.openxmlformats.org/officeDocument/2006/relationships/image" Target="../media/image121.png"/><Relationship Id="rId46" Type="http://schemas.openxmlformats.org/officeDocument/2006/relationships/image" Target="../media/image129.png"/><Relationship Id="rId59" Type="http://schemas.openxmlformats.org/officeDocument/2006/relationships/image" Target="../media/image142.png"/><Relationship Id="rId67" Type="http://schemas.openxmlformats.org/officeDocument/2006/relationships/image" Target="../media/image150.png"/><Relationship Id="rId20" Type="http://schemas.openxmlformats.org/officeDocument/2006/relationships/image" Target="../media/image103.png"/><Relationship Id="rId41" Type="http://schemas.openxmlformats.org/officeDocument/2006/relationships/image" Target="../media/image124.png"/><Relationship Id="rId54" Type="http://schemas.openxmlformats.org/officeDocument/2006/relationships/image" Target="../media/image137.png"/><Relationship Id="rId62" Type="http://schemas.openxmlformats.org/officeDocument/2006/relationships/image" Target="../media/image145.png"/><Relationship Id="rId70" Type="http://schemas.openxmlformats.org/officeDocument/2006/relationships/image" Target="../media/image153.png"/><Relationship Id="rId75" Type="http://schemas.openxmlformats.org/officeDocument/2006/relationships/image" Target="../media/image158.png"/><Relationship Id="rId1" Type="http://schemas.openxmlformats.org/officeDocument/2006/relationships/slideLayout" Target="../slideLayouts/slideLayout35.xml"/><Relationship Id="rId6" Type="http://schemas.openxmlformats.org/officeDocument/2006/relationships/image" Target="../media/image89.png"/><Relationship Id="rId15" Type="http://schemas.openxmlformats.org/officeDocument/2006/relationships/image" Target="../media/image98.png"/><Relationship Id="rId23" Type="http://schemas.openxmlformats.org/officeDocument/2006/relationships/image" Target="../media/image106.png"/><Relationship Id="rId28" Type="http://schemas.openxmlformats.org/officeDocument/2006/relationships/image" Target="../media/image111.png"/><Relationship Id="rId36" Type="http://schemas.openxmlformats.org/officeDocument/2006/relationships/image" Target="../media/image119.png"/><Relationship Id="rId49" Type="http://schemas.openxmlformats.org/officeDocument/2006/relationships/image" Target="../media/image132.png"/><Relationship Id="rId57" Type="http://schemas.openxmlformats.org/officeDocument/2006/relationships/image" Target="../media/image140.png"/><Relationship Id="rId10" Type="http://schemas.openxmlformats.org/officeDocument/2006/relationships/image" Target="../media/image93.png"/><Relationship Id="rId31" Type="http://schemas.openxmlformats.org/officeDocument/2006/relationships/image" Target="../media/image114.png"/><Relationship Id="rId44" Type="http://schemas.openxmlformats.org/officeDocument/2006/relationships/image" Target="../media/image127.png"/><Relationship Id="rId52" Type="http://schemas.openxmlformats.org/officeDocument/2006/relationships/image" Target="../media/image135.png"/><Relationship Id="rId60" Type="http://schemas.openxmlformats.org/officeDocument/2006/relationships/image" Target="../media/image143.png"/><Relationship Id="rId65" Type="http://schemas.openxmlformats.org/officeDocument/2006/relationships/image" Target="../media/image148.png"/><Relationship Id="rId73" Type="http://schemas.openxmlformats.org/officeDocument/2006/relationships/image" Target="../media/image156.png"/><Relationship Id="rId4" Type="http://schemas.openxmlformats.org/officeDocument/2006/relationships/image" Target="../media/image87.png"/><Relationship Id="rId9" Type="http://schemas.openxmlformats.org/officeDocument/2006/relationships/image" Target="../media/image92.png"/><Relationship Id="rId13" Type="http://schemas.openxmlformats.org/officeDocument/2006/relationships/image" Target="../media/image96.png"/><Relationship Id="rId18" Type="http://schemas.openxmlformats.org/officeDocument/2006/relationships/image" Target="../media/image101.png"/><Relationship Id="rId39" Type="http://schemas.openxmlformats.org/officeDocument/2006/relationships/image" Target="../media/image122.png"/><Relationship Id="rId34" Type="http://schemas.openxmlformats.org/officeDocument/2006/relationships/image" Target="../media/image117.png"/><Relationship Id="rId50" Type="http://schemas.openxmlformats.org/officeDocument/2006/relationships/image" Target="../media/image133.png"/><Relationship Id="rId55" Type="http://schemas.openxmlformats.org/officeDocument/2006/relationships/image" Target="../media/image138.png"/><Relationship Id="rId76" Type="http://schemas.openxmlformats.org/officeDocument/2006/relationships/image" Target="../media/image159.png"/><Relationship Id="rId7" Type="http://schemas.openxmlformats.org/officeDocument/2006/relationships/image" Target="../media/image90.png"/><Relationship Id="rId71" Type="http://schemas.openxmlformats.org/officeDocument/2006/relationships/image" Target="../media/image154.png"/></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0.png"/><Relationship Id="rId1" Type="http://schemas.openxmlformats.org/officeDocument/2006/relationships/slideLayout" Target="../slideLayouts/slideLayout20.xml"/><Relationship Id="rId5" Type="http://schemas.openxmlformats.org/officeDocument/2006/relationships/image" Target="../media/image162.png"/><Relationship Id="rId4" Type="http://schemas.openxmlformats.org/officeDocument/2006/relationships/image" Target="../media/image161.png"/></Relationships>
</file>

<file path=ppt/slides/_rels/slide9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image" Target="../media/image164.png"/><Relationship Id="rId4" Type="http://schemas.openxmlformats.org/officeDocument/2006/relationships/image" Target="../media/image16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
          <p:cNvSpPr>
            <a:spLocks noGrp="1"/>
          </p:cNvSpPr>
          <p:nvPr>
            <p:ph type="title"/>
          </p:nvPr>
        </p:nvSpPr>
        <p:spPr>
          <a:xfrm>
            <a:off x="8333452" y="982462"/>
            <a:ext cx="4862405" cy="1794085"/>
          </a:xfrm>
        </p:spPr>
        <p:txBody>
          <a:bodyPr anchor="t">
            <a:normAutofit/>
          </a:bodyPr>
          <a:lstStyle/>
          <a:p>
            <a:r>
              <a:rPr lang="en-US" sz="5000" dirty="0"/>
              <a:t>CSU SE Friday Talk</a:t>
            </a:r>
            <a:endParaRPr lang="en-US" sz="3200" dirty="0"/>
          </a:p>
        </p:txBody>
      </p:sp>
      <p:sp>
        <p:nvSpPr>
          <p:cNvPr id="17" name="Text Placeholder 2"/>
          <p:cNvSpPr>
            <a:spLocks noGrp="1"/>
          </p:cNvSpPr>
          <p:nvPr>
            <p:ph idx="1"/>
          </p:nvPr>
        </p:nvSpPr>
        <p:spPr>
          <a:xfrm>
            <a:off x="8333452" y="3052261"/>
            <a:ext cx="4862512" cy="3163887"/>
          </a:xfrm>
        </p:spPr>
        <p:txBody>
          <a:bodyPr>
            <a:normAutofit/>
          </a:bodyPr>
          <a:lstStyle/>
          <a:p>
            <a:pPr marL="0" indent="0">
              <a:buNone/>
            </a:pPr>
            <a:r>
              <a:rPr lang="en-US" sz="1800" dirty="0"/>
              <a:t>INCOSE RAMS</a:t>
            </a:r>
            <a:br>
              <a:rPr lang="en-US" sz="1800" dirty="0"/>
            </a:br>
            <a:endParaRPr lang="en-US" dirty="0"/>
          </a:p>
          <a:p>
            <a:pPr marL="0" indent="0">
              <a:buNone/>
            </a:pPr>
            <a:r>
              <a:rPr lang="en-US" dirty="0"/>
              <a:t>July 28, 2023</a:t>
            </a:r>
          </a:p>
        </p:txBody>
      </p:sp>
      <p:pic>
        <p:nvPicPr>
          <p:cNvPr id="1028" name="Picture 4" descr="Colorado State University Fort Collins, Colorado, USA - September 28, 2012: A sign to Colorado State University in Fort Collins, Colorado. Founded in 1870, it is one of the largest institutions of higher learning in the state. colorado state university stock pictures, royalty-free photos &amp; images">
            <a:extLst>
              <a:ext uri="{FF2B5EF4-FFF2-40B4-BE49-F238E27FC236}">
                <a16:creationId xmlns:a16="http://schemas.microsoft.com/office/drawing/2014/main" id="{2D1A470C-A501-53EC-15EB-CF51DE5F8C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l="20129" r="14139" b="1"/>
          <a:stretch/>
        </p:blipFill>
        <p:spPr bwMode="auto">
          <a:xfrm>
            <a:off x="2" y="6834"/>
            <a:ext cx="7711707" cy="7772390"/>
          </a:xfrm>
          <a:prstGeom prst="rect">
            <a:avLst/>
          </a:prstGeom>
          <a:solidFill>
            <a:srgbClr val="FFFFFF"/>
          </a:solidFill>
        </p:spPr>
      </p:pic>
      <p:sp>
        <p:nvSpPr>
          <p:cNvPr id="13" name="TextBox 12"/>
          <p:cNvSpPr txBox="1"/>
          <p:nvPr/>
        </p:nvSpPr>
        <p:spPr>
          <a:xfrm>
            <a:off x="5495059" y="-4797126"/>
            <a:ext cx="184731" cy="515077"/>
          </a:xfrm>
          <a:prstGeom prst="rect">
            <a:avLst/>
          </a:prstGeom>
          <a:noFill/>
        </p:spPr>
        <p:txBody>
          <a:bodyPr wrap="none" rtlCol="0">
            <a:spAutoFit/>
          </a:bodyPr>
          <a:lstStyle/>
          <a:p>
            <a:endParaRPr lang="en-US" sz="2747" dirty="0"/>
          </a:p>
        </p:txBody>
      </p:sp>
      <p:pic>
        <p:nvPicPr>
          <p:cNvPr id="1030" name="Picture 6" descr="INCOSE-logo-2016">
            <a:extLst>
              <a:ext uri="{FF2B5EF4-FFF2-40B4-BE49-F238E27FC236}">
                <a16:creationId xmlns:a16="http://schemas.microsoft.com/office/drawing/2014/main" id="{7223F452-EE96-916A-BF16-DB4946B7F1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9885" y="6570309"/>
            <a:ext cx="1526010" cy="10236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SEP-logo™">
            <a:extLst>
              <a:ext uri="{FF2B5EF4-FFF2-40B4-BE49-F238E27FC236}">
                <a16:creationId xmlns:a16="http://schemas.microsoft.com/office/drawing/2014/main" id="{AB50FA3E-E886-9E3F-2C28-9C808058CB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1654" y="6456574"/>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SEP-logo™">
            <a:extLst>
              <a:ext uri="{FF2B5EF4-FFF2-40B4-BE49-F238E27FC236}">
                <a16:creationId xmlns:a16="http://schemas.microsoft.com/office/drawing/2014/main" id="{7C1B1497-36DE-F148-1A6F-17F3AF15DC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0413" y="6451007"/>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SEP-logo™">
            <a:extLst>
              <a:ext uri="{FF2B5EF4-FFF2-40B4-BE49-F238E27FC236}">
                <a16:creationId xmlns:a16="http://schemas.microsoft.com/office/drawing/2014/main" id="{1BD8997E-AF94-F4D8-7329-9F057F4C6C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79172" y="6451007"/>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SU Systems Engineering (@CSUSystemsEng) / Twitter">
            <a:extLst>
              <a:ext uri="{FF2B5EF4-FFF2-40B4-BE49-F238E27FC236}">
                <a16:creationId xmlns:a16="http://schemas.microsoft.com/office/drawing/2014/main" id="{572D69EB-738D-B4DE-3B6A-EC85E1AED3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99821" y="3306010"/>
            <a:ext cx="2485189" cy="248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9833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28073" y="861421"/>
            <a:ext cx="12561453" cy="2031325"/>
          </a:xfrm>
        </p:spPr>
        <p:txBody>
          <a:bodyPr/>
          <a:lstStyle/>
          <a:p>
            <a:r>
              <a:rPr lang="en-US"/>
              <a:t>Defining Research Questions in Engineering Research</a:t>
            </a:r>
          </a:p>
        </p:txBody>
      </p:sp>
      <p:sp>
        <p:nvSpPr>
          <p:cNvPr id="3" name="Text Placeholder 2"/>
          <p:cNvSpPr>
            <a:spLocks noGrp="1"/>
          </p:cNvSpPr>
          <p:nvPr>
            <p:ph type="body" sz="quarter" idx="12"/>
          </p:nvPr>
        </p:nvSpPr>
        <p:spPr>
          <a:xfrm>
            <a:off x="628073" y="5331086"/>
            <a:ext cx="12561452" cy="2391937"/>
          </a:xfrm>
        </p:spPr>
        <p:txBody>
          <a:bodyPr/>
          <a:lstStyle/>
          <a:p>
            <a:pPr>
              <a:lnSpc>
                <a:spcPct val="100000"/>
              </a:lnSpc>
            </a:pPr>
            <a:r>
              <a:rPr lang="en-US"/>
              <a:t>Thomas Bradley</a:t>
            </a:r>
            <a:br>
              <a:rPr lang="en-US"/>
            </a:br>
            <a:r>
              <a:rPr lang="en-US"/>
              <a:t>Woodward Professor of Systems Engineering </a:t>
            </a:r>
            <a:br>
              <a:rPr lang="en-US"/>
            </a:br>
            <a:r>
              <a:rPr lang="en-US"/>
              <a:t>Department Head, Department of Systems Engineering</a:t>
            </a:r>
            <a:br>
              <a:rPr lang="en-US"/>
            </a:br>
            <a:r>
              <a:rPr lang="en-US"/>
              <a:t>Walter Scott, Jr. College of Engineering </a:t>
            </a:r>
          </a:p>
          <a:p>
            <a:pPr>
              <a:lnSpc>
                <a:spcPct val="100000"/>
              </a:lnSpc>
            </a:pPr>
            <a:endParaRPr lang="en-US"/>
          </a:p>
          <a:p>
            <a:pPr>
              <a:lnSpc>
                <a:spcPct val="100000"/>
              </a:lnSpc>
            </a:pPr>
            <a:r>
              <a:rPr lang="en-US"/>
              <a:t>thb@colostate.edu</a:t>
            </a:r>
          </a:p>
          <a:p>
            <a:endParaRPr lang="en-US"/>
          </a:p>
        </p:txBody>
      </p:sp>
      <p:sp>
        <p:nvSpPr>
          <p:cNvPr id="4" name="Rectangle 3">
            <a:extLst>
              <a:ext uri="{FF2B5EF4-FFF2-40B4-BE49-F238E27FC236}">
                <a16:creationId xmlns:a16="http://schemas.microsoft.com/office/drawing/2014/main" id="{C017F493-2CE5-4853-A885-41A1810A14CB}"/>
              </a:ext>
            </a:extLst>
          </p:cNvPr>
          <p:cNvSpPr/>
          <p:nvPr/>
        </p:nvSpPr>
        <p:spPr>
          <a:xfrm>
            <a:off x="7390504" y="2892745"/>
            <a:ext cx="5572461" cy="3185325"/>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398145"/>
            <a:r>
              <a:rPr lang="en-US"/>
              <a:t>Agenda</a:t>
            </a:r>
          </a:p>
          <a:p>
            <a:pPr marL="741045" indent="-342900">
              <a:buFont typeface="Arial"/>
              <a:buChar char="•"/>
            </a:pPr>
            <a:r>
              <a:rPr lang="en-US"/>
              <a:t>Research Topics, Questions, Tasks</a:t>
            </a:r>
            <a:endParaRPr lang="en-US">
              <a:cs typeface="Arial" panose="020B0604020202020204"/>
            </a:endParaRPr>
          </a:p>
          <a:p>
            <a:pPr marL="741045" indent="-342900">
              <a:buFont typeface="Arial"/>
              <a:buChar char="•"/>
            </a:pPr>
            <a:r>
              <a:rPr lang="en-US"/>
              <a:t>Defining a Research Topic</a:t>
            </a:r>
            <a:endParaRPr lang="en-US">
              <a:cs typeface="Arial" panose="020B0604020202020204"/>
            </a:endParaRPr>
          </a:p>
          <a:p>
            <a:pPr marL="741045" indent="-342900">
              <a:buFont typeface="Arial"/>
              <a:buChar char="•"/>
            </a:pPr>
            <a:r>
              <a:rPr lang="en-US" altLang="en-US"/>
              <a:t>Research Questions</a:t>
            </a:r>
            <a:endParaRPr lang="en-US" altLang="en-US">
              <a:cs typeface="Arial" panose="020B0604020202020204"/>
            </a:endParaRPr>
          </a:p>
          <a:p>
            <a:pPr marL="741045" indent="-342900">
              <a:buFont typeface="Arial"/>
              <a:buChar char="•"/>
            </a:pPr>
            <a:r>
              <a:rPr lang="en-US"/>
              <a:t>Research Tasks</a:t>
            </a:r>
            <a:endParaRPr lang="en-US">
              <a:cs typeface="Arial" panose="020B0604020202020204"/>
            </a:endParaRPr>
          </a:p>
          <a:p>
            <a:pPr algn="ctr"/>
            <a:endParaRPr lang="en-US"/>
          </a:p>
          <a:p>
            <a:pPr algn="ctr"/>
            <a:endParaRPr lang="en-US"/>
          </a:p>
        </p:txBody>
      </p:sp>
    </p:spTree>
    <p:extLst>
      <p:ext uri="{BB962C8B-B14F-4D97-AF65-F5344CB8AC3E}">
        <p14:creationId xmlns:p14="http://schemas.microsoft.com/office/powerpoint/2010/main" val="20885270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D0F23B7-C57D-46F2-905E-A14E3A894D4A}"/>
              </a:ext>
            </a:extLst>
          </p:cNvPr>
          <p:cNvSpPr txBox="1">
            <a:spLocks/>
          </p:cNvSpPr>
          <p:nvPr/>
        </p:nvSpPr>
        <p:spPr>
          <a:xfrm>
            <a:off x="628075" y="498859"/>
            <a:ext cx="12561453" cy="1015663"/>
          </a:xfrm>
          <a:prstGeom prst="rect">
            <a:avLst/>
          </a:prstGeom>
        </p:spPr>
        <p:txBody>
          <a:bodyPr vert="horz" lIns="91440" tIns="91440" rIns="91440" bIns="91440" rtlCol="0" anchor="b" anchorCtr="0">
            <a:spAutoFit/>
          </a:bodyPr>
          <a:lstStyle>
            <a:lvl1pPr algn="l" defTabSz="699614" rtl="0" eaLnBrk="1" latinLnBrk="0" hangingPunct="1">
              <a:spcBef>
                <a:spcPct val="0"/>
              </a:spcBef>
              <a:buNone/>
              <a:defRPr sz="5400" kern="1200">
                <a:solidFill>
                  <a:schemeClr val="tx2"/>
                </a:solidFill>
                <a:latin typeface="+mj-lt"/>
                <a:ea typeface="Century Gothic" charset="0"/>
                <a:cs typeface="Century Gothic" charset="0"/>
              </a:defRPr>
            </a:lvl1pPr>
          </a:lstStyle>
          <a:p>
            <a:r>
              <a:rPr lang="en-US"/>
              <a:t>Research Topics, Questions, Tasks</a:t>
            </a:r>
          </a:p>
        </p:txBody>
      </p:sp>
      <p:sp>
        <p:nvSpPr>
          <p:cNvPr id="7" name="Content Placeholder 2">
            <a:extLst>
              <a:ext uri="{FF2B5EF4-FFF2-40B4-BE49-F238E27FC236}">
                <a16:creationId xmlns:a16="http://schemas.microsoft.com/office/drawing/2014/main" id="{3BE23C52-68B7-66CC-68EC-2C7D88F6F7A6}"/>
              </a:ext>
            </a:extLst>
          </p:cNvPr>
          <p:cNvSpPr txBox="1">
            <a:spLocks/>
          </p:cNvSpPr>
          <p:nvPr/>
        </p:nvSpPr>
        <p:spPr>
          <a:xfrm>
            <a:off x="628075" y="1813561"/>
            <a:ext cx="8544954" cy="9019136"/>
          </a:xfrm>
          <a:prstGeom prst="rect">
            <a:avLst/>
          </a:prstGeom>
        </p:spPr>
        <p:txBody>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accent6">
                    <a:lumMod val="75000"/>
                  </a:schemeClr>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r>
              <a:rPr lang="en-US" sz="2720"/>
              <a:t>Research seeks to add new knowledge to the SE body of knowledge</a:t>
            </a:r>
          </a:p>
          <a:p>
            <a:r>
              <a:rPr lang="en-US" sz="2720" b="1"/>
              <a:t>Research Topics </a:t>
            </a:r>
            <a:r>
              <a:rPr lang="en-US" sz="2720"/>
              <a:t>define the application domains, theories, frameworks, in which we will perform research</a:t>
            </a:r>
          </a:p>
          <a:p>
            <a:r>
              <a:rPr lang="en-US" sz="2720" b="1"/>
              <a:t>Research Questions/Problems </a:t>
            </a:r>
            <a:r>
              <a:rPr lang="en-US" sz="2720"/>
              <a:t>define problems that we don’t have the answers to </a:t>
            </a:r>
          </a:p>
          <a:p>
            <a:r>
              <a:rPr lang="en-US" sz="2720" b="1"/>
              <a:t>Research Tasks </a:t>
            </a:r>
            <a:r>
              <a:rPr lang="en-US" sz="2720"/>
              <a:t>define the process by which we will find solutions to the research problems</a:t>
            </a:r>
          </a:p>
          <a:p>
            <a:endParaRPr lang="en-US" sz="4080"/>
          </a:p>
        </p:txBody>
      </p:sp>
      <p:pic>
        <p:nvPicPr>
          <p:cNvPr id="8" name="Picture 7">
            <a:extLst>
              <a:ext uri="{FF2B5EF4-FFF2-40B4-BE49-F238E27FC236}">
                <a16:creationId xmlns:a16="http://schemas.microsoft.com/office/drawing/2014/main" id="{2E89438C-EE04-5EE1-5F50-1D34F92B8F30}"/>
              </a:ext>
            </a:extLst>
          </p:cNvPr>
          <p:cNvPicPr>
            <a:picLocks noChangeAspect="1"/>
          </p:cNvPicPr>
          <p:nvPr/>
        </p:nvPicPr>
        <p:blipFill>
          <a:blip r:embed="rId2"/>
          <a:stretch>
            <a:fillRect/>
          </a:stretch>
        </p:blipFill>
        <p:spPr>
          <a:xfrm>
            <a:off x="9531235" y="1876153"/>
            <a:ext cx="4082009" cy="4446976"/>
          </a:xfrm>
          <a:prstGeom prst="rect">
            <a:avLst/>
          </a:prstGeom>
        </p:spPr>
      </p:pic>
    </p:spTree>
    <p:extLst>
      <p:ext uri="{BB962C8B-B14F-4D97-AF65-F5344CB8AC3E}">
        <p14:creationId xmlns:p14="http://schemas.microsoft.com/office/powerpoint/2010/main" val="308672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D0F23B7-C57D-46F2-905E-A14E3A894D4A}"/>
              </a:ext>
            </a:extLst>
          </p:cNvPr>
          <p:cNvSpPr txBox="1">
            <a:spLocks/>
          </p:cNvSpPr>
          <p:nvPr/>
        </p:nvSpPr>
        <p:spPr>
          <a:xfrm>
            <a:off x="628075" y="498859"/>
            <a:ext cx="12561453" cy="1015663"/>
          </a:xfrm>
          <a:prstGeom prst="rect">
            <a:avLst/>
          </a:prstGeom>
        </p:spPr>
        <p:txBody>
          <a:bodyPr vert="horz" lIns="91440" tIns="91440" rIns="91440" bIns="91440" rtlCol="0" anchor="b" anchorCtr="0">
            <a:spAutoFit/>
          </a:bodyPr>
          <a:lstStyle>
            <a:lvl1pPr algn="l" defTabSz="699614" rtl="0" eaLnBrk="1" latinLnBrk="0" hangingPunct="1">
              <a:spcBef>
                <a:spcPct val="0"/>
              </a:spcBef>
              <a:buNone/>
              <a:defRPr sz="5400" kern="1200">
                <a:solidFill>
                  <a:schemeClr val="tx2"/>
                </a:solidFill>
                <a:latin typeface="+mj-lt"/>
                <a:ea typeface="Century Gothic" charset="0"/>
                <a:cs typeface="Century Gothic" charset="0"/>
              </a:defRPr>
            </a:lvl1pPr>
          </a:lstStyle>
          <a:p>
            <a:r>
              <a:rPr lang="en-US"/>
              <a:t>Defining a Research Topic</a:t>
            </a:r>
          </a:p>
        </p:txBody>
      </p:sp>
      <p:sp>
        <p:nvSpPr>
          <p:cNvPr id="7" name="Content Placeholder 2">
            <a:extLst>
              <a:ext uri="{FF2B5EF4-FFF2-40B4-BE49-F238E27FC236}">
                <a16:creationId xmlns:a16="http://schemas.microsoft.com/office/drawing/2014/main" id="{3BE23C52-68B7-66CC-68EC-2C7D88F6F7A6}"/>
              </a:ext>
            </a:extLst>
          </p:cNvPr>
          <p:cNvSpPr txBox="1">
            <a:spLocks/>
          </p:cNvSpPr>
          <p:nvPr/>
        </p:nvSpPr>
        <p:spPr>
          <a:xfrm>
            <a:off x="628074" y="1813561"/>
            <a:ext cx="12768611" cy="5459980"/>
          </a:xfrm>
          <a:prstGeom prst="rect">
            <a:avLst/>
          </a:prstGeom>
        </p:spPr>
        <p:txBody>
          <a:bodyPr lIns="91440" tIns="45720" rIns="91440" bIns="45720" anchor="t"/>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accent6">
                    <a:lumMod val="75000"/>
                  </a:schemeClr>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pPr marL="524510" indent="-524510"/>
            <a:r>
              <a:rPr lang="en-US" sz="3150"/>
              <a:t>Good research topics should be:</a:t>
            </a:r>
            <a:r>
              <a:rPr lang="en-US" sz="2800"/>
              <a:t> (</a:t>
            </a:r>
            <a:r>
              <a:rPr lang="en-US" sz="2800">
                <a:hlinkClick r:id="rId2"/>
              </a:rPr>
              <a:t>link to previous talk</a:t>
            </a:r>
            <a:r>
              <a:rPr lang="en-US" sz="2800"/>
              <a:t>)</a:t>
            </a:r>
          </a:p>
          <a:p>
            <a:pPr marL="1136650" lvl="1" indent="-436880"/>
            <a:r>
              <a:rPr lang="en-US" sz="2720"/>
              <a:t>Aligned with your long-term interests and understandings</a:t>
            </a:r>
          </a:p>
          <a:p>
            <a:pPr marL="1136650" lvl="1" indent="-436880"/>
            <a:r>
              <a:rPr lang="en-US" sz="2720"/>
              <a:t>Aligned with your advisor’s or collaborator’s interests</a:t>
            </a:r>
          </a:p>
          <a:p>
            <a:pPr marL="1136650" lvl="1" indent="-436880"/>
            <a:r>
              <a:rPr lang="en-US" sz="2720"/>
              <a:t>Built on the foundation of your skillsets and capabilities</a:t>
            </a:r>
          </a:p>
          <a:p>
            <a:pPr marL="1136650" lvl="1" indent="-436880"/>
            <a:r>
              <a:rPr lang="en-US" sz="2720"/>
              <a:t>Enabling you to learn something big</a:t>
            </a:r>
          </a:p>
          <a:p>
            <a:pPr marL="1136650" lvl="1" indent="-436880"/>
            <a:r>
              <a:rPr lang="en-US" sz="2720"/>
              <a:t>Responsive to an authentic need in the field …</a:t>
            </a:r>
          </a:p>
          <a:p>
            <a:pPr marL="524510" indent="-524510"/>
            <a:r>
              <a:rPr lang="en-US" sz="3150"/>
              <a:t>“My research topic is Model-based Systems Engineering applied to responsive and transient space-based communication and networking.”   </a:t>
            </a:r>
          </a:p>
          <a:p>
            <a:pPr marL="524510" indent="-524510"/>
            <a:endParaRPr lang="en-US" sz="4080"/>
          </a:p>
        </p:txBody>
      </p:sp>
    </p:spTree>
    <p:extLst>
      <p:ext uri="{BB962C8B-B14F-4D97-AF65-F5344CB8AC3E}">
        <p14:creationId xmlns:p14="http://schemas.microsoft.com/office/powerpoint/2010/main" val="40769243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3347F-4594-D3F2-2E78-7F3EBAFC74CA}"/>
              </a:ext>
            </a:extLst>
          </p:cNvPr>
          <p:cNvSpPr>
            <a:spLocks noGrp="1"/>
          </p:cNvSpPr>
          <p:nvPr>
            <p:ph type="title"/>
          </p:nvPr>
        </p:nvSpPr>
        <p:spPr>
          <a:xfrm>
            <a:off x="628075" y="498859"/>
            <a:ext cx="12561453" cy="1015663"/>
          </a:xfrm>
        </p:spPr>
        <p:txBody>
          <a:bodyPr/>
          <a:lstStyle/>
          <a:p>
            <a:r>
              <a:rPr lang="en-US"/>
              <a:t>Defining a Research Topic</a:t>
            </a:r>
          </a:p>
        </p:txBody>
      </p:sp>
      <p:sp>
        <p:nvSpPr>
          <p:cNvPr id="4" name="Content Placeholder 2">
            <a:extLst>
              <a:ext uri="{FF2B5EF4-FFF2-40B4-BE49-F238E27FC236}">
                <a16:creationId xmlns:a16="http://schemas.microsoft.com/office/drawing/2014/main" id="{4333628D-CED9-F971-BF6D-F88DF9D5B1CC}"/>
              </a:ext>
            </a:extLst>
          </p:cNvPr>
          <p:cNvSpPr txBox="1">
            <a:spLocks/>
          </p:cNvSpPr>
          <p:nvPr/>
        </p:nvSpPr>
        <p:spPr>
          <a:xfrm>
            <a:off x="628074" y="1813561"/>
            <a:ext cx="12768611" cy="5459980"/>
          </a:xfrm>
          <a:prstGeom prst="rect">
            <a:avLst/>
          </a:prstGeom>
        </p:spPr>
        <p:txBody>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accent6">
                    <a:lumMod val="75000"/>
                  </a:schemeClr>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r>
              <a:rPr lang="en-US" sz="3173"/>
              <a:t>Define your research topic in terms of </a:t>
            </a:r>
            <a:br>
              <a:rPr lang="en-US" sz="3173"/>
            </a:br>
            <a:r>
              <a:rPr lang="en-US" sz="3173"/>
              <a:t>basic, applied, and/or translational research</a:t>
            </a:r>
          </a:p>
        </p:txBody>
      </p:sp>
      <p:sp>
        <p:nvSpPr>
          <p:cNvPr id="8" name="TextBox 7">
            <a:extLst>
              <a:ext uri="{FF2B5EF4-FFF2-40B4-BE49-F238E27FC236}">
                <a16:creationId xmlns:a16="http://schemas.microsoft.com/office/drawing/2014/main" id="{269357AF-2A32-0CFB-D71F-163B43B41645}"/>
              </a:ext>
            </a:extLst>
          </p:cNvPr>
          <p:cNvSpPr txBox="1"/>
          <p:nvPr/>
        </p:nvSpPr>
        <p:spPr>
          <a:xfrm>
            <a:off x="1422400" y="3292807"/>
            <a:ext cx="2917371" cy="1015663"/>
          </a:xfrm>
          <a:prstGeom prst="rect">
            <a:avLst/>
          </a:prstGeom>
          <a:noFill/>
        </p:spPr>
        <p:txBody>
          <a:bodyPr wrap="square">
            <a:spAutoFit/>
          </a:bodyPr>
          <a:lstStyle/>
          <a:p>
            <a:r>
              <a:rPr lang="en-US" b="1" u="sng"/>
              <a:t>B</a:t>
            </a:r>
            <a:r>
              <a:rPr lang="en-US" sz="2000" b="1" u="sng"/>
              <a:t>asic Research</a:t>
            </a:r>
          </a:p>
          <a:p>
            <a:r>
              <a:rPr lang="en-US"/>
              <a:t>	Domain of theories, frameworks</a:t>
            </a:r>
            <a:r>
              <a:rPr lang="en-US" sz="2000"/>
              <a:t>		</a:t>
            </a:r>
          </a:p>
        </p:txBody>
      </p:sp>
      <p:sp>
        <p:nvSpPr>
          <p:cNvPr id="9" name="TextBox 8">
            <a:extLst>
              <a:ext uri="{FF2B5EF4-FFF2-40B4-BE49-F238E27FC236}">
                <a16:creationId xmlns:a16="http://schemas.microsoft.com/office/drawing/2014/main" id="{9A17577B-EE55-EACE-16CD-39D8DBE0363D}"/>
              </a:ext>
            </a:extLst>
          </p:cNvPr>
          <p:cNvSpPr txBox="1"/>
          <p:nvPr/>
        </p:nvSpPr>
        <p:spPr>
          <a:xfrm>
            <a:off x="5375563" y="3292807"/>
            <a:ext cx="2670629" cy="1631216"/>
          </a:xfrm>
          <a:prstGeom prst="rect">
            <a:avLst/>
          </a:prstGeom>
          <a:noFill/>
        </p:spPr>
        <p:txBody>
          <a:bodyPr wrap="square">
            <a:spAutoFit/>
          </a:bodyPr>
          <a:lstStyle/>
          <a:p>
            <a:r>
              <a:rPr lang="en-US" b="1" u="sng"/>
              <a:t>Applied</a:t>
            </a:r>
            <a:r>
              <a:rPr lang="en-US" sz="2000" b="1" u="sng"/>
              <a:t> Research</a:t>
            </a:r>
          </a:p>
          <a:p>
            <a:r>
              <a:rPr lang="en-US"/>
              <a:t>	Domain of methods, tools, procedures</a:t>
            </a:r>
            <a:r>
              <a:rPr lang="en-US" sz="2000"/>
              <a:t>			</a:t>
            </a:r>
          </a:p>
        </p:txBody>
      </p:sp>
      <p:sp>
        <p:nvSpPr>
          <p:cNvPr id="10" name="TextBox 9">
            <a:extLst>
              <a:ext uri="{FF2B5EF4-FFF2-40B4-BE49-F238E27FC236}">
                <a16:creationId xmlns:a16="http://schemas.microsoft.com/office/drawing/2014/main" id="{E262CF23-11AA-040A-6268-BA0E6A918A06}"/>
              </a:ext>
            </a:extLst>
          </p:cNvPr>
          <p:cNvSpPr txBox="1"/>
          <p:nvPr/>
        </p:nvSpPr>
        <p:spPr>
          <a:xfrm>
            <a:off x="9328727" y="3292807"/>
            <a:ext cx="3530930" cy="1323439"/>
          </a:xfrm>
          <a:prstGeom prst="rect">
            <a:avLst/>
          </a:prstGeom>
          <a:noFill/>
        </p:spPr>
        <p:txBody>
          <a:bodyPr wrap="square">
            <a:spAutoFit/>
          </a:bodyPr>
          <a:lstStyle/>
          <a:p>
            <a:r>
              <a:rPr lang="en-US" b="1" u="sng"/>
              <a:t>Translational</a:t>
            </a:r>
            <a:r>
              <a:rPr lang="en-US" sz="2000" b="1" u="sng"/>
              <a:t> Research</a:t>
            </a:r>
          </a:p>
          <a:p>
            <a:r>
              <a:rPr lang="en-US"/>
              <a:t>	Domain of practice, applications, results, engineers </a:t>
            </a:r>
            <a:r>
              <a:rPr lang="en-US" sz="2000"/>
              <a:t>		</a:t>
            </a:r>
          </a:p>
        </p:txBody>
      </p:sp>
      <p:sp>
        <p:nvSpPr>
          <p:cNvPr id="12" name="TextBox 11">
            <a:extLst>
              <a:ext uri="{FF2B5EF4-FFF2-40B4-BE49-F238E27FC236}">
                <a16:creationId xmlns:a16="http://schemas.microsoft.com/office/drawing/2014/main" id="{AB41F6CB-15EB-2B2B-0553-7717C53D7F77}"/>
              </a:ext>
            </a:extLst>
          </p:cNvPr>
          <p:cNvSpPr txBox="1"/>
          <p:nvPr/>
        </p:nvSpPr>
        <p:spPr>
          <a:xfrm>
            <a:off x="1166421" y="5026772"/>
            <a:ext cx="3173350" cy="1323439"/>
          </a:xfrm>
          <a:prstGeom prst="rect">
            <a:avLst/>
          </a:prstGeom>
          <a:noFill/>
        </p:spPr>
        <p:txBody>
          <a:bodyPr wrap="square">
            <a:spAutoFit/>
          </a:bodyPr>
          <a:lstStyle/>
          <a:p>
            <a:r>
              <a:rPr lang="en-US" sz="2000"/>
              <a:t>“My research topic seeks to develop an ontology of “technical debt” in the field of systems engineering.”</a:t>
            </a:r>
          </a:p>
        </p:txBody>
      </p:sp>
      <p:sp>
        <p:nvSpPr>
          <p:cNvPr id="13" name="TextBox 12">
            <a:extLst>
              <a:ext uri="{FF2B5EF4-FFF2-40B4-BE49-F238E27FC236}">
                <a16:creationId xmlns:a16="http://schemas.microsoft.com/office/drawing/2014/main" id="{3F1622A6-3957-EA4C-F23C-63857DD1B5EB}"/>
              </a:ext>
            </a:extLst>
          </p:cNvPr>
          <p:cNvSpPr txBox="1"/>
          <p:nvPr/>
        </p:nvSpPr>
        <p:spPr>
          <a:xfrm>
            <a:off x="5124202" y="5026772"/>
            <a:ext cx="3173350" cy="1631216"/>
          </a:xfrm>
          <a:prstGeom prst="rect">
            <a:avLst/>
          </a:prstGeom>
          <a:noFill/>
        </p:spPr>
        <p:txBody>
          <a:bodyPr wrap="square" lIns="91440" tIns="45720" rIns="91440" bIns="45720" anchor="t">
            <a:spAutoFit/>
          </a:bodyPr>
          <a:lstStyle/>
          <a:p>
            <a:r>
              <a:rPr lang="en-US" sz="2000"/>
              <a:t>“My research compares requirements engineering procedures as applied to a set of </a:t>
            </a:r>
            <a:r>
              <a:rPr lang="en-US"/>
              <a:t>System Safety problems</a:t>
            </a:r>
            <a:r>
              <a:rPr lang="en-US" sz="2000"/>
              <a:t>.”</a:t>
            </a:r>
          </a:p>
        </p:txBody>
      </p:sp>
      <p:sp>
        <p:nvSpPr>
          <p:cNvPr id="14" name="TextBox 13">
            <a:extLst>
              <a:ext uri="{FF2B5EF4-FFF2-40B4-BE49-F238E27FC236}">
                <a16:creationId xmlns:a16="http://schemas.microsoft.com/office/drawing/2014/main" id="{22112788-AEE7-93D3-4C2D-2471BFF3D3FA}"/>
              </a:ext>
            </a:extLst>
          </p:cNvPr>
          <p:cNvSpPr txBox="1"/>
          <p:nvPr/>
        </p:nvSpPr>
        <p:spPr>
          <a:xfrm>
            <a:off x="9260443" y="5026772"/>
            <a:ext cx="3173350" cy="1938992"/>
          </a:xfrm>
          <a:prstGeom prst="rect">
            <a:avLst/>
          </a:prstGeom>
          <a:noFill/>
        </p:spPr>
        <p:txBody>
          <a:bodyPr wrap="square" lIns="91440" tIns="45720" rIns="91440" bIns="45720" anchor="t">
            <a:spAutoFit/>
          </a:bodyPr>
          <a:lstStyle/>
          <a:p>
            <a:r>
              <a:rPr lang="en-US" sz="2000"/>
              <a:t>“My research studies the</a:t>
            </a:r>
            <a:r>
              <a:rPr lang="en-US"/>
              <a:t> quality of</a:t>
            </a:r>
            <a:r>
              <a:rPr lang="en-US" sz="2000"/>
              <a:t> artifacts that engineers actually produce to document ATO requirements compliance.”</a:t>
            </a:r>
            <a:r>
              <a:rPr lang="en-US"/>
              <a:t>   </a:t>
            </a:r>
            <a:endParaRPr lang="en-US" sz="2000"/>
          </a:p>
        </p:txBody>
      </p:sp>
    </p:spTree>
    <p:extLst>
      <p:ext uri="{BB962C8B-B14F-4D97-AF65-F5344CB8AC3E}">
        <p14:creationId xmlns:p14="http://schemas.microsoft.com/office/powerpoint/2010/main" val="6934487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3347F-4594-D3F2-2E78-7F3EBAFC74CA}"/>
              </a:ext>
            </a:extLst>
          </p:cNvPr>
          <p:cNvSpPr>
            <a:spLocks noGrp="1"/>
          </p:cNvSpPr>
          <p:nvPr>
            <p:ph type="title"/>
          </p:nvPr>
        </p:nvSpPr>
        <p:spPr>
          <a:xfrm>
            <a:off x="628075" y="498859"/>
            <a:ext cx="12561453" cy="1015663"/>
          </a:xfrm>
        </p:spPr>
        <p:txBody>
          <a:bodyPr/>
          <a:lstStyle/>
          <a:p>
            <a:r>
              <a:rPr lang="en-US"/>
              <a:t>Defining a Research Topic</a:t>
            </a:r>
          </a:p>
        </p:txBody>
      </p:sp>
      <p:sp>
        <p:nvSpPr>
          <p:cNvPr id="4" name="Content Placeholder 2">
            <a:extLst>
              <a:ext uri="{FF2B5EF4-FFF2-40B4-BE49-F238E27FC236}">
                <a16:creationId xmlns:a16="http://schemas.microsoft.com/office/drawing/2014/main" id="{4333628D-CED9-F971-BF6D-F88DF9D5B1CC}"/>
              </a:ext>
            </a:extLst>
          </p:cNvPr>
          <p:cNvSpPr txBox="1">
            <a:spLocks/>
          </p:cNvSpPr>
          <p:nvPr/>
        </p:nvSpPr>
        <p:spPr>
          <a:xfrm>
            <a:off x="628074" y="1813561"/>
            <a:ext cx="12768611" cy="5459980"/>
          </a:xfrm>
          <a:prstGeom prst="rect">
            <a:avLst/>
          </a:prstGeom>
        </p:spPr>
        <p:txBody>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accent6">
                    <a:lumMod val="75000"/>
                  </a:schemeClr>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r>
              <a:rPr lang="en-US" sz="3173"/>
              <a:t>Define your research topic in terms of </a:t>
            </a:r>
            <a:br>
              <a:rPr lang="en-US" sz="3173"/>
            </a:br>
            <a:r>
              <a:rPr lang="en-US" sz="3173"/>
              <a:t>basic, applied, and/or translational research</a:t>
            </a:r>
          </a:p>
        </p:txBody>
      </p:sp>
      <p:sp>
        <p:nvSpPr>
          <p:cNvPr id="8" name="TextBox 7">
            <a:extLst>
              <a:ext uri="{FF2B5EF4-FFF2-40B4-BE49-F238E27FC236}">
                <a16:creationId xmlns:a16="http://schemas.microsoft.com/office/drawing/2014/main" id="{269357AF-2A32-0CFB-D71F-163B43B41645}"/>
              </a:ext>
            </a:extLst>
          </p:cNvPr>
          <p:cNvSpPr txBox="1"/>
          <p:nvPr/>
        </p:nvSpPr>
        <p:spPr>
          <a:xfrm>
            <a:off x="1422400" y="3292807"/>
            <a:ext cx="2917371" cy="1015663"/>
          </a:xfrm>
          <a:prstGeom prst="rect">
            <a:avLst/>
          </a:prstGeom>
          <a:noFill/>
        </p:spPr>
        <p:txBody>
          <a:bodyPr wrap="square">
            <a:spAutoFit/>
          </a:bodyPr>
          <a:lstStyle/>
          <a:p>
            <a:r>
              <a:rPr lang="en-US" b="1" u="sng"/>
              <a:t>B</a:t>
            </a:r>
            <a:r>
              <a:rPr lang="en-US" sz="2000" b="1" u="sng"/>
              <a:t>asic Research</a:t>
            </a:r>
          </a:p>
          <a:p>
            <a:r>
              <a:rPr lang="en-US"/>
              <a:t>	Domain of theories, frameworks</a:t>
            </a:r>
            <a:r>
              <a:rPr lang="en-US" sz="2000"/>
              <a:t>		</a:t>
            </a:r>
          </a:p>
        </p:txBody>
      </p:sp>
      <p:sp>
        <p:nvSpPr>
          <p:cNvPr id="9" name="TextBox 8">
            <a:extLst>
              <a:ext uri="{FF2B5EF4-FFF2-40B4-BE49-F238E27FC236}">
                <a16:creationId xmlns:a16="http://schemas.microsoft.com/office/drawing/2014/main" id="{9A17577B-EE55-EACE-16CD-39D8DBE0363D}"/>
              </a:ext>
            </a:extLst>
          </p:cNvPr>
          <p:cNvSpPr txBox="1"/>
          <p:nvPr/>
        </p:nvSpPr>
        <p:spPr>
          <a:xfrm>
            <a:off x="5375563" y="3292807"/>
            <a:ext cx="2670629" cy="1631216"/>
          </a:xfrm>
          <a:prstGeom prst="rect">
            <a:avLst/>
          </a:prstGeom>
          <a:noFill/>
        </p:spPr>
        <p:txBody>
          <a:bodyPr wrap="square">
            <a:spAutoFit/>
          </a:bodyPr>
          <a:lstStyle/>
          <a:p>
            <a:r>
              <a:rPr lang="en-US" b="1" u="sng"/>
              <a:t>Applied</a:t>
            </a:r>
            <a:r>
              <a:rPr lang="en-US" sz="2000" b="1" u="sng"/>
              <a:t> Research</a:t>
            </a:r>
          </a:p>
          <a:p>
            <a:r>
              <a:rPr lang="en-US"/>
              <a:t>	Domain of methods, tools, procedures</a:t>
            </a:r>
            <a:r>
              <a:rPr lang="en-US" sz="2000"/>
              <a:t>			</a:t>
            </a:r>
          </a:p>
        </p:txBody>
      </p:sp>
      <p:sp>
        <p:nvSpPr>
          <p:cNvPr id="10" name="TextBox 9">
            <a:extLst>
              <a:ext uri="{FF2B5EF4-FFF2-40B4-BE49-F238E27FC236}">
                <a16:creationId xmlns:a16="http://schemas.microsoft.com/office/drawing/2014/main" id="{E262CF23-11AA-040A-6268-BA0E6A918A06}"/>
              </a:ext>
            </a:extLst>
          </p:cNvPr>
          <p:cNvSpPr txBox="1"/>
          <p:nvPr/>
        </p:nvSpPr>
        <p:spPr>
          <a:xfrm>
            <a:off x="9328727" y="3292807"/>
            <a:ext cx="3530930" cy="1323439"/>
          </a:xfrm>
          <a:prstGeom prst="rect">
            <a:avLst/>
          </a:prstGeom>
          <a:noFill/>
        </p:spPr>
        <p:txBody>
          <a:bodyPr wrap="square">
            <a:spAutoFit/>
          </a:bodyPr>
          <a:lstStyle/>
          <a:p>
            <a:r>
              <a:rPr lang="en-US" b="1" u="sng"/>
              <a:t>Translational</a:t>
            </a:r>
            <a:r>
              <a:rPr lang="en-US" sz="2000" b="1" u="sng"/>
              <a:t> Research</a:t>
            </a:r>
          </a:p>
          <a:p>
            <a:r>
              <a:rPr lang="en-US"/>
              <a:t>	Domain of practice, applications, results, engineers </a:t>
            </a:r>
            <a:r>
              <a:rPr lang="en-US" sz="2000"/>
              <a:t>		</a:t>
            </a:r>
          </a:p>
        </p:txBody>
      </p:sp>
      <p:sp>
        <p:nvSpPr>
          <p:cNvPr id="12" name="TextBox 11">
            <a:extLst>
              <a:ext uri="{FF2B5EF4-FFF2-40B4-BE49-F238E27FC236}">
                <a16:creationId xmlns:a16="http://schemas.microsoft.com/office/drawing/2014/main" id="{AB41F6CB-15EB-2B2B-0553-7717C53D7F77}"/>
              </a:ext>
            </a:extLst>
          </p:cNvPr>
          <p:cNvSpPr txBox="1"/>
          <p:nvPr/>
        </p:nvSpPr>
        <p:spPr>
          <a:xfrm>
            <a:off x="1166421" y="5026772"/>
            <a:ext cx="3173350" cy="1323439"/>
          </a:xfrm>
          <a:prstGeom prst="rect">
            <a:avLst/>
          </a:prstGeom>
          <a:noFill/>
        </p:spPr>
        <p:txBody>
          <a:bodyPr wrap="square">
            <a:spAutoFit/>
          </a:bodyPr>
          <a:lstStyle/>
          <a:p>
            <a:r>
              <a:rPr lang="en-US" sz="2000"/>
              <a:t>“My research topic seeks to develop an ontology of “technical debt” in the field of systems engineering.”</a:t>
            </a:r>
          </a:p>
        </p:txBody>
      </p:sp>
      <p:sp>
        <p:nvSpPr>
          <p:cNvPr id="13" name="TextBox 12">
            <a:extLst>
              <a:ext uri="{FF2B5EF4-FFF2-40B4-BE49-F238E27FC236}">
                <a16:creationId xmlns:a16="http://schemas.microsoft.com/office/drawing/2014/main" id="{3F1622A6-3957-EA4C-F23C-63857DD1B5EB}"/>
              </a:ext>
            </a:extLst>
          </p:cNvPr>
          <p:cNvSpPr txBox="1"/>
          <p:nvPr/>
        </p:nvSpPr>
        <p:spPr>
          <a:xfrm>
            <a:off x="5124202" y="5026772"/>
            <a:ext cx="3173350" cy="1938992"/>
          </a:xfrm>
          <a:prstGeom prst="rect">
            <a:avLst/>
          </a:prstGeom>
          <a:noFill/>
        </p:spPr>
        <p:txBody>
          <a:bodyPr wrap="square" lIns="91440" tIns="45720" rIns="91440" bIns="45720" anchor="t">
            <a:spAutoFit/>
          </a:bodyPr>
          <a:lstStyle/>
          <a:p>
            <a:r>
              <a:rPr lang="en-US" sz="2000"/>
              <a:t>“My research compares requirements engineering procedures as applied to a set of </a:t>
            </a:r>
            <a:r>
              <a:rPr lang="en-US"/>
              <a:t>System Safety </a:t>
            </a:r>
            <a:r>
              <a:rPr lang="en-US" sz="2000"/>
              <a:t>problems.”</a:t>
            </a:r>
            <a:endParaRPr lang="en-US"/>
          </a:p>
          <a:p>
            <a:endParaRPr lang="en-US" sz="2000">
              <a:cs typeface="Arial"/>
            </a:endParaRPr>
          </a:p>
        </p:txBody>
      </p:sp>
      <p:sp>
        <p:nvSpPr>
          <p:cNvPr id="14" name="TextBox 13">
            <a:extLst>
              <a:ext uri="{FF2B5EF4-FFF2-40B4-BE49-F238E27FC236}">
                <a16:creationId xmlns:a16="http://schemas.microsoft.com/office/drawing/2014/main" id="{22112788-AEE7-93D3-4C2D-2471BFF3D3FA}"/>
              </a:ext>
            </a:extLst>
          </p:cNvPr>
          <p:cNvSpPr txBox="1"/>
          <p:nvPr/>
        </p:nvSpPr>
        <p:spPr>
          <a:xfrm>
            <a:off x="9260443" y="5026772"/>
            <a:ext cx="3173350" cy="1938992"/>
          </a:xfrm>
          <a:prstGeom prst="rect">
            <a:avLst/>
          </a:prstGeom>
          <a:noFill/>
        </p:spPr>
        <p:txBody>
          <a:bodyPr wrap="square" lIns="91440" tIns="45720" rIns="91440" bIns="45720" anchor="t">
            <a:spAutoFit/>
          </a:bodyPr>
          <a:lstStyle/>
          <a:p>
            <a:r>
              <a:rPr lang="en-US" sz="2000"/>
              <a:t>“My research studies the</a:t>
            </a:r>
            <a:r>
              <a:rPr lang="en-US"/>
              <a:t> quality of</a:t>
            </a:r>
            <a:r>
              <a:rPr lang="en-US" sz="2000"/>
              <a:t> artifacts that engineers actually produce to document ATO requirements compliance.”</a:t>
            </a:r>
            <a:r>
              <a:rPr lang="en-US"/>
              <a:t>   </a:t>
            </a:r>
          </a:p>
        </p:txBody>
      </p:sp>
      <p:grpSp>
        <p:nvGrpSpPr>
          <p:cNvPr id="18" name="Group 17">
            <a:extLst>
              <a:ext uri="{FF2B5EF4-FFF2-40B4-BE49-F238E27FC236}">
                <a16:creationId xmlns:a16="http://schemas.microsoft.com/office/drawing/2014/main" id="{D969DD73-739F-597E-CC1C-14A46E701343}"/>
              </a:ext>
            </a:extLst>
          </p:cNvPr>
          <p:cNvGrpSpPr/>
          <p:nvPr/>
        </p:nvGrpSpPr>
        <p:grpSpPr>
          <a:xfrm>
            <a:off x="203530" y="2264228"/>
            <a:ext cx="6507347" cy="6345314"/>
            <a:chOff x="10847118" y="-261257"/>
            <a:chExt cx="6507347" cy="6345314"/>
          </a:xfrm>
        </p:grpSpPr>
        <p:sp>
          <p:nvSpPr>
            <p:cNvPr id="15" name="Oval 14">
              <a:extLst>
                <a:ext uri="{FF2B5EF4-FFF2-40B4-BE49-F238E27FC236}">
                  <a16:creationId xmlns:a16="http://schemas.microsoft.com/office/drawing/2014/main" id="{BCBC88CA-A89A-9CCF-D447-7878D4525B08}"/>
                </a:ext>
              </a:extLst>
            </p:cNvPr>
            <p:cNvSpPr/>
            <p:nvPr/>
          </p:nvSpPr>
          <p:spPr>
            <a:xfrm>
              <a:off x="10847118" y="-261257"/>
              <a:ext cx="5185280" cy="5185280"/>
            </a:xfrm>
            <a:prstGeom prst="ellipse">
              <a:avLst/>
            </a:prstGeom>
            <a:noFill/>
            <a:ln w="3810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6651E4D-BE09-85F1-4F69-BD6C959A5877}"/>
                </a:ext>
              </a:extLst>
            </p:cNvPr>
            <p:cNvCxnSpPr>
              <a:cxnSpLocks/>
            </p:cNvCxnSpPr>
            <p:nvPr/>
          </p:nvCxnSpPr>
          <p:spPr>
            <a:xfrm>
              <a:off x="15326468" y="4051113"/>
              <a:ext cx="2027997" cy="2032944"/>
            </a:xfrm>
            <a:prstGeom prst="line">
              <a:avLst/>
            </a:prstGeom>
            <a:ln w="381000">
              <a:solidFill>
                <a:schemeClr val="tx2"/>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95679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3347F-4594-D3F2-2E78-7F3EBAFC74CA}"/>
              </a:ext>
            </a:extLst>
          </p:cNvPr>
          <p:cNvSpPr>
            <a:spLocks noGrp="1"/>
          </p:cNvSpPr>
          <p:nvPr>
            <p:ph type="title"/>
          </p:nvPr>
        </p:nvSpPr>
        <p:spPr>
          <a:xfrm>
            <a:off x="628075" y="498859"/>
            <a:ext cx="12561453" cy="1015663"/>
          </a:xfrm>
        </p:spPr>
        <p:txBody>
          <a:bodyPr/>
          <a:lstStyle/>
          <a:p>
            <a:r>
              <a:rPr lang="en-US"/>
              <a:t>Defining a Research Topic</a:t>
            </a:r>
          </a:p>
        </p:txBody>
      </p:sp>
      <p:sp>
        <p:nvSpPr>
          <p:cNvPr id="4" name="Content Placeholder 2">
            <a:extLst>
              <a:ext uri="{FF2B5EF4-FFF2-40B4-BE49-F238E27FC236}">
                <a16:creationId xmlns:a16="http://schemas.microsoft.com/office/drawing/2014/main" id="{4333628D-CED9-F971-BF6D-F88DF9D5B1CC}"/>
              </a:ext>
            </a:extLst>
          </p:cNvPr>
          <p:cNvSpPr txBox="1">
            <a:spLocks/>
          </p:cNvSpPr>
          <p:nvPr/>
        </p:nvSpPr>
        <p:spPr>
          <a:xfrm>
            <a:off x="628074" y="1813561"/>
            <a:ext cx="12768611" cy="5459980"/>
          </a:xfrm>
          <a:prstGeom prst="rect">
            <a:avLst/>
          </a:prstGeom>
        </p:spPr>
        <p:txBody>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accent6">
                    <a:lumMod val="75000"/>
                  </a:schemeClr>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r>
              <a:rPr lang="en-US" sz="3173"/>
              <a:t>Define your research topic in terms of </a:t>
            </a:r>
            <a:br>
              <a:rPr lang="en-US" sz="3173"/>
            </a:br>
            <a:r>
              <a:rPr lang="en-US" sz="3173"/>
              <a:t>basic, applied, and/or translational research</a:t>
            </a:r>
          </a:p>
        </p:txBody>
      </p:sp>
      <p:sp>
        <p:nvSpPr>
          <p:cNvPr id="8" name="TextBox 7">
            <a:extLst>
              <a:ext uri="{FF2B5EF4-FFF2-40B4-BE49-F238E27FC236}">
                <a16:creationId xmlns:a16="http://schemas.microsoft.com/office/drawing/2014/main" id="{269357AF-2A32-0CFB-D71F-163B43B41645}"/>
              </a:ext>
            </a:extLst>
          </p:cNvPr>
          <p:cNvSpPr txBox="1"/>
          <p:nvPr/>
        </p:nvSpPr>
        <p:spPr>
          <a:xfrm>
            <a:off x="1422400" y="3292807"/>
            <a:ext cx="2917371" cy="1015663"/>
          </a:xfrm>
          <a:prstGeom prst="rect">
            <a:avLst/>
          </a:prstGeom>
          <a:noFill/>
        </p:spPr>
        <p:txBody>
          <a:bodyPr wrap="square">
            <a:spAutoFit/>
          </a:bodyPr>
          <a:lstStyle/>
          <a:p>
            <a:r>
              <a:rPr lang="en-US" b="1" u="sng"/>
              <a:t>B</a:t>
            </a:r>
            <a:r>
              <a:rPr lang="en-US" sz="2000" b="1" u="sng"/>
              <a:t>asic Research</a:t>
            </a:r>
          </a:p>
          <a:p>
            <a:r>
              <a:rPr lang="en-US"/>
              <a:t>	Domain of theories, frameworks</a:t>
            </a:r>
            <a:r>
              <a:rPr lang="en-US" sz="2000"/>
              <a:t>		</a:t>
            </a:r>
          </a:p>
        </p:txBody>
      </p:sp>
      <p:sp>
        <p:nvSpPr>
          <p:cNvPr id="9" name="TextBox 8">
            <a:extLst>
              <a:ext uri="{FF2B5EF4-FFF2-40B4-BE49-F238E27FC236}">
                <a16:creationId xmlns:a16="http://schemas.microsoft.com/office/drawing/2014/main" id="{9A17577B-EE55-EACE-16CD-39D8DBE0363D}"/>
              </a:ext>
            </a:extLst>
          </p:cNvPr>
          <p:cNvSpPr txBox="1"/>
          <p:nvPr/>
        </p:nvSpPr>
        <p:spPr>
          <a:xfrm>
            <a:off x="5375563" y="3292807"/>
            <a:ext cx="2670629" cy="1631216"/>
          </a:xfrm>
          <a:prstGeom prst="rect">
            <a:avLst/>
          </a:prstGeom>
          <a:noFill/>
        </p:spPr>
        <p:txBody>
          <a:bodyPr wrap="square">
            <a:spAutoFit/>
          </a:bodyPr>
          <a:lstStyle/>
          <a:p>
            <a:r>
              <a:rPr lang="en-US" b="1" u="sng"/>
              <a:t>Applied</a:t>
            </a:r>
            <a:r>
              <a:rPr lang="en-US" sz="2000" b="1" u="sng"/>
              <a:t> Research</a:t>
            </a:r>
          </a:p>
          <a:p>
            <a:r>
              <a:rPr lang="en-US"/>
              <a:t>	Domain of methods, tools, procedures</a:t>
            </a:r>
            <a:r>
              <a:rPr lang="en-US" sz="2000"/>
              <a:t>			</a:t>
            </a:r>
          </a:p>
        </p:txBody>
      </p:sp>
      <p:sp>
        <p:nvSpPr>
          <p:cNvPr id="10" name="TextBox 9">
            <a:extLst>
              <a:ext uri="{FF2B5EF4-FFF2-40B4-BE49-F238E27FC236}">
                <a16:creationId xmlns:a16="http://schemas.microsoft.com/office/drawing/2014/main" id="{E262CF23-11AA-040A-6268-BA0E6A918A06}"/>
              </a:ext>
            </a:extLst>
          </p:cNvPr>
          <p:cNvSpPr txBox="1"/>
          <p:nvPr/>
        </p:nvSpPr>
        <p:spPr>
          <a:xfrm>
            <a:off x="9328727" y="3292807"/>
            <a:ext cx="3530930" cy="1323439"/>
          </a:xfrm>
          <a:prstGeom prst="rect">
            <a:avLst/>
          </a:prstGeom>
          <a:noFill/>
        </p:spPr>
        <p:txBody>
          <a:bodyPr wrap="square">
            <a:spAutoFit/>
          </a:bodyPr>
          <a:lstStyle/>
          <a:p>
            <a:r>
              <a:rPr lang="en-US" b="1" u="sng"/>
              <a:t>Translational</a:t>
            </a:r>
            <a:r>
              <a:rPr lang="en-US" sz="2000" b="1" u="sng"/>
              <a:t> Research</a:t>
            </a:r>
          </a:p>
          <a:p>
            <a:r>
              <a:rPr lang="en-US"/>
              <a:t>	Domain of practice, applications, results, engineers </a:t>
            </a:r>
            <a:r>
              <a:rPr lang="en-US" sz="2000"/>
              <a:t>		</a:t>
            </a:r>
          </a:p>
        </p:txBody>
      </p:sp>
      <p:sp>
        <p:nvSpPr>
          <p:cNvPr id="12" name="TextBox 11">
            <a:extLst>
              <a:ext uri="{FF2B5EF4-FFF2-40B4-BE49-F238E27FC236}">
                <a16:creationId xmlns:a16="http://schemas.microsoft.com/office/drawing/2014/main" id="{AB41F6CB-15EB-2B2B-0553-7717C53D7F77}"/>
              </a:ext>
            </a:extLst>
          </p:cNvPr>
          <p:cNvSpPr txBox="1"/>
          <p:nvPr/>
        </p:nvSpPr>
        <p:spPr>
          <a:xfrm>
            <a:off x="1166421" y="5026772"/>
            <a:ext cx="3173350" cy="1323439"/>
          </a:xfrm>
          <a:prstGeom prst="rect">
            <a:avLst/>
          </a:prstGeom>
          <a:noFill/>
        </p:spPr>
        <p:txBody>
          <a:bodyPr wrap="square">
            <a:spAutoFit/>
          </a:bodyPr>
          <a:lstStyle/>
          <a:p>
            <a:r>
              <a:rPr lang="en-US" sz="2000"/>
              <a:t>“My research topic seeks to develop an ontology of “technical debt” in the field of systems engineering.”</a:t>
            </a:r>
          </a:p>
        </p:txBody>
      </p:sp>
      <p:sp>
        <p:nvSpPr>
          <p:cNvPr id="13" name="TextBox 12">
            <a:extLst>
              <a:ext uri="{FF2B5EF4-FFF2-40B4-BE49-F238E27FC236}">
                <a16:creationId xmlns:a16="http://schemas.microsoft.com/office/drawing/2014/main" id="{3F1622A6-3957-EA4C-F23C-63857DD1B5EB}"/>
              </a:ext>
            </a:extLst>
          </p:cNvPr>
          <p:cNvSpPr txBox="1"/>
          <p:nvPr/>
        </p:nvSpPr>
        <p:spPr>
          <a:xfrm>
            <a:off x="5124202" y="5026772"/>
            <a:ext cx="3173350" cy="1938992"/>
          </a:xfrm>
          <a:prstGeom prst="rect">
            <a:avLst/>
          </a:prstGeom>
          <a:noFill/>
        </p:spPr>
        <p:txBody>
          <a:bodyPr wrap="square" lIns="91440" tIns="45720" rIns="91440" bIns="45720" anchor="t">
            <a:spAutoFit/>
          </a:bodyPr>
          <a:lstStyle/>
          <a:p>
            <a:r>
              <a:rPr lang="en-US" sz="2000"/>
              <a:t>“My research compares requirements engineering procedures as applied to a set of </a:t>
            </a:r>
            <a:r>
              <a:rPr lang="en-US"/>
              <a:t>System Safety </a:t>
            </a:r>
            <a:r>
              <a:rPr lang="en-US" sz="2000"/>
              <a:t>problems.”</a:t>
            </a:r>
            <a:endParaRPr lang="en-US"/>
          </a:p>
          <a:p>
            <a:endParaRPr lang="en-US" sz="2000">
              <a:cs typeface="Arial"/>
            </a:endParaRPr>
          </a:p>
        </p:txBody>
      </p:sp>
      <p:sp>
        <p:nvSpPr>
          <p:cNvPr id="14" name="TextBox 13">
            <a:extLst>
              <a:ext uri="{FF2B5EF4-FFF2-40B4-BE49-F238E27FC236}">
                <a16:creationId xmlns:a16="http://schemas.microsoft.com/office/drawing/2014/main" id="{22112788-AEE7-93D3-4C2D-2471BFF3D3FA}"/>
              </a:ext>
            </a:extLst>
          </p:cNvPr>
          <p:cNvSpPr txBox="1"/>
          <p:nvPr/>
        </p:nvSpPr>
        <p:spPr>
          <a:xfrm>
            <a:off x="9260443" y="5026772"/>
            <a:ext cx="3173350" cy="1938992"/>
          </a:xfrm>
          <a:prstGeom prst="rect">
            <a:avLst/>
          </a:prstGeom>
          <a:noFill/>
        </p:spPr>
        <p:txBody>
          <a:bodyPr wrap="square" lIns="91440" tIns="45720" rIns="91440" bIns="45720" anchor="t">
            <a:spAutoFit/>
          </a:bodyPr>
          <a:lstStyle/>
          <a:p>
            <a:r>
              <a:rPr lang="en-US" sz="2000"/>
              <a:t>“My research studies the </a:t>
            </a:r>
            <a:r>
              <a:rPr lang="en-US"/>
              <a:t>quality of </a:t>
            </a:r>
            <a:r>
              <a:rPr lang="en-US" sz="2000"/>
              <a:t>artifacts that engineers actually produce to document ATO requirements compliance.”</a:t>
            </a:r>
            <a:r>
              <a:rPr lang="en-US"/>
              <a:t>   </a:t>
            </a:r>
          </a:p>
        </p:txBody>
      </p:sp>
      <p:grpSp>
        <p:nvGrpSpPr>
          <p:cNvPr id="18" name="Group 17">
            <a:extLst>
              <a:ext uri="{FF2B5EF4-FFF2-40B4-BE49-F238E27FC236}">
                <a16:creationId xmlns:a16="http://schemas.microsoft.com/office/drawing/2014/main" id="{D969DD73-739F-597E-CC1C-14A46E701343}"/>
              </a:ext>
            </a:extLst>
          </p:cNvPr>
          <p:cNvGrpSpPr/>
          <p:nvPr/>
        </p:nvGrpSpPr>
        <p:grpSpPr>
          <a:xfrm>
            <a:off x="3904179" y="2264228"/>
            <a:ext cx="6507347" cy="6345314"/>
            <a:chOff x="10847118" y="-261257"/>
            <a:chExt cx="6507347" cy="6345314"/>
          </a:xfrm>
        </p:grpSpPr>
        <p:sp>
          <p:nvSpPr>
            <p:cNvPr id="15" name="Oval 14">
              <a:extLst>
                <a:ext uri="{FF2B5EF4-FFF2-40B4-BE49-F238E27FC236}">
                  <a16:creationId xmlns:a16="http://schemas.microsoft.com/office/drawing/2014/main" id="{BCBC88CA-A89A-9CCF-D447-7878D4525B08}"/>
                </a:ext>
              </a:extLst>
            </p:cNvPr>
            <p:cNvSpPr/>
            <p:nvPr/>
          </p:nvSpPr>
          <p:spPr>
            <a:xfrm>
              <a:off x="10847118" y="-261257"/>
              <a:ext cx="5185280" cy="5185280"/>
            </a:xfrm>
            <a:prstGeom prst="ellipse">
              <a:avLst/>
            </a:prstGeom>
            <a:noFill/>
            <a:ln w="3810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6651E4D-BE09-85F1-4F69-BD6C959A5877}"/>
                </a:ext>
              </a:extLst>
            </p:cNvPr>
            <p:cNvCxnSpPr>
              <a:cxnSpLocks/>
            </p:cNvCxnSpPr>
            <p:nvPr/>
          </p:nvCxnSpPr>
          <p:spPr>
            <a:xfrm>
              <a:off x="15326468" y="4051113"/>
              <a:ext cx="2027997" cy="2032944"/>
            </a:xfrm>
            <a:prstGeom prst="line">
              <a:avLst/>
            </a:prstGeom>
            <a:ln w="381000">
              <a:solidFill>
                <a:schemeClr val="tx2"/>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35603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3347F-4594-D3F2-2E78-7F3EBAFC74CA}"/>
              </a:ext>
            </a:extLst>
          </p:cNvPr>
          <p:cNvSpPr>
            <a:spLocks noGrp="1"/>
          </p:cNvSpPr>
          <p:nvPr>
            <p:ph type="title"/>
          </p:nvPr>
        </p:nvSpPr>
        <p:spPr>
          <a:xfrm>
            <a:off x="628075" y="498859"/>
            <a:ext cx="12561453" cy="1015663"/>
          </a:xfrm>
        </p:spPr>
        <p:txBody>
          <a:bodyPr/>
          <a:lstStyle/>
          <a:p>
            <a:r>
              <a:rPr lang="en-US"/>
              <a:t>Defining a Research Topic</a:t>
            </a:r>
          </a:p>
        </p:txBody>
      </p:sp>
      <p:sp>
        <p:nvSpPr>
          <p:cNvPr id="4" name="Content Placeholder 2">
            <a:extLst>
              <a:ext uri="{FF2B5EF4-FFF2-40B4-BE49-F238E27FC236}">
                <a16:creationId xmlns:a16="http://schemas.microsoft.com/office/drawing/2014/main" id="{4333628D-CED9-F971-BF6D-F88DF9D5B1CC}"/>
              </a:ext>
            </a:extLst>
          </p:cNvPr>
          <p:cNvSpPr txBox="1">
            <a:spLocks/>
          </p:cNvSpPr>
          <p:nvPr/>
        </p:nvSpPr>
        <p:spPr>
          <a:xfrm>
            <a:off x="628074" y="1813561"/>
            <a:ext cx="12768611" cy="5459980"/>
          </a:xfrm>
          <a:prstGeom prst="rect">
            <a:avLst/>
          </a:prstGeom>
        </p:spPr>
        <p:txBody>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accent6">
                    <a:lumMod val="75000"/>
                  </a:schemeClr>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r>
              <a:rPr lang="en-US" sz="3173"/>
              <a:t>Define your research topic in terms of </a:t>
            </a:r>
            <a:br>
              <a:rPr lang="en-US" sz="3173"/>
            </a:br>
            <a:r>
              <a:rPr lang="en-US" sz="3173"/>
              <a:t>basic, applied, and/or translational research</a:t>
            </a:r>
          </a:p>
        </p:txBody>
      </p:sp>
      <p:sp>
        <p:nvSpPr>
          <p:cNvPr id="8" name="TextBox 7">
            <a:extLst>
              <a:ext uri="{FF2B5EF4-FFF2-40B4-BE49-F238E27FC236}">
                <a16:creationId xmlns:a16="http://schemas.microsoft.com/office/drawing/2014/main" id="{269357AF-2A32-0CFB-D71F-163B43B41645}"/>
              </a:ext>
            </a:extLst>
          </p:cNvPr>
          <p:cNvSpPr txBox="1"/>
          <p:nvPr/>
        </p:nvSpPr>
        <p:spPr>
          <a:xfrm>
            <a:off x="1422400" y="3292807"/>
            <a:ext cx="2917371" cy="1015663"/>
          </a:xfrm>
          <a:prstGeom prst="rect">
            <a:avLst/>
          </a:prstGeom>
          <a:noFill/>
        </p:spPr>
        <p:txBody>
          <a:bodyPr wrap="square">
            <a:spAutoFit/>
          </a:bodyPr>
          <a:lstStyle/>
          <a:p>
            <a:r>
              <a:rPr lang="en-US" b="1" u="sng"/>
              <a:t>B</a:t>
            </a:r>
            <a:r>
              <a:rPr lang="en-US" sz="2000" b="1" u="sng"/>
              <a:t>asic Research</a:t>
            </a:r>
          </a:p>
          <a:p>
            <a:r>
              <a:rPr lang="en-US"/>
              <a:t>	Domain of theories, frameworks</a:t>
            </a:r>
            <a:r>
              <a:rPr lang="en-US" sz="2000"/>
              <a:t>		</a:t>
            </a:r>
          </a:p>
        </p:txBody>
      </p:sp>
      <p:sp>
        <p:nvSpPr>
          <p:cNvPr id="9" name="TextBox 8">
            <a:extLst>
              <a:ext uri="{FF2B5EF4-FFF2-40B4-BE49-F238E27FC236}">
                <a16:creationId xmlns:a16="http://schemas.microsoft.com/office/drawing/2014/main" id="{9A17577B-EE55-EACE-16CD-39D8DBE0363D}"/>
              </a:ext>
            </a:extLst>
          </p:cNvPr>
          <p:cNvSpPr txBox="1"/>
          <p:nvPr/>
        </p:nvSpPr>
        <p:spPr>
          <a:xfrm>
            <a:off x="5375563" y="3292807"/>
            <a:ext cx="2670629" cy="1631216"/>
          </a:xfrm>
          <a:prstGeom prst="rect">
            <a:avLst/>
          </a:prstGeom>
          <a:noFill/>
        </p:spPr>
        <p:txBody>
          <a:bodyPr wrap="square">
            <a:spAutoFit/>
          </a:bodyPr>
          <a:lstStyle/>
          <a:p>
            <a:r>
              <a:rPr lang="en-US" b="1" u="sng"/>
              <a:t>Applied</a:t>
            </a:r>
            <a:r>
              <a:rPr lang="en-US" sz="2000" b="1" u="sng"/>
              <a:t> Research</a:t>
            </a:r>
          </a:p>
          <a:p>
            <a:r>
              <a:rPr lang="en-US"/>
              <a:t>	Domain of methods, tools, procedures</a:t>
            </a:r>
            <a:r>
              <a:rPr lang="en-US" sz="2000"/>
              <a:t>			</a:t>
            </a:r>
          </a:p>
        </p:txBody>
      </p:sp>
      <p:sp>
        <p:nvSpPr>
          <p:cNvPr id="10" name="TextBox 9">
            <a:extLst>
              <a:ext uri="{FF2B5EF4-FFF2-40B4-BE49-F238E27FC236}">
                <a16:creationId xmlns:a16="http://schemas.microsoft.com/office/drawing/2014/main" id="{E262CF23-11AA-040A-6268-BA0E6A918A06}"/>
              </a:ext>
            </a:extLst>
          </p:cNvPr>
          <p:cNvSpPr txBox="1"/>
          <p:nvPr/>
        </p:nvSpPr>
        <p:spPr>
          <a:xfrm>
            <a:off x="9328727" y="3292807"/>
            <a:ext cx="3530930" cy="1323439"/>
          </a:xfrm>
          <a:prstGeom prst="rect">
            <a:avLst/>
          </a:prstGeom>
          <a:noFill/>
        </p:spPr>
        <p:txBody>
          <a:bodyPr wrap="square">
            <a:spAutoFit/>
          </a:bodyPr>
          <a:lstStyle/>
          <a:p>
            <a:r>
              <a:rPr lang="en-US" b="1" u="sng"/>
              <a:t>Translational</a:t>
            </a:r>
            <a:r>
              <a:rPr lang="en-US" sz="2000" b="1" u="sng"/>
              <a:t> Research</a:t>
            </a:r>
          </a:p>
          <a:p>
            <a:r>
              <a:rPr lang="en-US"/>
              <a:t>	Domain of practice, applications, results, engineers </a:t>
            </a:r>
            <a:r>
              <a:rPr lang="en-US" sz="2000"/>
              <a:t>		</a:t>
            </a:r>
          </a:p>
        </p:txBody>
      </p:sp>
      <p:sp>
        <p:nvSpPr>
          <p:cNvPr id="12" name="TextBox 11">
            <a:extLst>
              <a:ext uri="{FF2B5EF4-FFF2-40B4-BE49-F238E27FC236}">
                <a16:creationId xmlns:a16="http://schemas.microsoft.com/office/drawing/2014/main" id="{AB41F6CB-15EB-2B2B-0553-7717C53D7F77}"/>
              </a:ext>
            </a:extLst>
          </p:cNvPr>
          <p:cNvSpPr txBox="1"/>
          <p:nvPr/>
        </p:nvSpPr>
        <p:spPr>
          <a:xfrm>
            <a:off x="1166421" y="5026772"/>
            <a:ext cx="3173350" cy="1323439"/>
          </a:xfrm>
          <a:prstGeom prst="rect">
            <a:avLst/>
          </a:prstGeom>
          <a:noFill/>
        </p:spPr>
        <p:txBody>
          <a:bodyPr wrap="square">
            <a:spAutoFit/>
          </a:bodyPr>
          <a:lstStyle/>
          <a:p>
            <a:r>
              <a:rPr lang="en-US" sz="2000"/>
              <a:t>“My research topic seeks to develop an ontology of “technical debt” in the field of systems engineering.”</a:t>
            </a:r>
          </a:p>
        </p:txBody>
      </p:sp>
      <p:sp>
        <p:nvSpPr>
          <p:cNvPr id="13" name="TextBox 12">
            <a:extLst>
              <a:ext uri="{FF2B5EF4-FFF2-40B4-BE49-F238E27FC236}">
                <a16:creationId xmlns:a16="http://schemas.microsoft.com/office/drawing/2014/main" id="{3F1622A6-3957-EA4C-F23C-63857DD1B5EB}"/>
              </a:ext>
            </a:extLst>
          </p:cNvPr>
          <p:cNvSpPr txBox="1"/>
          <p:nvPr/>
        </p:nvSpPr>
        <p:spPr>
          <a:xfrm>
            <a:off x="5124202" y="5026772"/>
            <a:ext cx="3173350" cy="1938992"/>
          </a:xfrm>
          <a:prstGeom prst="rect">
            <a:avLst/>
          </a:prstGeom>
          <a:noFill/>
        </p:spPr>
        <p:txBody>
          <a:bodyPr wrap="square" lIns="91440" tIns="45720" rIns="91440" bIns="45720" anchor="t">
            <a:spAutoFit/>
          </a:bodyPr>
          <a:lstStyle/>
          <a:p>
            <a:r>
              <a:rPr lang="en-US" sz="2000"/>
              <a:t>“My research compares requirements engineering procedures as applied to a set of </a:t>
            </a:r>
            <a:r>
              <a:rPr lang="en-US"/>
              <a:t>System Safety </a:t>
            </a:r>
            <a:r>
              <a:rPr lang="en-US" sz="2000"/>
              <a:t>problems.”</a:t>
            </a:r>
            <a:endParaRPr lang="en-US"/>
          </a:p>
          <a:p>
            <a:endParaRPr lang="en-US" sz="2000">
              <a:cs typeface="Arial"/>
            </a:endParaRPr>
          </a:p>
        </p:txBody>
      </p:sp>
      <p:sp>
        <p:nvSpPr>
          <p:cNvPr id="14" name="TextBox 13">
            <a:extLst>
              <a:ext uri="{FF2B5EF4-FFF2-40B4-BE49-F238E27FC236}">
                <a16:creationId xmlns:a16="http://schemas.microsoft.com/office/drawing/2014/main" id="{22112788-AEE7-93D3-4C2D-2471BFF3D3FA}"/>
              </a:ext>
            </a:extLst>
          </p:cNvPr>
          <p:cNvSpPr txBox="1"/>
          <p:nvPr/>
        </p:nvSpPr>
        <p:spPr>
          <a:xfrm>
            <a:off x="9260443" y="5026772"/>
            <a:ext cx="3173350" cy="1938992"/>
          </a:xfrm>
          <a:prstGeom prst="rect">
            <a:avLst/>
          </a:prstGeom>
          <a:noFill/>
        </p:spPr>
        <p:txBody>
          <a:bodyPr wrap="square" lIns="91440" tIns="45720" rIns="91440" bIns="45720" anchor="t">
            <a:spAutoFit/>
          </a:bodyPr>
          <a:lstStyle/>
          <a:p>
            <a:r>
              <a:rPr lang="en-US" sz="2000"/>
              <a:t>“My research studies the </a:t>
            </a:r>
            <a:r>
              <a:rPr lang="en-US"/>
              <a:t>quality of </a:t>
            </a:r>
            <a:r>
              <a:rPr lang="en-US" sz="2000"/>
              <a:t>artifacts that engineers actually produce to document ATO requirements compliance.”</a:t>
            </a:r>
            <a:r>
              <a:rPr lang="en-US"/>
              <a:t>   </a:t>
            </a:r>
          </a:p>
        </p:txBody>
      </p:sp>
      <p:grpSp>
        <p:nvGrpSpPr>
          <p:cNvPr id="18" name="Group 17">
            <a:extLst>
              <a:ext uri="{FF2B5EF4-FFF2-40B4-BE49-F238E27FC236}">
                <a16:creationId xmlns:a16="http://schemas.microsoft.com/office/drawing/2014/main" id="{D969DD73-739F-597E-CC1C-14A46E701343}"/>
              </a:ext>
            </a:extLst>
          </p:cNvPr>
          <p:cNvGrpSpPr/>
          <p:nvPr/>
        </p:nvGrpSpPr>
        <p:grpSpPr>
          <a:xfrm>
            <a:off x="8297552" y="2515834"/>
            <a:ext cx="6507347" cy="6345314"/>
            <a:chOff x="10847118" y="-261257"/>
            <a:chExt cx="6507347" cy="6345314"/>
          </a:xfrm>
        </p:grpSpPr>
        <p:sp>
          <p:nvSpPr>
            <p:cNvPr id="15" name="Oval 14">
              <a:extLst>
                <a:ext uri="{FF2B5EF4-FFF2-40B4-BE49-F238E27FC236}">
                  <a16:creationId xmlns:a16="http://schemas.microsoft.com/office/drawing/2014/main" id="{BCBC88CA-A89A-9CCF-D447-7878D4525B08}"/>
                </a:ext>
              </a:extLst>
            </p:cNvPr>
            <p:cNvSpPr/>
            <p:nvPr/>
          </p:nvSpPr>
          <p:spPr>
            <a:xfrm>
              <a:off x="10847118" y="-261257"/>
              <a:ext cx="5185280" cy="5185280"/>
            </a:xfrm>
            <a:prstGeom prst="ellipse">
              <a:avLst/>
            </a:prstGeom>
            <a:noFill/>
            <a:ln w="3810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6651E4D-BE09-85F1-4F69-BD6C959A5877}"/>
                </a:ext>
              </a:extLst>
            </p:cNvPr>
            <p:cNvCxnSpPr>
              <a:cxnSpLocks/>
            </p:cNvCxnSpPr>
            <p:nvPr/>
          </p:nvCxnSpPr>
          <p:spPr>
            <a:xfrm>
              <a:off x="15326468" y="4051113"/>
              <a:ext cx="2027997" cy="2032944"/>
            </a:xfrm>
            <a:prstGeom prst="line">
              <a:avLst/>
            </a:prstGeom>
            <a:ln w="381000">
              <a:solidFill>
                <a:schemeClr val="tx2"/>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506312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0D818-750A-8300-1800-73F86BAD1C54}"/>
              </a:ext>
            </a:extLst>
          </p:cNvPr>
          <p:cNvSpPr>
            <a:spLocks noGrp="1"/>
          </p:cNvSpPr>
          <p:nvPr>
            <p:ph type="title"/>
          </p:nvPr>
        </p:nvSpPr>
        <p:spPr/>
        <p:txBody>
          <a:bodyPr/>
          <a:lstStyle/>
          <a:p>
            <a:r>
              <a:rPr lang="en-US" altLang="en-US"/>
              <a:t>Research Question Tips</a:t>
            </a:r>
            <a:endParaRPr lang="en-US"/>
          </a:p>
        </p:txBody>
      </p:sp>
      <p:sp>
        <p:nvSpPr>
          <p:cNvPr id="4" name="Content Placeholder 2">
            <a:extLst>
              <a:ext uri="{FF2B5EF4-FFF2-40B4-BE49-F238E27FC236}">
                <a16:creationId xmlns:a16="http://schemas.microsoft.com/office/drawing/2014/main" id="{532C15AC-1C3A-FEA0-7E01-7C84F007A5C5}"/>
              </a:ext>
            </a:extLst>
          </p:cNvPr>
          <p:cNvSpPr txBox="1">
            <a:spLocks/>
          </p:cNvSpPr>
          <p:nvPr/>
        </p:nvSpPr>
        <p:spPr>
          <a:xfrm>
            <a:off x="633186" y="1718357"/>
            <a:ext cx="12560300" cy="8407173"/>
          </a:xfrm>
          <a:prstGeom prst="rect">
            <a:avLst/>
          </a:prstGeom>
        </p:spPr>
        <p:txBody>
          <a:bodyPr vert="horz" lIns="91440" tIns="91440" rIns="91440" bIns="91440" rtlCol="0" anchor="t">
            <a:spAutoFit/>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tx1"/>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pPr marL="524510" indent="-524510"/>
            <a:r>
              <a:rPr lang="en-US" altLang="en-US" sz="3173"/>
              <a:t>The purpose of research questions is to define, organize and communicate the problems that your research is going to address </a:t>
            </a:r>
            <a:endParaRPr lang="en-US"/>
          </a:p>
          <a:p>
            <a:pPr marL="1136650" lvl="1" indent="-436880"/>
            <a:r>
              <a:rPr lang="en-US" altLang="en-US" sz="2973"/>
              <a:t>They should distill the findings of your review of the field into a few sentences</a:t>
            </a:r>
          </a:p>
          <a:p>
            <a:pPr marL="1136650" lvl="1" indent="-436880"/>
            <a:r>
              <a:rPr lang="en-US" altLang="en-US" sz="2950"/>
              <a:t>They can define an overarching research agenda (in short-hand here) made up of multiple contributions</a:t>
            </a:r>
          </a:p>
          <a:p>
            <a:pPr marL="1748790" lvl="2" indent="-349250"/>
            <a:r>
              <a:rPr lang="en-US" altLang="en-US" sz="2973"/>
              <a:t>RQ1 concerns the definition of the set of potential solutions</a:t>
            </a:r>
          </a:p>
          <a:p>
            <a:pPr marL="1748790" lvl="2" indent="-349250"/>
            <a:r>
              <a:rPr lang="en-US" altLang="en-US" sz="2973"/>
              <a:t>RQ2 concerns the computational assessment of solutions</a:t>
            </a:r>
          </a:p>
          <a:p>
            <a:pPr marL="1748790" lvl="2" indent="-349250"/>
            <a:r>
              <a:rPr lang="en-US" altLang="en-US" sz="2973"/>
              <a:t>RQ3 concerns the demonstration and assessment, in an example</a:t>
            </a:r>
          </a:p>
          <a:p>
            <a:pPr marL="524510" indent="-524510"/>
            <a:endParaRPr lang="en-US" altLang="en-US" sz="2720"/>
          </a:p>
          <a:p>
            <a:pPr marL="1748790" lvl="2" indent="-349250"/>
            <a:endParaRPr lang="en-US" altLang="en-US" sz="2520"/>
          </a:p>
          <a:p>
            <a:pPr marL="1748790" lvl="2" indent="-349250"/>
            <a:endParaRPr lang="en-US" altLang="en-US" sz="2520"/>
          </a:p>
          <a:p>
            <a:pPr marL="699135" lvl="1" indent="0">
              <a:buFont typeface="Arial"/>
              <a:buNone/>
            </a:pPr>
            <a:endParaRPr lang="en-US" altLang="en-US" sz="2720"/>
          </a:p>
        </p:txBody>
      </p:sp>
    </p:spTree>
    <p:extLst>
      <p:ext uri="{BB962C8B-B14F-4D97-AF65-F5344CB8AC3E}">
        <p14:creationId xmlns:p14="http://schemas.microsoft.com/office/powerpoint/2010/main" val="42768479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3160-95B5-CE5C-75E8-C4E4D1337B6E}"/>
              </a:ext>
            </a:extLst>
          </p:cNvPr>
          <p:cNvSpPr>
            <a:spLocks noGrp="1"/>
          </p:cNvSpPr>
          <p:nvPr>
            <p:ph type="title"/>
          </p:nvPr>
        </p:nvSpPr>
        <p:spPr/>
        <p:txBody>
          <a:bodyPr/>
          <a:lstStyle/>
          <a:p>
            <a:r>
              <a:rPr lang="en-US" altLang="en-US"/>
              <a:t>Research Question Tips</a:t>
            </a:r>
            <a:endParaRPr lang="en-US"/>
          </a:p>
        </p:txBody>
      </p:sp>
      <p:sp>
        <p:nvSpPr>
          <p:cNvPr id="4" name="Content Placeholder 2">
            <a:extLst>
              <a:ext uri="{FF2B5EF4-FFF2-40B4-BE49-F238E27FC236}">
                <a16:creationId xmlns:a16="http://schemas.microsoft.com/office/drawing/2014/main" id="{9CBC0ED5-ED08-C8BF-8C8C-EA270EED3A6D}"/>
              </a:ext>
            </a:extLst>
          </p:cNvPr>
          <p:cNvSpPr txBox="1">
            <a:spLocks/>
          </p:cNvSpPr>
          <p:nvPr/>
        </p:nvSpPr>
        <p:spPr>
          <a:xfrm>
            <a:off x="629228" y="1892528"/>
            <a:ext cx="12560300" cy="8166595"/>
          </a:xfrm>
          <a:prstGeom prst="rect">
            <a:avLst/>
          </a:prstGeom>
        </p:spPr>
        <p:txBody>
          <a:bodyPr vert="horz" lIns="91440" tIns="91440" rIns="91440" bIns="91440" rtlCol="0">
            <a:spAutoFit/>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tx1"/>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r>
              <a:rPr lang="en-US" altLang="en-US" sz="3173"/>
              <a:t>Think about research in smaller chunks</a:t>
            </a:r>
          </a:p>
          <a:p>
            <a:pPr lvl="1"/>
            <a:r>
              <a:rPr lang="en-US" altLang="en-US" sz="2520"/>
              <a:t>Most students define their question and problem too big</a:t>
            </a:r>
          </a:p>
          <a:p>
            <a:pPr lvl="2"/>
            <a:r>
              <a:rPr lang="en-US" altLang="en-US" sz="2520" i="1"/>
              <a:t>What should be the architecture of an AI-enabled system? vs.</a:t>
            </a:r>
          </a:p>
          <a:p>
            <a:pPr lvl="2"/>
            <a:r>
              <a:rPr lang="en-US" altLang="en-US" sz="2520" i="1"/>
              <a:t>What are metrics to numerically evaluate architectures of an AI-enabled system for comprehension in teams?</a:t>
            </a:r>
          </a:p>
          <a:p>
            <a:r>
              <a:rPr lang="en-US" altLang="en-US" sz="3173"/>
              <a:t>Embed assessment and methods in your questions</a:t>
            </a:r>
          </a:p>
          <a:p>
            <a:pPr lvl="1"/>
            <a:r>
              <a:rPr lang="en-US" altLang="en-US" sz="2520"/>
              <a:t>Making them specific limits their scope and avoids scope creep</a:t>
            </a:r>
          </a:p>
          <a:p>
            <a:pPr lvl="2"/>
            <a:r>
              <a:rPr lang="en-US" altLang="en-US" sz="2520" i="1"/>
              <a:t>What is the best requirements engineering method for safety requirements?</a:t>
            </a:r>
          </a:p>
          <a:p>
            <a:r>
              <a:rPr lang="en-US" altLang="en-US" sz="3173"/>
              <a:t>Embed assessment and methods in your questions</a:t>
            </a:r>
          </a:p>
          <a:p>
            <a:endParaRPr lang="en-US" altLang="en-US" sz="2720"/>
          </a:p>
          <a:p>
            <a:pPr lvl="2"/>
            <a:endParaRPr lang="en-US" altLang="en-US" sz="2520"/>
          </a:p>
          <a:p>
            <a:pPr lvl="2"/>
            <a:endParaRPr lang="en-US" altLang="en-US" sz="2520"/>
          </a:p>
          <a:p>
            <a:pPr marL="699614" lvl="1" indent="0">
              <a:buFont typeface="Arial"/>
              <a:buNone/>
            </a:pPr>
            <a:endParaRPr lang="en-US" altLang="en-US" sz="2720"/>
          </a:p>
        </p:txBody>
      </p:sp>
    </p:spTree>
    <p:extLst>
      <p:ext uri="{BB962C8B-B14F-4D97-AF65-F5344CB8AC3E}">
        <p14:creationId xmlns:p14="http://schemas.microsoft.com/office/powerpoint/2010/main" val="24718494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21495-F61D-4551-864A-1CB1DEAADD13}"/>
              </a:ext>
            </a:extLst>
          </p:cNvPr>
          <p:cNvSpPr>
            <a:spLocks noGrp="1"/>
          </p:cNvSpPr>
          <p:nvPr>
            <p:ph type="title"/>
          </p:nvPr>
        </p:nvSpPr>
        <p:spPr/>
        <p:txBody>
          <a:bodyPr/>
          <a:lstStyle/>
          <a:p>
            <a:r>
              <a:rPr lang="en-US" altLang="en-US"/>
              <a:t>Research Question Examples</a:t>
            </a:r>
            <a:endParaRPr lang="en-US"/>
          </a:p>
        </p:txBody>
      </p:sp>
      <p:sp>
        <p:nvSpPr>
          <p:cNvPr id="5" name="Content Placeholder 2">
            <a:extLst>
              <a:ext uri="{FF2B5EF4-FFF2-40B4-BE49-F238E27FC236}">
                <a16:creationId xmlns:a16="http://schemas.microsoft.com/office/drawing/2014/main" id="{A75941F7-BC7F-802F-A0E7-7379BC43AA7F}"/>
              </a:ext>
            </a:extLst>
          </p:cNvPr>
          <p:cNvSpPr>
            <a:spLocks noGrp="1"/>
          </p:cNvSpPr>
          <p:nvPr>
            <p:ph type="body" sz="quarter" idx="10"/>
          </p:nvPr>
        </p:nvSpPr>
        <p:spPr>
          <a:xfrm>
            <a:off x="629228" y="1797427"/>
            <a:ext cx="12560300" cy="5476114"/>
          </a:xfrm>
        </p:spPr>
        <p:txBody>
          <a:bodyPr/>
          <a:lstStyle/>
          <a:p>
            <a:r>
              <a:rPr lang="en-US" altLang="en-US" sz="3173"/>
              <a:t>Research questions use inductive research methods</a:t>
            </a:r>
          </a:p>
          <a:p>
            <a:pPr lvl="1"/>
            <a:r>
              <a:rPr lang="en-US" altLang="en-US" sz="2720"/>
              <a:t>Q: In what ways does further decomposition of a computerized actuator design problem improve the design process for next gen electric actuation spaceplane?</a:t>
            </a:r>
          </a:p>
          <a:p>
            <a:pPr lvl="1"/>
            <a:r>
              <a:rPr lang="en-US" altLang="en-US" sz="2720"/>
              <a:t>A: For a design process as modeled by a computational MDAO, component level decomposition improved system-level performance by between 5-11% with a 50% increased computational cost. </a:t>
            </a:r>
          </a:p>
          <a:p>
            <a:pPr marL="699614" lvl="1" indent="0">
              <a:buNone/>
            </a:pPr>
            <a:r>
              <a:rPr lang="en-US" altLang="en-US" sz="2720" b="1" i="1"/>
              <a:t>Research contribution: </a:t>
            </a:r>
            <a:r>
              <a:rPr lang="en-US" altLang="en-US" sz="2720"/>
              <a:t>This research has identified a new tradeoff between the compressor and heat exchanger performance that allows for improvements relative to the conventional design rules.</a:t>
            </a:r>
          </a:p>
        </p:txBody>
      </p:sp>
    </p:spTree>
    <p:extLst>
      <p:ext uri="{BB962C8B-B14F-4D97-AF65-F5344CB8AC3E}">
        <p14:creationId xmlns:p14="http://schemas.microsoft.com/office/powerpoint/2010/main" val="10313527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8666-C26E-84AC-0783-97E64F4A2CE1}"/>
              </a:ext>
            </a:extLst>
          </p:cNvPr>
          <p:cNvSpPr>
            <a:spLocks noGrp="1"/>
          </p:cNvSpPr>
          <p:nvPr>
            <p:ph type="title"/>
          </p:nvPr>
        </p:nvSpPr>
        <p:spPr/>
        <p:txBody>
          <a:bodyPr/>
          <a:lstStyle/>
          <a:p>
            <a:r>
              <a:rPr lang="en-US" dirty="0"/>
              <a:t>Agenda</a:t>
            </a:r>
          </a:p>
        </p:txBody>
      </p:sp>
      <p:sp>
        <p:nvSpPr>
          <p:cNvPr id="4" name="Content Placeholder 2">
            <a:extLst>
              <a:ext uri="{FF2B5EF4-FFF2-40B4-BE49-F238E27FC236}">
                <a16:creationId xmlns:a16="http://schemas.microsoft.com/office/drawing/2014/main" id="{61F91575-B00C-52F8-B37E-B4B52AFD7ECB}"/>
              </a:ext>
            </a:extLst>
          </p:cNvPr>
          <p:cNvSpPr>
            <a:spLocks noGrp="1"/>
          </p:cNvSpPr>
          <p:nvPr>
            <p:ph type="body" sz="quarter" idx="10"/>
          </p:nvPr>
        </p:nvSpPr>
        <p:spPr>
          <a:xfrm>
            <a:off x="628075" y="2487882"/>
            <a:ext cx="12561453" cy="2557880"/>
          </a:xfrm>
        </p:spPr>
        <p:txBody>
          <a:bodyPr/>
          <a:lstStyle/>
          <a:p>
            <a:pPr marL="0" marR="0" lvl="0" indent="0">
              <a:spcBef>
                <a:spcPts val="0"/>
              </a:spcBef>
              <a:spcAft>
                <a:spcPts val="0"/>
              </a:spcAft>
              <a:buNone/>
              <a:tabLst>
                <a:tab pos="457200" algn="l"/>
              </a:tabLs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dirty="0"/>
              <a:t>INCOSE IS 2023 Highlights</a:t>
            </a:r>
          </a:p>
          <a:p>
            <a:r>
              <a:rPr lang="en-US" dirty="0"/>
              <a:t>What Makes a Good Research Question? (Dr. Bradley)</a:t>
            </a:r>
          </a:p>
          <a:p>
            <a:r>
              <a:rPr lang="en-US" dirty="0"/>
              <a:t>Security Focused System Goal Elicitation (Maj Span)</a:t>
            </a:r>
          </a:p>
          <a:p>
            <a:r>
              <a:rPr lang="en-US" dirty="0"/>
              <a:t>Open Forum (Questions)</a:t>
            </a:r>
            <a:br>
              <a:rPr lang="en-US" dirty="0"/>
            </a:br>
            <a:endParaRPr lang="en-US" dirty="0"/>
          </a:p>
        </p:txBody>
      </p:sp>
    </p:spTree>
    <p:extLst>
      <p:ext uri="{BB962C8B-B14F-4D97-AF65-F5344CB8AC3E}">
        <p14:creationId xmlns:p14="http://schemas.microsoft.com/office/powerpoint/2010/main" val="3241110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4B181EF-0AAA-5ACB-95DD-10763DBB6C65}"/>
              </a:ext>
            </a:extLst>
          </p:cNvPr>
          <p:cNvSpPr txBox="1">
            <a:spLocks/>
          </p:cNvSpPr>
          <p:nvPr/>
        </p:nvSpPr>
        <p:spPr>
          <a:xfrm>
            <a:off x="627497" y="557584"/>
            <a:ext cx="12561453" cy="1015663"/>
          </a:xfrm>
          <a:prstGeom prst="rect">
            <a:avLst/>
          </a:prstGeom>
        </p:spPr>
        <p:txBody>
          <a:bodyPr vert="horz" lIns="91440" tIns="91440" rIns="91440" bIns="91440" rtlCol="0" anchor="b" anchorCtr="0">
            <a:spAutoFit/>
          </a:bodyPr>
          <a:lstStyle>
            <a:lvl1pPr algn="l" defTabSz="699614" rtl="0" eaLnBrk="1" latinLnBrk="0" hangingPunct="1">
              <a:spcBef>
                <a:spcPct val="0"/>
              </a:spcBef>
              <a:buNone/>
              <a:defRPr sz="5400" kern="1200">
                <a:solidFill>
                  <a:schemeClr val="tx2"/>
                </a:solidFill>
                <a:latin typeface="+mj-lt"/>
                <a:ea typeface="Century Gothic" charset="0"/>
                <a:cs typeface="Century Gothic" charset="0"/>
              </a:defRPr>
            </a:lvl1pPr>
          </a:lstStyle>
          <a:p>
            <a:r>
              <a:rPr lang="en-US" altLang="en-US"/>
              <a:t>Research Question Examples</a:t>
            </a:r>
            <a:endParaRPr lang="en-US"/>
          </a:p>
        </p:txBody>
      </p:sp>
      <p:sp>
        <p:nvSpPr>
          <p:cNvPr id="7" name="Content Placeholder 2">
            <a:extLst>
              <a:ext uri="{FF2B5EF4-FFF2-40B4-BE49-F238E27FC236}">
                <a16:creationId xmlns:a16="http://schemas.microsoft.com/office/drawing/2014/main" id="{C7DA16C7-4258-9FD2-B0BA-CB38A7B11039}"/>
              </a:ext>
            </a:extLst>
          </p:cNvPr>
          <p:cNvSpPr txBox="1">
            <a:spLocks/>
          </p:cNvSpPr>
          <p:nvPr/>
        </p:nvSpPr>
        <p:spPr>
          <a:xfrm>
            <a:off x="629228" y="1892528"/>
            <a:ext cx="12560300" cy="6557693"/>
          </a:xfrm>
          <a:prstGeom prst="rect">
            <a:avLst/>
          </a:prstGeom>
        </p:spPr>
        <p:txBody>
          <a:bodyPr vert="horz" lIns="91440" tIns="91440" rIns="91440" bIns="91440" rtlCol="0">
            <a:spAutoFit/>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tx1"/>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r>
              <a:rPr lang="en-US" altLang="en-US" sz="3173"/>
              <a:t>Research questions use inductive research methods</a:t>
            </a:r>
          </a:p>
          <a:p>
            <a:pPr lvl="1"/>
            <a:r>
              <a:rPr lang="en-US" altLang="en-US" sz="2720"/>
              <a:t>Q: Can an MBSE tool better capture the information content for describing a robot system architecture relative to a non-MBSE tool, as assessed by a higher categorized fraction of architecture content that can be formally captured in the appropriate knowledge category with the tool?</a:t>
            </a:r>
          </a:p>
          <a:p>
            <a:pPr lvl="1"/>
            <a:r>
              <a:rPr lang="en-US" altLang="en-US" sz="2720"/>
              <a:t>A: For this architecture process, metacognitive architecture content is captured at a fraction of 89% (relative to ideal) in MBSE, whereas DBSE captures it at 7%.</a:t>
            </a:r>
          </a:p>
          <a:p>
            <a:pPr marL="699614" lvl="1" indent="0">
              <a:buFont typeface="Arial"/>
              <a:buNone/>
            </a:pPr>
            <a:r>
              <a:rPr lang="en-US" altLang="en-US" sz="2720" b="1" i="1"/>
              <a:t>Research contribution: </a:t>
            </a:r>
            <a:r>
              <a:rPr lang="en-US" altLang="en-US" sz="2720"/>
              <a:t>This research has provided evidence that MBSE tools captures high-level, more abstract knowledge than traditional, document-based systems engineering tools.  </a:t>
            </a:r>
          </a:p>
          <a:p>
            <a:pPr marL="699614" lvl="1" indent="0">
              <a:buFont typeface="Arial"/>
              <a:buNone/>
            </a:pPr>
            <a:endParaRPr lang="en-US" altLang="en-US" sz="2720"/>
          </a:p>
        </p:txBody>
      </p:sp>
    </p:spTree>
    <p:extLst>
      <p:ext uri="{BB962C8B-B14F-4D97-AF65-F5344CB8AC3E}">
        <p14:creationId xmlns:p14="http://schemas.microsoft.com/office/powerpoint/2010/main" val="32604355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344B4-7BC0-96F8-2653-D95593A20674}"/>
              </a:ext>
            </a:extLst>
          </p:cNvPr>
          <p:cNvSpPr>
            <a:spLocks noGrp="1"/>
          </p:cNvSpPr>
          <p:nvPr>
            <p:ph type="title"/>
          </p:nvPr>
        </p:nvSpPr>
        <p:spPr/>
        <p:txBody>
          <a:bodyPr/>
          <a:lstStyle/>
          <a:p>
            <a:r>
              <a:rPr lang="en-US"/>
              <a:t>Research Tasks	</a:t>
            </a:r>
          </a:p>
        </p:txBody>
      </p:sp>
      <p:sp>
        <p:nvSpPr>
          <p:cNvPr id="4" name="Content Placeholder 2">
            <a:extLst>
              <a:ext uri="{FF2B5EF4-FFF2-40B4-BE49-F238E27FC236}">
                <a16:creationId xmlns:a16="http://schemas.microsoft.com/office/drawing/2014/main" id="{18B2DF0F-3567-836B-63D6-EB2A3CD1F358}"/>
              </a:ext>
            </a:extLst>
          </p:cNvPr>
          <p:cNvSpPr txBox="1">
            <a:spLocks/>
          </p:cNvSpPr>
          <p:nvPr/>
        </p:nvSpPr>
        <p:spPr>
          <a:xfrm>
            <a:off x="629228" y="1892528"/>
            <a:ext cx="12560300" cy="7286995"/>
          </a:xfrm>
          <a:prstGeom prst="rect">
            <a:avLst/>
          </a:prstGeom>
        </p:spPr>
        <p:txBody>
          <a:bodyPr vert="horz" lIns="91440" tIns="91440" rIns="91440" bIns="91440" rtlCol="0">
            <a:spAutoFit/>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tx1"/>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r>
              <a:rPr lang="en-US" altLang="en-US" sz="2800"/>
              <a:t>Research questions should be translatable into research tasks</a:t>
            </a:r>
          </a:p>
          <a:p>
            <a:r>
              <a:rPr lang="en-US" altLang="en-US" sz="2800"/>
              <a:t>Research tasks a description of what research methods you are going to use to answer the research question </a:t>
            </a:r>
          </a:p>
          <a:p>
            <a:pPr lvl="1"/>
            <a:r>
              <a:rPr lang="en-US" altLang="en-US" sz="2800"/>
              <a:t>Research methods can include: simulation, design, survey, interview, case study methods, physical experimentation, computational experiments, assessment of artifacts, lifecycle assessment, risk assessment, laboratory experiments, quantification, and so on.</a:t>
            </a:r>
          </a:p>
          <a:p>
            <a:pPr marL="699614" lvl="1" indent="0">
              <a:buNone/>
            </a:pPr>
            <a:r>
              <a:rPr lang="en-US" altLang="en-US" sz="2400"/>
              <a:t>Research Task 1 – Perform architecting using DBSE tools</a:t>
            </a:r>
          </a:p>
          <a:p>
            <a:pPr marL="699614" lvl="1" indent="0">
              <a:buNone/>
            </a:pPr>
            <a:r>
              <a:rPr lang="en-US" altLang="en-US" sz="2400"/>
              <a:t>Research Task 2 – Perform architecting using MBSE tools</a:t>
            </a:r>
          </a:p>
          <a:p>
            <a:pPr marL="699614" lvl="1" indent="0">
              <a:buNone/>
            </a:pPr>
            <a:r>
              <a:rPr lang="en-US" altLang="en-US" sz="2400"/>
              <a:t>Research Task 3 – Compare quantity of automated information transfer among tools</a:t>
            </a:r>
          </a:p>
          <a:p>
            <a:pPr marL="699614" lvl="1" indent="0">
              <a:buNone/>
            </a:pPr>
            <a:endParaRPr lang="en-US" altLang="en-US" sz="2400"/>
          </a:p>
          <a:p>
            <a:pPr marL="699614" lvl="1" indent="0">
              <a:buNone/>
            </a:pPr>
            <a:endParaRPr lang="en-US" altLang="en-US" sz="2400"/>
          </a:p>
          <a:p>
            <a:pPr marL="699614" lvl="1" indent="0">
              <a:buFont typeface="Arial"/>
              <a:buNone/>
            </a:pPr>
            <a:endParaRPr lang="en-US" altLang="en-US" sz="2400"/>
          </a:p>
        </p:txBody>
      </p:sp>
    </p:spTree>
    <p:extLst>
      <p:ext uri="{BB962C8B-B14F-4D97-AF65-F5344CB8AC3E}">
        <p14:creationId xmlns:p14="http://schemas.microsoft.com/office/powerpoint/2010/main" val="5750946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96DFB-B57C-9937-DA40-69A6DDF7458B}"/>
              </a:ext>
            </a:extLst>
          </p:cNvPr>
          <p:cNvSpPr>
            <a:spLocks noGrp="1"/>
          </p:cNvSpPr>
          <p:nvPr>
            <p:ph type="title"/>
          </p:nvPr>
        </p:nvSpPr>
        <p:spPr/>
        <p:txBody>
          <a:bodyPr/>
          <a:lstStyle/>
          <a:p>
            <a:r>
              <a:rPr lang="en-US"/>
              <a:t>Summary</a:t>
            </a:r>
          </a:p>
        </p:txBody>
      </p:sp>
      <p:sp>
        <p:nvSpPr>
          <p:cNvPr id="5" name="Content Placeholder 2">
            <a:extLst>
              <a:ext uri="{FF2B5EF4-FFF2-40B4-BE49-F238E27FC236}">
                <a16:creationId xmlns:a16="http://schemas.microsoft.com/office/drawing/2014/main" id="{6F74658F-E7E8-B632-205E-B476F85027B6}"/>
              </a:ext>
            </a:extLst>
          </p:cNvPr>
          <p:cNvSpPr txBox="1">
            <a:spLocks/>
          </p:cNvSpPr>
          <p:nvPr/>
        </p:nvSpPr>
        <p:spPr>
          <a:xfrm>
            <a:off x="576230" y="2284712"/>
            <a:ext cx="12560300" cy="5850063"/>
          </a:xfrm>
          <a:prstGeom prst="rect">
            <a:avLst/>
          </a:prstGeom>
        </p:spPr>
        <p:txBody>
          <a:bodyPr vert="horz" lIns="91440" tIns="91440" rIns="91440" bIns="91440" rtlCol="0" anchor="t">
            <a:spAutoFit/>
          </a:bodyPr>
          <a:lstStyle>
            <a:lvl1pPr marL="524712" indent="-524712" algn="l" defTabSz="699614" rtl="0" eaLnBrk="1" latinLnBrk="0" hangingPunct="1">
              <a:lnSpc>
                <a:spcPct val="120000"/>
              </a:lnSpc>
              <a:spcBef>
                <a:spcPts val="600"/>
              </a:spcBef>
              <a:spcAft>
                <a:spcPts val="600"/>
              </a:spcAft>
              <a:buFont typeface="Arial"/>
              <a:buChar char="•"/>
              <a:defRPr sz="1800" b="0" kern="1200">
                <a:solidFill>
                  <a:schemeClr val="tx1"/>
                </a:solidFill>
                <a:latin typeface="+mn-lt"/>
                <a:ea typeface="Franklin Gothic Book" charset="0"/>
                <a:cs typeface="Franklin Gothic Book" charset="0"/>
              </a:defRPr>
            </a:lvl1pPr>
            <a:lvl2pPr marL="1136875" indent="-437261"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2pPr>
            <a:lvl3pPr marL="1749040"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3pPr>
            <a:lvl4pPr marL="2448655" indent="-349807" algn="l" defTabSz="699614" rtl="0" eaLnBrk="1" latinLnBrk="0" hangingPunct="1">
              <a:lnSpc>
                <a:spcPct val="120000"/>
              </a:lnSpc>
              <a:spcBef>
                <a:spcPts val="0"/>
              </a:spcBef>
              <a:spcAft>
                <a:spcPts val="600"/>
              </a:spcAft>
              <a:buFont typeface="Arial"/>
              <a:buChar char="–"/>
              <a:defRPr sz="1600" b="0" kern="1200">
                <a:solidFill>
                  <a:schemeClr val="tx1"/>
                </a:solidFill>
                <a:latin typeface="+mn-lt"/>
                <a:ea typeface="Franklin Gothic Book" charset="0"/>
                <a:cs typeface="Franklin Gothic Book" charset="0"/>
              </a:defRPr>
            </a:lvl4pPr>
            <a:lvl5pPr marL="3148272" indent="-349807" algn="l" defTabSz="699614" rtl="0" eaLnBrk="1" latinLnBrk="0" hangingPunct="1">
              <a:spcBef>
                <a:spcPct val="20000"/>
              </a:spcBef>
              <a:buFont typeface="Arial"/>
              <a:buChar char="»"/>
              <a:defRPr sz="1648" b="0" kern="1200">
                <a:solidFill>
                  <a:schemeClr val="tx1"/>
                </a:solidFill>
                <a:latin typeface="Franklin Gothic Book" charset="0"/>
                <a:ea typeface="Franklin Gothic Book" charset="0"/>
                <a:cs typeface="Franklin Gothic Book" charset="0"/>
              </a:defRPr>
            </a:lvl5pPr>
            <a:lvl6pPr marL="3847888" indent="-349807" algn="l" defTabSz="699614" rtl="0" eaLnBrk="1" latinLnBrk="0" hangingPunct="1">
              <a:spcBef>
                <a:spcPct val="20000"/>
              </a:spcBef>
              <a:buFont typeface="Arial"/>
              <a:buChar char="•"/>
              <a:defRPr sz="3022" kern="1200">
                <a:solidFill>
                  <a:schemeClr val="tx1"/>
                </a:solidFill>
                <a:latin typeface="+mn-lt"/>
                <a:ea typeface="+mn-ea"/>
                <a:cs typeface="+mn-cs"/>
              </a:defRPr>
            </a:lvl6pPr>
            <a:lvl7pPr marL="4547505" indent="-349807" algn="l" defTabSz="699614" rtl="0" eaLnBrk="1" latinLnBrk="0" hangingPunct="1">
              <a:spcBef>
                <a:spcPct val="20000"/>
              </a:spcBef>
              <a:buFont typeface="Arial"/>
              <a:buChar char="•"/>
              <a:defRPr sz="3022" kern="1200">
                <a:solidFill>
                  <a:schemeClr val="tx1"/>
                </a:solidFill>
                <a:latin typeface="+mn-lt"/>
                <a:ea typeface="+mn-ea"/>
                <a:cs typeface="+mn-cs"/>
              </a:defRPr>
            </a:lvl7pPr>
            <a:lvl8pPr marL="5247119" indent="-349807" algn="l" defTabSz="699614" rtl="0" eaLnBrk="1" latinLnBrk="0" hangingPunct="1">
              <a:spcBef>
                <a:spcPct val="20000"/>
              </a:spcBef>
              <a:buFont typeface="Arial"/>
              <a:buChar char="•"/>
              <a:defRPr sz="3022" kern="1200">
                <a:solidFill>
                  <a:schemeClr val="tx1"/>
                </a:solidFill>
                <a:latin typeface="+mn-lt"/>
                <a:ea typeface="+mn-ea"/>
                <a:cs typeface="+mn-cs"/>
              </a:defRPr>
            </a:lvl8pPr>
            <a:lvl9pPr marL="5946736" indent="-349807" algn="l" defTabSz="699614" rtl="0" eaLnBrk="1" latinLnBrk="0" hangingPunct="1">
              <a:spcBef>
                <a:spcPct val="20000"/>
              </a:spcBef>
              <a:buFont typeface="Arial"/>
              <a:buChar char="•"/>
              <a:defRPr sz="3022" kern="1200">
                <a:solidFill>
                  <a:schemeClr val="tx1"/>
                </a:solidFill>
                <a:latin typeface="+mn-lt"/>
                <a:ea typeface="+mn-ea"/>
                <a:cs typeface="+mn-cs"/>
              </a:defRPr>
            </a:lvl9pPr>
          </a:lstStyle>
          <a:p>
            <a:pPr marL="524510" indent="-524510"/>
            <a:r>
              <a:rPr lang="en-US" altLang="en-US" sz="2800"/>
              <a:t>This discussion is one of a variety of resources that are available to students to be able to develop their research agenda</a:t>
            </a:r>
            <a:endParaRPr lang="en-US"/>
          </a:p>
          <a:p>
            <a:pPr marL="1136650" lvl="1" indent="-436880"/>
            <a:r>
              <a:rPr lang="en-US" altLang="en-US" sz="2600"/>
              <a:t>Working hard on development of research projects is a skill that gets easier with practice</a:t>
            </a:r>
          </a:p>
          <a:p>
            <a:pPr marL="1136650" lvl="1" indent="-436880"/>
            <a:r>
              <a:rPr lang="en-US" altLang="en-US" sz="2600"/>
              <a:t>You will continue to develop research agendas many times over the course of your career in R&amp;D and in innovation</a:t>
            </a:r>
          </a:p>
          <a:p>
            <a:pPr marL="1136650" lvl="1" indent="-436880"/>
            <a:r>
              <a:rPr lang="en-US" altLang="en-US" sz="2600"/>
              <a:t>This is all a risk, uncertain, difficult process... work closely and continuously with your advisor to define these, and to make your plan.</a:t>
            </a:r>
          </a:p>
          <a:p>
            <a:pPr marL="699135" lvl="1" indent="0">
              <a:buNone/>
            </a:pPr>
            <a:endParaRPr lang="en-US" altLang="en-US" sz="2400"/>
          </a:p>
          <a:p>
            <a:pPr marL="699135" lvl="1" indent="0">
              <a:buNone/>
            </a:pPr>
            <a:endParaRPr lang="en-US" altLang="en-US" sz="2400"/>
          </a:p>
          <a:p>
            <a:pPr marL="699135" lvl="1" indent="0">
              <a:buNone/>
            </a:pPr>
            <a:endParaRPr lang="en-US" altLang="en-US" sz="2400"/>
          </a:p>
        </p:txBody>
      </p:sp>
    </p:spTree>
    <p:extLst>
      <p:ext uri="{BB962C8B-B14F-4D97-AF65-F5344CB8AC3E}">
        <p14:creationId xmlns:p14="http://schemas.microsoft.com/office/powerpoint/2010/main" val="10809272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5594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1107605"/>
            <a:ext cx="13126671" cy="1015663"/>
          </a:xfrm>
        </p:spPr>
        <p:txBody>
          <a:bodyPr/>
          <a:lstStyle/>
          <a:p>
            <a:r>
              <a:rPr lang="en-US" dirty="0"/>
              <a:t>Security Focused System Goal Elicitation</a:t>
            </a:r>
          </a:p>
        </p:txBody>
      </p:sp>
      <p:sp>
        <p:nvSpPr>
          <p:cNvPr id="3" name="Content Placeholder 2"/>
          <p:cNvSpPr>
            <a:spLocks noGrp="1"/>
          </p:cNvSpPr>
          <p:nvPr>
            <p:ph type="body" sz="quarter" idx="10"/>
          </p:nvPr>
        </p:nvSpPr>
        <p:spPr>
          <a:xfrm>
            <a:off x="628072" y="2123268"/>
            <a:ext cx="12561453" cy="1779205"/>
          </a:xfrm>
        </p:spPr>
        <p:txBody>
          <a:bodyPr vert="horz" lIns="91440" tIns="91440" rIns="91440" bIns="91440" rtlCol="0" anchor="t">
            <a:spAutoFit/>
          </a:bodyPr>
          <a:lstStyle/>
          <a:p>
            <a:pPr marL="174625" lvl="1" indent="0">
              <a:spcAft>
                <a:spcPts val="0"/>
              </a:spcAft>
              <a:buNone/>
            </a:pPr>
            <a:endParaRPr lang="en-US" dirty="0">
              <a:solidFill>
                <a:srgbClr val="0C0C0C"/>
              </a:solidFill>
              <a:effectLst/>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b="1" dirty="0">
                <a:solidFill>
                  <a:srgbClr val="0C0C0C"/>
                </a:solidFill>
                <a:ea typeface="Times New Roman" panose="02020603050405020304" pitchFamily="18" charset="0"/>
                <a:cs typeface="Times New Roman" panose="02020603050405020304" pitchFamily="18" charset="0"/>
              </a:rPr>
              <a:t>Maj Trae Span </a:t>
            </a:r>
          </a:p>
          <a:p>
            <a:pPr marL="0" indent="0">
              <a:spcBef>
                <a:spcPts val="0"/>
              </a:spcBef>
              <a:spcAft>
                <a:spcPts val="0"/>
              </a:spcAft>
              <a:buNone/>
            </a:pPr>
            <a:r>
              <a:rPr lang="en-US" b="1" dirty="0">
                <a:solidFill>
                  <a:srgbClr val="0C0C0C"/>
                </a:solidFill>
                <a:ea typeface="Times New Roman" panose="02020603050405020304" pitchFamily="18" charset="0"/>
                <a:cs typeface="Times New Roman" panose="02020603050405020304" pitchFamily="18" charset="0"/>
              </a:rPr>
              <a:t>	- CSU Systems Engineering PhD Student</a:t>
            </a:r>
            <a:br>
              <a:rPr lang="en-US" dirty="0">
                <a:latin typeface="Arial" panose="020B0604020202020204" pitchFamily="34" charset="0"/>
              </a:rPr>
            </a:br>
            <a:r>
              <a:rPr lang="en-US" b="1" dirty="0">
                <a:solidFill>
                  <a:srgbClr val="0C0C0C"/>
                </a:solidFill>
                <a:cs typeface="Times New Roman" panose="02020603050405020304" pitchFamily="18" charset="0"/>
              </a:rPr>
              <a:t>Lt. Gabe Salinger</a:t>
            </a:r>
          </a:p>
          <a:p>
            <a:pPr marL="0" indent="0">
              <a:spcBef>
                <a:spcPts val="0"/>
              </a:spcBef>
              <a:spcAft>
                <a:spcPts val="0"/>
              </a:spcAft>
              <a:buNone/>
            </a:pPr>
            <a:r>
              <a:rPr lang="en-US" b="1" dirty="0">
                <a:solidFill>
                  <a:srgbClr val="0C0C0C"/>
                </a:solidFill>
                <a:cs typeface="Times New Roman" panose="02020603050405020304" pitchFamily="18" charset="0"/>
              </a:rPr>
              <a:t>	- CSU Systems Engineering MS Student</a:t>
            </a:r>
          </a:p>
        </p:txBody>
      </p:sp>
      <p:pic>
        <p:nvPicPr>
          <p:cNvPr id="7" name="Picture 6" descr="A group of men in military uniforms&#10;&#10;Description automatically generated">
            <a:extLst>
              <a:ext uri="{FF2B5EF4-FFF2-40B4-BE49-F238E27FC236}">
                <a16:creationId xmlns:a16="http://schemas.microsoft.com/office/drawing/2014/main" id="{5419752E-5694-4AC0-B1A8-09244ACB049B}"/>
              </a:ext>
            </a:extLst>
          </p:cNvPr>
          <p:cNvPicPr>
            <a:picLocks noChangeAspect="1"/>
          </p:cNvPicPr>
          <p:nvPr/>
        </p:nvPicPr>
        <p:blipFill rotWithShape="1">
          <a:blip r:embed="rId2"/>
          <a:srcRect t="10217"/>
          <a:stretch/>
        </p:blipFill>
        <p:spPr>
          <a:xfrm>
            <a:off x="6613680" y="2538661"/>
            <a:ext cx="6342994" cy="4271211"/>
          </a:xfrm>
          <a:prstGeom prst="rect">
            <a:avLst/>
          </a:prstGeom>
        </p:spPr>
      </p:pic>
    </p:spTree>
    <p:extLst>
      <p:ext uri="{BB962C8B-B14F-4D97-AF65-F5344CB8AC3E}">
        <p14:creationId xmlns:p14="http://schemas.microsoft.com/office/powerpoint/2010/main" val="3108084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1"/>
          <p:cNvSpPr txBox="1">
            <a:spLocks noGrp="1"/>
          </p:cNvSpPr>
          <p:nvPr>
            <p:ph type="body" idx="1"/>
          </p:nvPr>
        </p:nvSpPr>
        <p:spPr>
          <a:xfrm>
            <a:off x="628074" y="1332057"/>
            <a:ext cx="12561600" cy="2954625"/>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Clr>
                <a:schemeClr val="lt1"/>
              </a:buClr>
              <a:buSzPts val="6000"/>
              <a:buNone/>
            </a:pPr>
            <a:r>
              <a:rPr lang="en-US" dirty="0"/>
              <a:t>Eliciting Cybersecurity Goals for Cyber-Physical System Conceptual Design</a:t>
            </a:r>
            <a:endParaRPr dirty="0"/>
          </a:p>
        </p:txBody>
      </p:sp>
      <p:sp>
        <p:nvSpPr>
          <p:cNvPr id="318" name="Google Shape;318;p51"/>
          <p:cNvSpPr txBox="1">
            <a:spLocks noGrp="1"/>
          </p:cNvSpPr>
          <p:nvPr>
            <p:ph type="body" idx="2"/>
          </p:nvPr>
        </p:nvSpPr>
        <p:spPr>
          <a:xfrm>
            <a:off x="628074" y="5369311"/>
            <a:ext cx="12561600" cy="1071032"/>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Clr>
                <a:schemeClr val="lt1"/>
              </a:buClr>
              <a:buSzPts val="1600"/>
              <a:buNone/>
            </a:pPr>
            <a:r>
              <a:rPr lang="en-US" sz="2400" dirty="0"/>
              <a:t>Trae Span</a:t>
            </a:r>
          </a:p>
          <a:p>
            <a:pPr marL="0" lvl="0" indent="0" algn="l" rtl="0">
              <a:lnSpc>
                <a:spcPct val="120000"/>
              </a:lnSpc>
              <a:spcBef>
                <a:spcPts val="0"/>
              </a:spcBef>
              <a:spcAft>
                <a:spcPts val="0"/>
              </a:spcAft>
              <a:buClr>
                <a:schemeClr val="lt1"/>
              </a:buClr>
              <a:buSzPts val="1600"/>
              <a:buNone/>
            </a:pPr>
            <a:r>
              <a:rPr lang="en-US" sz="2400" dirty="0"/>
              <a:t>Gabe Salinger</a:t>
            </a:r>
            <a:endParaRPr sz="2400" dirty="0"/>
          </a:p>
        </p:txBody>
      </p:sp>
    </p:spTree>
    <p:extLst>
      <p:ext uri="{BB962C8B-B14F-4D97-AF65-F5344CB8AC3E}">
        <p14:creationId xmlns:p14="http://schemas.microsoft.com/office/powerpoint/2010/main" val="85483002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0"/>
            <a:ext cx="12561600" cy="10158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a:t>Problem Introduction</a:t>
            </a:r>
            <a:endParaRPr/>
          </a:p>
        </p:txBody>
      </p:sp>
      <p:sp>
        <p:nvSpPr>
          <p:cNvPr id="333" name="Google Shape;333;p53"/>
          <p:cNvSpPr txBox="1">
            <a:spLocks noGrp="1"/>
          </p:cNvSpPr>
          <p:nvPr>
            <p:ph type="body" idx="1"/>
          </p:nvPr>
        </p:nvSpPr>
        <p:spPr>
          <a:xfrm>
            <a:off x="58149" y="595953"/>
            <a:ext cx="9485901" cy="7463551"/>
          </a:xfrm>
          <a:prstGeom prst="rect">
            <a:avLst/>
          </a:prstGeom>
        </p:spPr>
        <p:txBody>
          <a:bodyPr spcFirstLastPara="1" wrap="square" lIns="91425" tIns="91425" rIns="91425" bIns="91425" anchor="t" anchorCtr="0">
            <a:spAutoFit/>
          </a:bodyPr>
          <a:lstStyle/>
          <a:p>
            <a:pPr indent="-368300">
              <a:lnSpc>
                <a:spcPct val="150000"/>
              </a:lnSpc>
              <a:buSzPts val="2200"/>
            </a:pPr>
            <a:r>
              <a:rPr lang="en-US" sz="2200" dirty="0"/>
              <a:t>Shift from Mechanical to Software based functionality </a:t>
            </a:r>
            <a:r>
              <a:rPr lang="en-US" sz="1800" dirty="0">
                <a:effectLst/>
                <a:latin typeface="Calibri" panose="020F0502020204030204" pitchFamily="34" charset="0"/>
                <a:ea typeface="Calibri" panose="020F0502020204030204" pitchFamily="34" charset="0"/>
              </a:rPr>
              <a:t>[1]</a:t>
            </a:r>
            <a:endParaRPr lang="en-US" sz="2200" dirty="0"/>
          </a:p>
          <a:p>
            <a:pPr indent="-368300">
              <a:lnSpc>
                <a:spcPct val="150000"/>
              </a:lnSpc>
              <a:buSzPts val="2200"/>
            </a:pPr>
            <a:r>
              <a:rPr lang="en-US" sz="2200" dirty="0"/>
              <a:t>Cyber Physical Systems – Vehicles, Airplanes, Weapons Systems Vulnerable to Cyber Attacks: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rPr>
              <a:t>[2], [3], [4], [5]</a:t>
            </a:r>
          </a:p>
          <a:p>
            <a:pPr indent="-368300">
              <a:lnSpc>
                <a:spcPct val="150000"/>
              </a:lnSpc>
              <a:buSzPts val="2200"/>
            </a:pPr>
            <a:r>
              <a:rPr lang="en-US" sz="2200" dirty="0"/>
              <a:t>Acknowledged need to improve Cybersecurity by </a:t>
            </a:r>
            <a:r>
              <a:rPr lang="en-US" sz="2200" i="1" dirty="0"/>
              <a:t>Design </a:t>
            </a:r>
          </a:p>
          <a:p>
            <a:pPr lvl="1" indent="-368300">
              <a:lnSpc>
                <a:spcPct val="150000"/>
              </a:lnSpc>
              <a:buSzPts val="2200"/>
            </a:pPr>
            <a:r>
              <a:rPr lang="en-US" sz="2000" dirty="0"/>
              <a:t>ISACs for Vehicles </a:t>
            </a:r>
            <a:r>
              <a:rPr lang="en-US" sz="1800" dirty="0">
                <a:effectLst/>
                <a:latin typeface="Calibri" panose="020F0502020204030204" pitchFamily="34" charset="0"/>
                <a:ea typeface="Calibri" panose="020F0502020204030204" pitchFamily="34" charset="0"/>
              </a:rPr>
              <a:t>[6]</a:t>
            </a:r>
            <a:r>
              <a:rPr lang="en-US" sz="2000" dirty="0"/>
              <a:t>, NDAA requirements for weapons systems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rPr>
              <a:t>[7]</a:t>
            </a:r>
          </a:p>
          <a:p>
            <a:pPr marL="431800">
              <a:lnSpc>
                <a:spcPct val="150000"/>
              </a:lnSpc>
              <a:buSzPts val="2200"/>
            </a:pPr>
            <a:r>
              <a:rPr lang="en-US" sz="2200" dirty="0"/>
              <a:t> Need to Improve Requirements Elicitation Process for Security</a:t>
            </a:r>
          </a:p>
          <a:p>
            <a:pPr lvl="1" indent="-368300">
              <a:lnSpc>
                <a:spcPct val="150000"/>
              </a:lnSpc>
              <a:buSzPts val="2200"/>
            </a:pPr>
            <a:r>
              <a:rPr lang="en-US" sz="2000" dirty="0"/>
              <a:t>Failure of checklist approach</a:t>
            </a:r>
            <a:r>
              <a:rPr lang="en-US" sz="2000" dirty="0">
                <a:effectLst/>
                <a:latin typeface="Calibri" panose="020F0502020204030204" pitchFamily="34" charset="0"/>
                <a:ea typeface="Calibri" panose="020F0502020204030204" pitchFamily="34" charset="0"/>
              </a:rPr>
              <a:t>[8]</a:t>
            </a:r>
            <a:r>
              <a:rPr lang="en-US" sz="2000" dirty="0"/>
              <a:t>– limits functionality and design trade space</a:t>
            </a:r>
          </a:p>
          <a:p>
            <a:pPr indent="-368300">
              <a:lnSpc>
                <a:spcPct val="150000"/>
              </a:lnSpc>
              <a:buSzPts val="2200"/>
            </a:pPr>
            <a:r>
              <a:rPr lang="en-US" sz="2200" dirty="0"/>
              <a:t>Gaps Exists In Existing Methods for Security Analysis</a:t>
            </a:r>
          </a:p>
          <a:p>
            <a:pPr lvl="1" indent="-368300">
              <a:lnSpc>
                <a:spcPct val="150000"/>
              </a:lnSpc>
              <a:buSzPts val="2200"/>
            </a:pPr>
            <a:r>
              <a:rPr lang="en-US" sz="2000" dirty="0"/>
              <a:t>Most methods begin AFTER requirements are in place but do not suggest how to elicit security requirements </a:t>
            </a:r>
          </a:p>
          <a:p>
            <a:pPr indent="-368300">
              <a:lnSpc>
                <a:spcPct val="150000"/>
              </a:lnSpc>
              <a:buSzPts val="2200"/>
            </a:pPr>
            <a:r>
              <a:rPr lang="en-US" sz="2400" b="1" dirty="0"/>
              <a:t>“The System Shall be Secure” </a:t>
            </a:r>
            <a:r>
              <a:rPr lang="en-US" sz="2400" dirty="0"/>
              <a:t>is </a:t>
            </a:r>
            <a:r>
              <a:rPr lang="en-US" sz="2400" b="1" dirty="0"/>
              <a:t>NOT</a:t>
            </a:r>
            <a:r>
              <a:rPr lang="en-US" sz="2400" dirty="0"/>
              <a:t> an adequate Cybersecurity Requirement</a:t>
            </a:r>
          </a:p>
          <a:p>
            <a:pPr indent="-368300">
              <a:lnSpc>
                <a:spcPct val="150000"/>
              </a:lnSpc>
              <a:buSzPts val="2200"/>
            </a:pPr>
            <a:endParaRPr lang="en-US" sz="2200" dirty="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26</a:t>
            </a:fld>
            <a:endParaRPr/>
          </a:p>
        </p:txBody>
      </p:sp>
      <p:pic>
        <p:nvPicPr>
          <p:cNvPr id="2" name="Picture 1">
            <a:extLst>
              <a:ext uri="{FF2B5EF4-FFF2-40B4-BE49-F238E27FC236}">
                <a16:creationId xmlns:a16="http://schemas.microsoft.com/office/drawing/2014/main" id="{D05C22DE-919E-4F3A-8E75-0FB3149C8519}"/>
              </a:ext>
            </a:extLst>
          </p:cNvPr>
          <p:cNvPicPr>
            <a:picLocks noChangeAspect="1"/>
          </p:cNvPicPr>
          <p:nvPr/>
        </p:nvPicPr>
        <p:blipFill>
          <a:blip r:embed="rId3"/>
          <a:stretch>
            <a:fillRect/>
          </a:stretch>
        </p:blipFill>
        <p:spPr>
          <a:xfrm>
            <a:off x="9460250" y="2490871"/>
            <a:ext cx="4258001" cy="2129001"/>
          </a:xfrm>
          <a:prstGeom prst="rect">
            <a:avLst/>
          </a:prstGeom>
        </p:spPr>
      </p:pic>
      <p:pic>
        <p:nvPicPr>
          <p:cNvPr id="1026" name="Picture 2" descr="Hackers Remotely Kill a Jeep on a Highway | WIRED - YouTube">
            <a:extLst>
              <a:ext uri="{FF2B5EF4-FFF2-40B4-BE49-F238E27FC236}">
                <a16:creationId xmlns:a16="http://schemas.microsoft.com/office/drawing/2014/main" id="{31CD98B6-8266-4674-96D5-B69C9F6BEC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5700" y="4713411"/>
            <a:ext cx="4258002" cy="23951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413689D-1B93-411F-B886-F9D39D8EDFA1}"/>
              </a:ext>
            </a:extLst>
          </p:cNvPr>
          <p:cNvPicPr>
            <a:picLocks noChangeAspect="1"/>
          </p:cNvPicPr>
          <p:nvPr/>
        </p:nvPicPr>
        <p:blipFill>
          <a:blip r:embed="rId5"/>
          <a:stretch>
            <a:fillRect/>
          </a:stretch>
        </p:blipFill>
        <p:spPr>
          <a:xfrm>
            <a:off x="10188650" y="169782"/>
            <a:ext cx="2286000" cy="2286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5" name="Google Shape;325;p52"/>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27</a:t>
            </a:fld>
            <a:endParaRPr/>
          </a:p>
        </p:txBody>
      </p:sp>
      <p:sp>
        <p:nvSpPr>
          <p:cNvPr id="3" name="Text Placeholder 2">
            <a:extLst>
              <a:ext uri="{FF2B5EF4-FFF2-40B4-BE49-F238E27FC236}">
                <a16:creationId xmlns:a16="http://schemas.microsoft.com/office/drawing/2014/main" id="{19C952C4-62D0-46F2-A2CB-F5351BE2EBAE}"/>
              </a:ext>
            </a:extLst>
          </p:cNvPr>
          <p:cNvSpPr>
            <a:spLocks noGrp="1"/>
          </p:cNvSpPr>
          <p:nvPr>
            <p:ph type="body" idx="1"/>
          </p:nvPr>
        </p:nvSpPr>
        <p:spPr>
          <a:xfrm>
            <a:off x="366008" y="1236861"/>
            <a:ext cx="7679331" cy="5736217"/>
          </a:xfrm>
        </p:spPr>
        <p:txBody>
          <a:bodyPr/>
          <a:lstStyle/>
          <a:p>
            <a:r>
              <a:rPr lang="en-US" dirty="0"/>
              <a:t>Contracting for cybersecurity </a:t>
            </a:r>
            <a:r>
              <a:rPr lang="en-US" b="1" dirty="0"/>
              <a:t>requirements</a:t>
            </a:r>
            <a:r>
              <a:rPr lang="en-US" dirty="0"/>
              <a:t> is key. </a:t>
            </a:r>
          </a:p>
          <a:p>
            <a:r>
              <a:rPr lang="en-US" u="sng" dirty="0"/>
              <a:t>DOD guidance states that these (cybersecurity) </a:t>
            </a:r>
            <a:r>
              <a:rPr lang="en-US" b="1" u="sng" dirty="0"/>
              <a:t>requirements</a:t>
            </a:r>
            <a:r>
              <a:rPr lang="en-US" u="sng" dirty="0"/>
              <a:t> should be treated like other types of system </a:t>
            </a:r>
            <a:r>
              <a:rPr lang="en-US" b="1" u="sng" dirty="0"/>
              <a:t>requirements</a:t>
            </a:r>
          </a:p>
          <a:p>
            <a:r>
              <a:rPr lang="en-US" dirty="0"/>
              <a:t>Specifically, cybersecurity </a:t>
            </a:r>
            <a:r>
              <a:rPr lang="en-US" b="1" dirty="0"/>
              <a:t>requirements</a:t>
            </a:r>
            <a:r>
              <a:rPr lang="en-US" dirty="0"/>
              <a:t> should be defined in acquisition program contracts, and criteria should be established for accepting or rejecting the work and for how the government will verify that </a:t>
            </a:r>
            <a:r>
              <a:rPr lang="en-US" b="1" dirty="0"/>
              <a:t>requirements</a:t>
            </a:r>
            <a:r>
              <a:rPr lang="en-US" dirty="0"/>
              <a:t> have been met. </a:t>
            </a:r>
          </a:p>
          <a:p>
            <a:r>
              <a:rPr lang="en-US" dirty="0"/>
              <a:t>GAO found examples of program contracts omitting cybersecurity </a:t>
            </a:r>
            <a:r>
              <a:rPr lang="en-US" b="1" dirty="0"/>
              <a:t>requirements</a:t>
            </a:r>
            <a:r>
              <a:rPr lang="en-US" dirty="0"/>
              <a:t>, acceptance criteria, or verification processes. For example, GAO found that contracts for three of the five programs did not include any cybersecurity </a:t>
            </a:r>
            <a:r>
              <a:rPr lang="en-US" b="1" dirty="0"/>
              <a:t>requirements</a:t>
            </a:r>
            <a:r>
              <a:rPr lang="en-US" dirty="0"/>
              <a:t> when they were awarded. </a:t>
            </a:r>
          </a:p>
          <a:p>
            <a:r>
              <a:rPr lang="en-US" dirty="0"/>
              <a:t>A senior DOD official said standardizing cybersecurity </a:t>
            </a:r>
            <a:r>
              <a:rPr lang="en-US" b="1" dirty="0"/>
              <a:t>requirements</a:t>
            </a:r>
            <a:r>
              <a:rPr lang="en-US" dirty="0"/>
              <a:t> is difficult and the department needs to better communicate cybersecurity</a:t>
            </a:r>
            <a:r>
              <a:rPr lang="en-US" b="1" dirty="0"/>
              <a:t> requirements </a:t>
            </a:r>
            <a:r>
              <a:rPr lang="en-US" dirty="0"/>
              <a:t>and </a:t>
            </a:r>
            <a:r>
              <a:rPr lang="en-US" b="1" dirty="0"/>
              <a:t>systems engineering </a:t>
            </a:r>
            <a:r>
              <a:rPr lang="en-US" dirty="0"/>
              <a:t>to the users that will decide whether or not a cybersecurity risk is acceptable. </a:t>
            </a:r>
          </a:p>
        </p:txBody>
      </p:sp>
      <p:sp>
        <p:nvSpPr>
          <p:cNvPr id="5" name="Title 4">
            <a:extLst>
              <a:ext uri="{FF2B5EF4-FFF2-40B4-BE49-F238E27FC236}">
                <a16:creationId xmlns:a16="http://schemas.microsoft.com/office/drawing/2014/main" id="{3C7AA94B-4E6F-45EF-8D09-5A79E45EC035}"/>
              </a:ext>
            </a:extLst>
          </p:cNvPr>
          <p:cNvSpPr>
            <a:spLocks noGrp="1"/>
          </p:cNvSpPr>
          <p:nvPr>
            <p:ph type="title"/>
          </p:nvPr>
        </p:nvSpPr>
        <p:spPr>
          <a:xfrm>
            <a:off x="628075" y="436672"/>
            <a:ext cx="12561453" cy="800189"/>
          </a:xfrm>
        </p:spPr>
        <p:txBody>
          <a:bodyPr/>
          <a:lstStyle/>
          <a:p>
            <a:r>
              <a:rPr lang="en-US" sz="4000"/>
              <a:t>GAO 2021 Report on Weapon System Cybersecurity </a:t>
            </a:r>
          </a:p>
        </p:txBody>
      </p:sp>
      <p:pic>
        <p:nvPicPr>
          <p:cNvPr id="7" name="Picture 6">
            <a:extLst>
              <a:ext uri="{FF2B5EF4-FFF2-40B4-BE49-F238E27FC236}">
                <a16:creationId xmlns:a16="http://schemas.microsoft.com/office/drawing/2014/main" id="{4952C401-F9D0-4177-88D1-5C752DA90117}"/>
              </a:ext>
            </a:extLst>
          </p:cNvPr>
          <p:cNvPicPr>
            <a:picLocks noChangeAspect="1"/>
          </p:cNvPicPr>
          <p:nvPr/>
        </p:nvPicPr>
        <p:blipFill>
          <a:blip r:embed="rId3"/>
          <a:stretch>
            <a:fillRect/>
          </a:stretch>
        </p:blipFill>
        <p:spPr>
          <a:xfrm>
            <a:off x="8615264" y="1136021"/>
            <a:ext cx="4693255" cy="6146308"/>
          </a:xfrm>
          <a:prstGeom prst="rect">
            <a:avLst/>
          </a:prstGeom>
        </p:spPr>
      </p:pic>
      <p:pic>
        <p:nvPicPr>
          <p:cNvPr id="9" name="Picture 8">
            <a:extLst>
              <a:ext uri="{FF2B5EF4-FFF2-40B4-BE49-F238E27FC236}">
                <a16:creationId xmlns:a16="http://schemas.microsoft.com/office/drawing/2014/main" id="{71A6D42E-D618-4815-BCFE-C558F5AF369D}"/>
              </a:ext>
            </a:extLst>
          </p:cNvPr>
          <p:cNvPicPr>
            <a:picLocks noChangeAspect="1"/>
          </p:cNvPicPr>
          <p:nvPr/>
        </p:nvPicPr>
        <p:blipFill>
          <a:blip r:embed="rId4"/>
          <a:stretch>
            <a:fillRect/>
          </a:stretch>
        </p:blipFill>
        <p:spPr>
          <a:xfrm>
            <a:off x="8164331" y="1136020"/>
            <a:ext cx="5240535" cy="6146307"/>
          </a:xfrm>
          <a:prstGeom prst="rect">
            <a:avLst/>
          </a:prstGeom>
        </p:spPr>
      </p:pic>
    </p:spTree>
    <p:extLst>
      <p:ext uri="{BB962C8B-B14F-4D97-AF65-F5344CB8AC3E}">
        <p14:creationId xmlns:p14="http://schemas.microsoft.com/office/powerpoint/2010/main" val="3638084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5" name="Google Shape;325;p52"/>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28</a:t>
            </a:fld>
            <a:endParaRPr/>
          </a:p>
        </p:txBody>
      </p:sp>
      <p:sp>
        <p:nvSpPr>
          <p:cNvPr id="3" name="Text Placeholder 2">
            <a:extLst>
              <a:ext uri="{FF2B5EF4-FFF2-40B4-BE49-F238E27FC236}">
                <a16:creationId xmlns:a16="http://schemas.microsoft.com/office/drawing/2014/main" id="{19C952C4-62D0-46F2-A2CB-F5351BE2EBAE}"/>
              </a:ext>
            </a:extLst>
          </p:cNvPr>
          <p:cNvSpPr>
            <a:spLocks noGrp="1"/>
          </p:cNvSpPr>
          <p:nvPr>
            <p:ph type="body" idx="1"/>
          </p:nvPr>
        </p:nvSpPr>
        <p:spPr>
          <a:xfrm>
            <a:off x="366008" y="1236862"/>
            <a:ext cx="7285781" cy="5709225"/>
          </a:xfrm>
        </p:spPr>
        <p:txBody>
          <a:bodyPr/>
          <a:lstStyle/>
          <a:p>
            <a:r>
              <a:rPr lang="en-US" dirty="0"/>
              <a:t>“</a:t>
            </a:r>
            <a:r>
              <a:rPr lang="en-US" b="1" dirty="0"/>
              <a:t>Cybersecurity will be as foundational a perspective in systems design as system performance and safety are today</a:t>
            </a:r>
            <a:r>
              <a:rPr lang="en-US" dirty="0"/>
              <a:t>” (INCOSE vision 2035 p.37)</a:t>
            </a:r>
          </a:p>
          <a:p>
            <a:endParaRPr lang="en-US" dirty="0"/>
          </a:p>
          <a:p>
            <a:r>
              <a:rPr lang="en-US" dirty="0"/>
              <a:t>Stakeholder alignment on security needs – Future of Systems Engineering INCOSE WG Topic (Dove et all paper IS23)</a:t>
            </a:r>
          </a:p>
          <a:p>
            <a:endParaRPr lang="en-US" dirty="0"/>
          </a:p>
          <a:p>
            <a:r>
              <a:rPr lang="en-US" dirty="0"/>
              <a:t>“There is a need to emphasize protection against the effects of loss … it is prudent to ensure that there is focus on the effect to be controlled rather than on the cause when protecting a loss” (NIST 800-160v1 rev 1)</a:t>
            </a:r>
          </a:p>
          <a:p>
            <a:endParaRPr lang="en-US" dirty="0"/>
          </a:p>
          <a:p>
            <a:r>
              <a:rPr lang="en-US" dirty="0"/>
              <a:t>1972 Anderson Report “Unless security is designed into a system from its inception, there is little chance that it can be made secure by retrofit…”</a:t>
            </a:r>
          </a:p>
        </p:txBody>
      </p:sp>
      <p:sp>
        <p:nvSpPr>
          <p:cNvPr id="5" name="Title 4">
            <a:extLst>
              <a:ext uri="{FF2B5EF4-FFF2-40B4-BE49-F238E27FC236}">
                <a16:creationId xmlns:a16="http://schemas.microsoft.com/office/drawing/2014/main" id="{3C7AA94B-4E6F-45EF-8D09-5A79E45EC035}"/>
              </a:ext>
            </a:extLst>
          </p:cNvPr>
          <p:cNvSpPr>
            <a:spLocks noGrp="1"/>
          </p:cNvSpPr>
          <p:nvPr>
            <p:ph type="title"/>
          </p:nvPr>
        </p:nvSpPr>
        <p:spPr>
          <a:xfrm>
            <a:off x="628075" y="436672"/>
            <a:ext cx="12561453" cy="800189"/>
          </a:xfrm>
        </p:spPr>
        <p:txBody>
          <a:bodyPr/>
          <a:lstStyle/>
          <a:p>
            <a:r>
              <a:rPr lang="en-US" sz="4000" dirty="0"/>
              <a:t>INCOSE Emphasis Item</a:t>
            </a:r>
          </a:p>
        </p:txBody>
      </p:sp>
      <p:pic>
        <p:nvPicPr>
          <p:cNvPr id="1026" name="Picture 2" descr="vision-35-cover-308">
            <a:extLst>
              <a:ext uri="{FF2B5EF4-FFF2-40B4-BE49-F238E27FC236}">
                <a16:creationId xmlns:a16="http://schemas.microsoft.com/office/drawing/2014/main" id="{619D6E49-D0A8-AEF2-E1B0-A69D703E7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5612" y="436672"/>
            <a:ext cx="5283644" cy="64673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14FCB68-582E-169F-A1E3-87BF956D389E}"/>
              </a:ext>
            </a:extLst>
          </p:cNvPr>
          <p:cNvSpPr txBox="1"/>
          <p:nvPr/>
        </p:nvSpPr>
        <p:spPr>
          <a:xfrm>
            <a:off x="8431553" y="6967391"/>
            <a:ext cx="4594440" cy="261610"/>
          </a:xfrm>
          <a:prstGeom prst="rect">
            <a:avLst/>
          </a:prstGeom>
          <a:noFill/>
        </p:spPr>
        <p:txBody>
          <a:bodyPr wrap="square" rtlCol="0">
            <a:spAutoFit/>
          </a:bodyPr>
          <a:lstStyle/>
          <a:p>
            <a:r>
              <a:rPr lang="en-US" sz="1100" dirty="0"/>
              <a:t>https://www.incose.org/2023_redesign/publications/se-vision-2035</a:t>
            </a:r>
          </a:p>
        </p:txBody>
      </p:sp>
    </p:spTree>
    <p:extLst>
      <p:ext uri="{BB962C8B-B14F-4D97-AF65-F5344CB8AC3E}">
        <p14:creationId xmlns:p14="http://schemas.microsoft.com/office/powerpoint/2010/main" val="317964604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0"/>
            <a:ext cx="12561600" cy="10158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Literature Review</a:t>
            </a:r>
            <a:endParaRPr dirty="0"/>
          </a:p>
        </p:txBody>
      </p:sp>
      <p:sp>
        <p:nvSpPr>
          <p:cNvPr id="333" name="Google Shape;333;p53"/>
          <p:cNvSpPr txBox="1">
            <a:spLocks noGrp="1"/>
          </p:cNvSpPr>
          <p:nvPr>
            <p:ph type="body" idx="1"/>
          </p:nvPr>
        </p:nvSpPr>
        <p:spPr>
          <a:xfrm>
            <a:off x="782049" y="1015800"/>
            <a:ext cx="9485901" cy="6623321"/>
          </a:xfrm>
          <a:prstGeom prst="rect">
            <a:avLst/>
          </a:prstGeom>
        </p:spPr>
        <p:txBody>
          <a:bodyPr spcFirstLastPara="1" wrap="square" lIns="91425" tIns="91425" rIns="91425" bIns="91425" anchor="t" anchorCtr="0">
            <a:spAutoFit/>
          </a:bodyPr>
          <a:lstStyle/>
          <a:p>
            <a:pPr marL="114300" indent="0" algn="l">
              <a:buNone/>
            </a:pPr>
            <a:r>
              <a:rPr lang="en-US" sz="2400" b="0" i="0" dirty="0">
                <a:solidFill>
                  <a:srgbClr val="5D6879"/>
                </a:solidFill>
                <a:effectLst/>
                <a:latin typeface="Arial" panose="020B0604020202020204" pitchFamily="34" charset="0"/>
              </a:rPr>
              <a:t>Key Systems Engineering Standards</a:t>
            </a:r>
            <a:br>
              <a:rPr lang="en-US" sz="2400" b="0" i="0" dirty="0">
                <a:solidFill>
                  <a:srgbClr val="5D6879"/>
                </a:solidFill>
                <a:effectLst/>
                <a:latin typeface="Lato" panose="020F0502020204030203" pitchFamily="34" charset="0"/>
              </a:rPr>
            </a:br>
            <a:r>
              <a:rPr lang="en-US" sz="2400" b="0" i="0" dirty="0">
                <a:solidFill>
                  <a:srgbClr val="5D6879"/>
                </a:solidFill>
                <a:effectLst/>
                <a:latin typeface="Arial" panose="020B0604020202020204" pitchFamily="34" charset="0"/>
              </a:rPr>
              <a:t>	INCOSE Technical Processes </a:t>
            </a:r>
          </a:p>
          <a:p>
            <a:pPr marL="114300" indent="0" algn="l">
              <a:buNone/>
            </a:pPr>
            <a:r>
              <a:rPr lang="en-US" sz="2400" b="0" i="0" dirty="0">
                <a:solidFill>
                  <a:srgbClr val="5D6879"/>
                </a:solidFill>
                <a:effectLst/>
                <a:latin typeface="Lato" panose="020F0502020204030203" pitchFamily="34" charset="0"/>
              </a:rPr>
              <a:t>	</a:t>
            </a:r>
            <a:r>
              <a:rPr lang="en-US" sz="2400" b="0" i="0" dirty="0">
                <a:solidFill>
                  <a:srgbClr val="5D6879"/>
                </a:solidFill>
                <a:effectLst/>
                <a:latin typeface="Arial" panose="020B0604020202020204" pitchFamily="34" charset="0"/>
              </a:rPr>
              <a:t>CONOPS and OPSCON</a:t>
            </a:r>
            <a:br>
              <a:rPr lang="en-US" sz="2400" b="0" i="0" dirty="0">
                <a:solidFill>
                  <a:srgbClr val="5D6879"/>
                </a:solidFill>
                <a:effectLst/>
                <a:latin typeface="Lato" panose="020F0502020204030203" pitchFamily="34" charset="0"/>
              </a:rPr>
            </a:br>
            <a:r>
              <a:rPr lang="en-US" sz="2400" b="0" i="0" dirty="0">
                <a:solidFill>
                  <a:srgbClr val="5D6879"/>
                </a:solidFill>
                <a:effectLst/>
                <a:latin typeface="Arial" panose="020B0604020202020204" pitchFamily="34" charset="0"/>
              </a:rPr>
              <a:t>Key Definitions</a:t>
            </a:r>
            <a:br>
              <a:rPr lang="en-US" sz="2400" b="0" i="0" dirty="0">
                <a:solidFill>
                  <a:srgbClr val="5D6879"/>
                </a:solidFill>
                <a:effectLst/>
                <a:latin typeface="Lato" panose="020F0502020204030203" pitchFamily="34" charset="0"/>
              </a:rPr>
            </a:br>
            <a:r>
              <a:rPr lang="en-US" sz="2400" b="0" i="0" dirty="0">
                <a:solidFill>
                  <a:srgbClr val="5D6879"/>
                </a:solidFill>
                <a:effectLst/>
                <a:latin typeface="Arial" panose="020B0604020202020204" pitchFamily="34" charset="0"/>
              </a:rPr>
              <a:t>Survey of Existing Security Requirements Elicitation Methods </a:t>
            </a:r>
            <a:br>
              <a:rPr lang="en-US" sz="2400" b="0" i="0" dirty="0">
                <a:solidFill>
                  <a:srgbClr val="5D6879"/>
                </a:solidFill>
                <a:effectLst/>
                <a:latin typeface="Lato" panose="020F0502020204030203" pitchFamily="34" charset="0"/>
              </a:rPr>
            </a:br>
            <a:r>
              <a:rPr lang="en-US" sz="2400" b="0" i="0" dirty="0">
                <a:solidFill>
                  <a:srgbClr val="5D6879"/>
                </a:solidFill>
                <a:effectLst/>
                <a:latin typeface="Arial" panose="020B0604020202020204" pitchFamily="34" charset="0"/>
              </a:rPr>
              <a:t>	STPA and Related Work</a:t>
            </a:r>
            <a:br>
              <a:rPr lang="en-US" sz="2400" b="0" i="0" dirty="0">
                <a:solidFill>
                  <a:srgbClr val="5D6879"/>
                </a:solidFill>
                <a:effectLst/>
                <a:latin typeface="Lato" panose="020F0502020204030203" pitchFamily="34" charset="0"/>
              </a:rPr>
            </a:br>
            <a:r>
              <a:rPr lang="en-US" sz="2400" b="0" i="0" dirty="0">
                <a:solidFill>
                  <a:srgbClr val="5D6879"/>
                </a:solidFill>
                <a:effectLst/>
                <a:latin typeface="Arial" panose="020B0604020202020204" pitchFamily="34" charset="0"/>
              </a:rPr>
              <a:t>	Use of MBSE for Security Requirements </a:t>
            </a:r>
            <a:br>
              <a:rPr lang="en-US" sz="2400" b="0" i="0" dirty="0">
                <a:solidFill>
                  <a:srgbClr val="5D6879"/>
                </a:solidFill>
                <a:effectLst/>
                <a:latin typeface="Lato" panose="020F0502020204030203" pitchFamily="34" charset="0"/>
              </a:rPr>
            </a:br>
            <a:r>
              <a:rPr lang="en-US" sz="2400" b="0" i="0" dirty="0">
                <a:solidFill>
                  <a:srgbClr val="5D6879"/>
                </a:solidFill>
                <a:effectLst/>
                <a:latin typeface="Arial" panose="020B0604020202020204" pitchFamily="34" charset="0"/>
              </a:rPr>
              <a:t>System Security Guiding Standards </a:t>
            </a:r>
            <a:br>
              <a:rPr lang="en-US" sz="2400" b="0" i="0" dirty="0">
                <a:solidFill>
                  <a:srgbClr val="5D6879"/>
                </a:solidFill>
                <a:effectLst/>
                <a:latin typeface="Lato" panose="020F0502020204030203" pitchFamily="34" charset="0"/>
              </a:rPr>
            </a:br>
            <a:r>
              <a:rPr lang="en-US" sz="2400" dirty="0">
                <a:solidFill>
                  <a:srgbClr val="5D6879"/>
                </a:solidFill>
                <a:latin typeface="Arial" panose="020B0604020202020204" pitchFamily="34" charset="0"/>
              </a:rPr>
              <a:t>	</a:t>
            </a:r>
            <a:r>
              <a:rPr lang="en-US" sz="2400" b="0" i="0" dirty="0">
                <a:solidFill>
                  <a:srgbClr val="5D6879"/>
                </a:solidFill>
                <a:effectLst/>
                <a:latin typeface="Arial" panose="020B0604020202020204" pitchFamily="34" charset="0"/>
              </a:rPr>
              <a:t>ISO 21434 </a:t>
            </a:r>
          </a:p>
          <a:p>
            <a:pPr marL="114300" indent="0" algn="l">
              <a:buNone/>
            </a:pPr>
            <a:r>
              <a:rPr lang="en-US" sz="2400" b="0" i="0" dirty="0">
                <a:solidFill>
                  <a:srgbClr val="5D6879"/>
                </a:solidFill>
                <a:effectLst/>
                <a:latin typeface="Arial" panose="020B0604020202020204" pitchFamily="34" charset="0"/>
              </a:rPr>
              <a:t>	NIST 800-160v1</a:t>
            </a:r>
          </a:p>
          <a:p>
            <a:pPr marL="114300" indent="0" algn="l">
              <a:buNone/>
            </a:pPr>
            <a:r>
              <a:rPr lang="en-US" sz="2400" dirty="0">
                <a:solidFill>
                  <a:srgbClr val="5D6879"/>
                </a:solidFill>
                <a:latin typeface="Arial" panose="020B0604020202020204" pitchFamily="34" charset="0"/>
              </a:rPr>
              <a:t>	</a:t>
            </a:r>
            <a:r>
              <a:rPr lang="en-US" sz="2400" b="0" i="0" dirty="0">
                <a:solidFill>
                  <a:srgbClr val="5D6879"/>
                </a:solidFill>
                <a:effectLst/>
                <a:latin typeface="Arial" panose="020B0604020202020204" pitchFamily="34" charset="0"/>
              </a:rPr>
              <a:t>NIST 800-53 v1&amp;2</a:t>
            </a:r>
            <a:br>
              <a:rPr lang="en-US" sz="2400" b="0" i="0" dirty="0">
                <a:solidFill>
                  <a:srgbClr val="5D6879"/>
                </a:solidFill>
                <a:effectLst/>
                <a:latin typeface="Lato" panose="020F0502020204030203" pitchFamily="34" charset="0"/>
              </a:rPr>
            </a:br>
            <a:r>
              <a:rPr lang="en-US" sz="2400" b="0" i="0" dirty="0">
                <a:solidFill>
                  <a:srgbClr val="5D6879"/>
                </a:solidFill>
                <a:effectLst/>
                <a:latin typeface="Arial" panose="020B0604020202020204" pitchFamily="34" charset="0"/>
              </a:rPr>
              <a:t>Systems Thinking</a:t>
            </a:r>
            <a:br>
              <a:rPr lang="en-US" sz="2400" b="0" i="0" dirty="0">
                <a:solidFill>
                  <a:srgbClr val="5D6879"/>
                </a:solidFill>
                <a:effectLst/>
                <a:latin typeface="Lato" panose="020F0502020204030203" pitchFamily="34" charset="0"/>
              </a:rPr>
            </a:br>
            <a:br>
              <a:rPr lang="en-US" sz="2400" b="0" i="0" dirty="0">
                <a:solidFill>
                  <a:srgbClr val="5D6879"/>
                </a:solidFill>
                <a:effectLst/>
                <a:latin typeface="Lato" panose="020F0502020204030203" pitchFamily="34" charset="0"/>
              </a:rPr>
            </a:br>
            <a:endParaRPr lang="en-US" sz="2000" dirty="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1700330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8666-C26E-84AC-0783-97E64F4A2CE1}"/>
              </a:ext>
            </a:extLst>
          </p:cNvPr>
          <p:cNvSpPr>
            <a:spLocks noGrp="1"/>
          </p:cNvSpPr>
          <p:nvPr>
            <p:ph type="title"/>
          </p:nvPr>
        </p:nvSpPr>
        <p:spPr/>
        <p:txBody>
          <a:bodyPr/>
          <a:lstStyle/>
          <a:p>
            <a:r>
              <a:rPr lang="en-US" dirty="0"/>
              <a:t>INCOSE Rams Mission</a:t>
            </a:r>
          </a:p>
        </p:txBody>
      </p:sp>
      <p:sp>
        <p:nvSpPr>
          <p:cNvPr id="3" name="Text Placeholder 2">
            <a:extLst>
              <a:ext uri="{FF2B5EF4-FFF2-40B4-BE49-F238E27FC236}">
                <a16:creationId xmlns:a16="http://schemas.microsoft.com/office/drawing/2014/main" id="{B6079129-E3FD-AD31-3285-3FBD7B685052}"/>
              </a:ext>
            </a:extLst>
          </p:cNvPr>
          <p:cNvSpPr>
            <a:spLocks noGrp="1"/>
          </p:cNvSpPr>
          <p:nvPr>
            <p:ph type="body" sz="quarter" idx="10"/>
          </p:nvPr>
        </p:nvSpPr>
        <p:spPr>
          <a:xfrm>
            <a:off x="628075" y="2487883"/>
            <a:ext cx="12561453" cy="1157881"/>
          </a:xfrm>
        </p:spPr>
        <p:txBody>
          <a:bodyPr/>
          <a:lstStyle/>
          <a:p>
            <a:pPr marL="0" indent="0">
              <a:buNone/>
            </a:pPr>
            <a:r>
              <a:rPr lang="en-US" sz="1800" b="0" i="0" u="none" strike="noStrike" dirty="0">
                <a:solidFill>
                  <a:srgbClr val="59595B"/>
                </a:solidFill>
                <a:effectLst/>
              </a:rPr>
              <a:t>The mission of ‘INCOSE RAMS’ is to advance the state of the art and practice of the systems engineering in academia, industry, and government while promoting interdisciplinary research, and scalable approaches for producing technologically appropriate solutions that meet societal needs. </a:t>
            </a:r>
            <a:r>
              <a:rPr lang="en-US" sz="1800" b="0" i="0" dirty="0">
                <a:solidFill>
                  <a:srgbClr val="59595B"/>
                </a:solidFill>
                <a:effectLst/>
              </a:rPr>
              <a:t> </a:t>
            </a:r>
            <a:endParaRPr lang="en-US" dirty="0">
              <a:solidFill>
                <a:srgbClr val="59595B"/>
              </a:solidFill>
            </a:endParaRPr>
          </a:p>
        </p:txBody>
      </p:sp>
      <p:sp>
        <p:nvSpPr>
          <p:cNvPr id="5" name="TextBox 4">
            <a:extLst>
              <a:ext uri="{FF2B5EF4-FFF2-40B4-BE49-F238E27FC236}">
                <a16:creationId xmlns:a16="http://schemas.microsoft.com/office/drawing/2014/main" id="{97083D0B-9F9D-9BA5-C557-98BE48E73915}"/>
              </a:ext>
            </a:extLst>
          </p:cNvPr>
          <p:cNvSpPr txBox="1"/>
          <p:nvPr/>
        </p:nvSpPr>
        <p:spPr>
          <a:xfrm>
            <a:off x="589330" y="4673573"/>
            <a:ext cx="13376974" cy="1107996"/>
          </a:xfrm>
          <a:prstGeom prst="rect">
            <a:avLst/>
          </a:prstGeom>
          <a:noFill/>
        </p:spPr>
        <p:txBody>
          <a:bodyPr wrap="square">
            <a:spAutoFit/>
          </a:bodyPr>
          <a:lstStyle/>
          <a:p>
            <a:r>
              <a:rPr lang="en-US" sz="1800" b="1" dirty="0"/>
              <a:t>INCOSE Rams Bylaws -</a:t>
            </a:r>
            <a:endParaRPr lang="en-US" sz="1800" b="1" dirty="0">
              <a:hlinkClick r:id="rId2"/>
            </a:endParaRPr>
          </a:p>
          <a:p>
            <a:endParaRPr lang="en-US" sz="1600" dirty="0">
              <a:hlinkClick r:id="rId2"/>
            </a:endParaRPr>
          </a:p>
          <a:p>
            <a:r>
              <a:rPr lang="en-US" sz="1600" dirty="0">
                <a:hlinkClick r:id="rId2"/>
              </a:rPr>
              <a:t>https://colostate.sharepoint.com/:b:/s/Engr-Sys_INCOSE_RAMS/EckQt5-TjmdJpgBS_8YljQ0BIx0yw_CHy6Upi3f13B3k0g?e=vm7DBV</a:t>
            </a:r>
            <a:endParaRPr lang="en-US" sz="1600" dirty="0"/>
          </a:p>
          <a:p>
            <a:endParaRPr lang="en-US" sz="1600" dirty="0"/>
          </a:p>
        </p:txBody>
      </p:sp>
    </p:spTree>
    <p:extLst>
      <p:ext uri="{BB962C8B-B14F-4D97-AF65-F5344CB8AC3E}">
        <p14:creationId xmlns:p14="http://schemas.microsoft.com/office/powerpoint/2010/main" val="41898007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0"/>
            <a:ext cx="12561600" cy="10158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Key Systems Engineering Standards</a:t>
            </a:r>
            <a:endParaRPr dirty="0"/>
          </a:p>
        </p:txBody>
      </p:sp>
      <p:sp>
        <p:nvSpPr>
          <p:cNvPr id="333" name="Google Shape;333;p53"/>
          <p:cNvSpPr txBox="1">
            <a:spLocks noGrp="1"/>
          </p:cNvSpPr>
          <p:nvPr>
            <p:ph type="body" idx="1"/>
          </p:nvPr>
        </p:nvSpPr>
        <p:spPr>
          <a:xfrm>
            <a:off x="161844" y="1161561"/>
            <a:ext cx="9485901" cy="1354187"/>
          </a:xfrm>
          <a:prstGeom prst="rect">
            <a:avLst/>
          </a:prstGeom>
        </p:spPr>
        <p:txBody>
          <a:bodyPr spcFirstLastPara="1" wrap="square" lIns="91425" tIns="91425" rIns="91425" bIns="91425" anchor="t" anchorCtr="0">
            <a:spAutoFit/>
          </a:bodyPr>
          <a:lstStyle/>
          <a:p>
            <a:pPr indent="-368300">
              <a:lnSpc>
                <a:spcPct val="150000"/>
              </a:lnSpc>
              <a:buSzPts val="2200"/>
            </a:pPr>
            <a:r>
              <a:rPr lang="en-US" sz="2200" dirty="0"/>
              <a:t>INCOSE Technical Processes </a:t>
            </a:r>
          </a:p>
          <a:p>
            <a:pPr indent="-368300">
              <a:lnSpc>
                <a:spcPct val="150000"/>
              </a:lnSpc>
              <a:buSzPts val="2200"/>
            </a:pPr>
            <a:r>
              <a:rPr lang="en-US" sz="2200" dirty="0"/>
              <a:t>CONOPS and OPSCON</a:t>
            </a:r>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798260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18A90-2BAD-1C1E-EE55-D1BF64385028}"/>
              </a:ext>
            </a:extLst>
          </p:cNvPr>
          <p:cNvSpPr>
            <a:spLocks noGrp="1"/>
          </p:cNvSpPr>
          <p:nvPr>
            <p:ph type="title"/>
          </p:nvPr>
        </p:nvSpPr>
        <p:spPr>
          <a:xfrm>
            <a:off x="628076" y="74294"/>
            <a:ext cx="8181555" cy="1846629"/>
          </a:xfrm>
        </p:spPr>
        <p:txBody>
          <a:bodyPr/>
          <a:lstStyle/>
          <a:p>
            <a:r>
              <a:rPr lang="en-US" dirty="0"/>
              <a:t>INCOSE Technical Processes</a:t>
            </a:r>
          </a:p>
        </p:txBody>
      </p:sp>
      <p:sp>
        <p:nvSpPr>
          <p:cNvPr id="3" name="Text Placeholder 2">
            <a:extLst>
              <a:ext uri="{FF2B5EF4-FFF2-40B4-BE49-F238E27FC236}">
                <a16:creationId xmlns:a16="http://schemas.microsoft.com/office/drawing/2014/main" id="{31610828-B771-B1E1-F5FC-63B50AFBC9F5}"/>
              </a:ext>
            </a:extLst>
          </p:cNvPr>
          <p:cNvSpPr>
            <a:spLocks noGrp="1"/>
          </p:cNvSpPr>
          <p:nvPr>
            <p:ph type="body" idx="1"/>
          </p:nvPr>
        </p:nvSpPr>
        <p:spPr>
          <a:xfrm>
            <a:off x="334369" y="1920924"/>
            <a:ext cx="7499446" cy="5755391"/>
          </a:xfrm>
        </p:spPr>
        <p:txBody>
          <a:bodyPr/>
          <a:lstStyle/>
          <a:p>
            <a:pPr lvl="1"/>
            <a:r>
              <a:rPr lang="en-US" dirty="0"/>
              <a:t>Stakeholder Needs and Requirements</a:t>
            </a:r>
          </a:p>
          <a:p>
            <a:pPr lvl="2"/>
            <a:r>
              <a:rPr lang="en-US" dirty="0"/>
              <a:t>A structured process to elicit stakeholder needs. </a:t>
            </a:r>
          </a:p>
          <a:p>
            <a:pPr lvl="2"/>
            <a:r>
              <a:rPr lang="en-US" dirty="0"/>
              <a:t>Define stakeholder requirements for a system that can provide the capabilities needed by user and other stakeholder in a defined environment.</a:t>
            </a:r>
          </a:p>
          <a:p>
            <a:pPr lvl="2"/>
            <a:r>
              <a:rPr lang="en-US" dirty="0">
                <a:solidFill>
                  <a:srgbClr val="FF0000"/>
                </a:solidFill>
              </a:rPr>
              <a:t>Example: The system shall be able to traverse steep terrain quickly</a:t>
            </a:r>
          </a:p>
          <a:p>
            <a:pPr marL="114302" indent="0">
              <a:buNone/>
            </a:pPr>
            <a:r>
              <a:rPr lang="en-US" dirty="0"/>
              <a:t>Stakeholder needs are then transformed by requirements engineers (systems engineers) into a formal set of stakeholder requirements.</a:t>
            </a:r>
          </a:p>
          <a:p>
            <a:pPr lvl="1"/>
            <a:r>
              <a:rPr lang="en-US" dirty="0"/>
              <a:t>System Requirements Definition </a:t>
            </a:r>
          </a:p>
          <a:p>
            <a:pPr lvl="2"/>
            <a:r>
              <a:rPr lang="en-US" dirty="0"/>
              <a:t>Stakeholder requirements are transformed into systems requirements</a:t>
            </a:r>
          </a:p>
          <a:p>
            <a:pPr lvl="2"/>
            <a:r>
              <a:rPr lang="en-US" dirty="0"/>
              <a:t>Transform the desired capabilities into a technical view of a solution that meets the operational needs of the user. </a:t>
            </a:r>
          </a:p>
          <a:p>
            <a:pPr lvl="2"/>
            <a:r>
              <a:rPr lang="en-US" dirty="0">
                <a:solidFill>
                  <a:srgbClr val="FF0000"/>
                </a:solidFill>
              </a:rPr>
              <a:t>Example: They system shall be able to travel at or above 30mph on grades of 10% or less</a:t>
            </a:r>
          </a:p>
          <a:p>
            <a:pPr lvl="1"/>
            <a:endParaRPr lang="en-US" dirty="0"/>
          </a:p>
        </p:txBody>
      </p:sp>
      <p:sp>
        <p:nvSpPr>
          <p:cNvPr id="4" name="Slide Number Placeholder 3">
            <a:extLst>
              <a:ext uri="{FF2B5EF4-FFF2-40B4-BE49-F238E27FC236}">
                <a16:creationId xmlns:a16="http://schemas.microsoft.com/office/drawing/2014/main" id="{CDB56133-3915-0500-D952-8009A47FFD07}"/>
              </a:ext>
            </a:extLst>
          </p:cNvPr>
          <p:cNvSpPr>
            <a:spLocks noGrp="1"/>
          </p:cNvSpPr>
          <p:nvPr>
            <p:ph type="sldNum" idx="12"/>
          </p:nvPr>
        </p:nvSpPr>
        <p:spPr/>
        <p:txBody>
          <a:bodyPr/>
          <a:lstStyle/>
          <a:p>
            <a:pPr defTabSz="914422"/>
            <a:fld id="{00000000-1234-1234-1234-123412341234}" type="slidenum">
              <a:rPr lang="en-US" kern="0">
                <a:solidFill>
                  <a:srgbClr val="FFFFFF"/>
                </a:solidFill>
              </a:rPr>
              <a:pPr defTabSz="914422"/>
              <a:t>31</a:t>
            </a:fld>
            <a:endParaRPr lang="en-US" kern="0">
              <a:solidFill>
                <a:srgbClr val="FFFFFF"/>
              </a:solidFill>
            </a:endParaRPr>
          </a:p>
        </p:txBody>
      </p:sp>
      <p:pic>
        <p:nvPicPr>
          <p:cNvPr id="6" name="Picture 5">
            <a:extLst>
              <a:ext uri="{FF2B5EF4-FFF2-40B4-BE49-F238E27FC236}">
                <a16:creationId xmlns:a16="http://schemas.microsoft.com/office/drawing/2014/main" id="{36370390-5FFC-D5D4-822D-C5ECBBE704DF}"/>
              </a:ext>
            </a:extLst>
          </p:cNvPr>
          <p:cNvPicPr>
            <a:picLocks noChangeAspect="1"/>
          </p:cNvPicPr>
          <p:nvPr/>
        </p:nvPicPr>
        <p:blipFill>
          <a:blip r:embed="rId2"/>
          <a:stretch>
            <a:fillRect/>
          </a:stretch>
        </p:blipFill>
        <p:spPr>
          <a:xfrm>
            <a:off x="8127521" y="1160028"/>
            <a:ext cx="4937516" cy="6093725"/>
          </a:xfrm>
          <a:prstGeom prst="rect">
            <a:avLst/>
          </a:prstGeom>
        </p:spPr>
      </p:pic>
    </p:spTree>
    <p:extLst>
      <p:ext uri="{BB962C8B-B14F-4D97-AF65-F5344CB8AC3E}">
        <p14:creationId xmlns:p14="http://schemas.microsoft.com/office/powerpoint/2010/main" val="139455183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18A90-2BAD-1C1E-EE55-D1BF64385028}"/>
              </a:ext>
            </a:extLst>
          </p:cNvPr>
          <p:cNvSpPr>
            <a:spLocks noGrp="1"/>
          </p:cNvSpPr>
          <p:nvPr>
            <p:ph type="title"/>
          </p:nvPr>
        </p:nvSpPr>
        <p:spPr>
          <a:xfrm>
            <a:off x="628075" y="289284"/>
            <a:ext cx="12561453" cy="1015632"/>
          </a:xfrm>
        </p:spPr>
        <p:txBody>
          <a:bodyPr/>
          <a:lstStyle/>
          <a:p>
            <a:r>
              <a:rPr lang="en-US" dirty="0"/>
              <a:t>Key Definitions:</a:t>
            </a:r>
          </a:p>
        </p:txBody>
      </p:sp>
      <p:sp>
        <p:nvSpPr>
          <p:cNvPr id="3" name="Text Placeholder 2">
            <a:extLst>
              <a:ext uri="{FF2B5EF4-FFF2-40B4-BE49-F238E27FC236}">
                <a16:creationId xmlns:a16="http://schemas.microsoft.com/office/drawing/2014/main" id="{31610828-B771-B1E1-F5FC-63B50AFBC9F5}"/>
              </a:ext>
            </a:extLst>
          </p:cNvPr>
          <p:cNvSpPr>
            <a:spLocks noGrp="1"/>
          </p:cNvSpPr>
          <p:nvPr>
            <p:ph type="body" idx="1"/>
          </p:nvPr>
        </p:nvSpPr>
        <p:spPr>
          <a:xfrm>
            <a:off x="628075" y="1304916"/>
            <a:ext cx="12561453" cy="6235523"/>
          </a:xfrm>
        </p:spPr>
        <p:txBody>
          <a:bodyPr/>
          <a:lstStyle/>
          <a:p>
            <a:r>
              <a:rPr lang="en-US" sz="2400" dirty="0"/>
              <a:t>Stakeholder need: not well defined in INCOSE handbook or ISO 29148</a:t>
            </a:r>
          </a:p>
          <a:p>
            <a:pPr lvl="1"/>
            <a:r>
              <a:rPr lang="en-US" sz="2200" dirty="0"/>
              <a:t>Often captured through system OPSCON</a:t>
            </a:r>
          </a:p>
          <a:p>
            <a:r>
              <a:rPr lang="en-US" sz="2400" dirty="0"/>
              <a:t>System Goal: a ‘Goal’ (sometimes called ‘business concern’ or ‘critical success factor’) refers to the overall, high-level objectives of the system. Goals provide the motivation for a system but are often vaguely defined. </a:t>
            </a:r>
            <a:r>
              <a:rPr lang="en-US" i="1" dirty="0"/>
              <a:t>ISO/IEC/IEEE Standard 29148:18 Systems and software engineering – Life cycle processes Requirements engineering</a:t>
            </a:r>
          </a:p>
          <a:p>
            <a:pPr lvl="1"/>
            <a:r>
              <a:rPr lang="en-US" sz="2200" dirty="0"/>
              <a:t>Refinement of a stakeholder need – addresses an issue that needs resolved</a:t>
            </a:r>
          </a:p>
          <a:p>
            <a:pPr lvl="1"/>
            <a:r>
              <a:rPr lang="en-US" sz="2200" dirty="0"/>
              <a:t>The system should, is broad, often provides context for requirements</a:t>
            </a:r>
          </a:p>
          <a:p>
            <a:pPr lvl="1"/>
            <a:r>
              <a:rPr lang="en-US" sz="2200" dirty="0"/>
              <a:t>An intention regarding the objectives, properties, or use of the system</a:t>
            </a:r>
          </a:p>
          <a:p>
            <a:pPr lvl="1"/>
            <a:r>
              <a:rPr lang="en-US" sz="2200" dirty="0"/>
              <a:t>The goal should be solution independent.</a:t>
            </a:r>
          </a:p>
          <a:p>
            <a:pPr lvl="1"/>
            <a:r>
              <a:rPr lang="en-US" sz="2200" dirty="0"/>
              <a:t>Documents the intention of stakeholders</a:t>
            </a:r>
          </a:p>
          <a:p>
            <a:pPr lvl="1"/>
            <a:r>
              <a:rPr lang="en-US" sz="2200" dirty="0"/>
              <a:t>Hierarchical structure just like requirements</a:t>
            </a:r>
          </a:p>
          <a:p>
            <a:pPr algn="l"/>
            <a:endParaRPr lang="en-US" dirty="0"/>
          </a:p>
        </p:txBody>
      </p:sp>
      <p:sp>
        <p:nvSpPr>
          <p:cNvPr id="4" name="Slide Number Placeholder 3">
            <a:extLst>
              <a:ext uri="{FF2B5EF4-FFF2-40B4-BE49-F238E27FC236}">
                <a16:creationId xmlns:a16="http://schemas.microsoft.com/office/drawing/2014/main" id="{CDB56133-3915-0500-D952-8009A47FFD07}"/>
              </a:ext>
            </a:extLst>
          </p:cNvPr>
          <p:cNvSpPr>
            <a:spLocks noGrp="1"/>
          </p:cNvSpPr>
          <p:nvPr>
            <p:ph type="sldNum" idx="12"/>
          </p:nvPr>
        </p:nvSpPr>
        <p:spPr/>
        <p:txBody>
          <a:bodyPr/>
          <a:lstStyle/>
          <a:p>
            <a:pPr defTabSz="914422"/>
            <a:fld id="{00000000-1234-1234-1234-123412341234}" type="slidenum">
              <a:rPr lang="en-US" kern="0">
                <a:solidFill>
                  <a:srgbClr val="FFFFFF"/>
                </a:solidFill>
              </a:rPr>
              <a:pPr defTabSz="914422"/>
              <a:t>32</a:t>
            </a:fld>
            <a:endParaRPr lang="en-US" kern="0">
              <a:solidFill>
                <a:srgbClr val="FFFFFF"/>
              </a:solidFill>
            </a:endParaRPr>
          </a:p>
        </p:txBody>
      </p:sp>
    </p:spTree>
    <p:extLst>
      <p:ext uri="{BB962C8B-B14F-4D97-AF65-F5344CB8AC3E}">
        <p14:creationId xmlns:p14="http://schemas.microsoft.com/office/powerpoint/2010/main" val="376530916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18A90-2BAD-1C1E-EE55-D1BF64385028}"/>
              </a:ext>
            </a:extLst>
          </p:cNvPr>
          <p:cNvSpPr>
            <a:spLocks noGrp="1"/>
          </p:cNvSpPr>
          <p:nvPr>
            <p:ph type="title"/>
          </p:nvPr>
        </p:nvSpPr>
        <p:spPr>
          <a:xfrm>
            <a:off x="628075" y="289284"/>
            <a:ext cx="12561453" cy="1015632"/>
          </a:xfrm>
        </p:spPr>
        <p:txBody>
          <a:bodyPr/>
          <a:lstStyle/>
          <a:p>
            <a:r>
              <a:rPr lang="en-US" dirty="0"/>
              <a:t>Key Definitions </a:t>
            </a:r>
            <a:r>
              <a:rPr lang="en-US" dirty="0" err="1"/>
              <a:t>Cont</a:t>
            </a:r>
            <a:r>
              <a:rPr lang="en-US" dirty="0"/>
              <a:t>:</a:t>
            </a:r>
          </a:p>
        </p:txBody>
      </p:sp>
      <p:sp>
        <p:nvSpPr>
          <p:cNvPr id="3" name="Text Placeholder 2">
            <a:extLst>
              <a:ext uri="{FF2B5EF4-FFF2-40B4-BE49-F238E27FC236}">
                <a16:creationId xmlns:a16="http://schemas.microsoft.com/office/drawing/2014/main" id="{31610828-B771-B1E1-F5FC-63B50AFBC9F5}"/>
              </a:ext>
            </a:extLst>
          </p:cNvPr>
          <p:cNvSpPr>
            <a:spLocks noGrp="1"/>
          </p:cNvSpPr>
          <p:nvPr>
            <p:ph type="body" idx="1"/>
          </p:nvPr>
        </p:nvSpPr>
        <p:spPr>
          <a:xfrm>
            <a:off x="628075" y="1304915"/>
            <a:ext cx="12561453" cy="4973639"/>
          </a:xfrm>
        </p:spPr>
        <p:txBody>
          <a:bodyPr/>
          <a:lstStyle/>
          <a:p>
            <a:pPr algn="l"/>
            <a:r>
              <a:rPr lang="en-US" sz="2400" dirty="0"/>
              <a:t>Requirement:</a:t>
            </a:r>
          </a:p>
          <a:p>
            <a:pPr lvl="1"/>
            <a:r>
              <a:rPr lang="en-US" sz="2200" dirty="0"/>
              <a:t>Requirements are formal structured statements that can be verified and validated</a:t>
            </a:r>
          </a:p>
          <a:p>
            <a:pPr lvl="2"/>
            <a:r>
              <a:rPr lang="en-US" sz="2000" i="1" dirty="0"/>
              <a:t>INCOSE Handbook V 4.0</a:t>
            </a:r>
          </a:p>
          <a:p>
            <a:pPr lvl="1"/>
            <a:r>
              <a:rPr lang="en-US" sz="2200" dirty="0"/>
              <a:t>A statement that translates or expresses a need and its associated constraints and conditions</a:t>
            </a:r>
          </a:p>
          <a:p>
            <a:pPr lvl="2"/>
            <a:r>
              <a:rPr lang="en-US" sz="2000" i="1" dirty="0"/>
              <a:t>ISO/IEC/IEEE Standard 29148:18 Systems and software engineering – Life cycle processes Requirements engineering</a:t>
            </a:r>
          </a:p>
          <a:p>
            <a:pPr lvl="1"/>
            <a:r>
              <a:rPr lang="en-US" sz="2000" dirty="0"/>
              <a:t>A requirement statement is the result of a formal transformation of one or more needs or parent requirements into an agreed-to obligation for an entity to perform some function or possess some quality (within specified constraints with acceptable risk).</a:t>
            </a:r>
          </a:p>
          <a:p>
            <a:pPr lvl="2"/>
            <a:r>
              <a:rPr lang="en-US" sz="2000" i="1" dirty="0"/>
              <a:t>INCOSE Guide for Writing Requirements</a:t>
            </a:r>
            <a:endParaRPr lang="en-US" sz="2000" dirty="0"/>
          </a:p>
          <a:p>
            <a:pPr algn="l"/>
            <a:endParaRPr lang="en-US" dirty="0"/>
          </a:p>
        </p:txBody>
      </p:sp>
      <p:sp>
        <p:nvSpPr>
          <p:cNvPr id="4" name="Slide Number Placeholder 3">
            <a:extLst>
              <a:ext uri="{FF2B5EF4-FFF2-40B4-BE49-F238E27FC236}">
                <a16:creationId xmlns:a16="http://schemas.microsoft.com/office/drawing/2014/main" id="{CDB56133-3915-0500-D952-8009A47FFD07}"/>
              </a:ext>
            </a:extLst>
          </p:cNvPr>
          <p:cNvSpPr>
            <a:spLocks noGrp="1"/>
          </p:cNvSpPr>
          <p:nvPr>
            <p:ph type="sldNum" idx="12"/>
          </p:nvPr>
        </p:nvSpPr>
        <p:spPr/>
        <p:txBody>
          <a:bodyPr/>
          <a:lstStyle/>
          <a:p>
            <a:pPr defTabSz="914422"/>
            <a:fld id="{00000000-1234-1234-1234-123412341234}" type="slidenum">
              <a:rPr lang="en-US" kern="0">
                <a:solidFill>
                  <a:srgbClr val="FFFFFF"/>
                </a:solidFill>
              </a:rPr>
              <a:pPr defTabSz="914422"/>
              <a:t>33</a:t>
            </a:fld>
            <a:endParaRPr lang="en-US" kern="0">
              <a:solidFill>
                <a:srgbClr val="FFFFFF"/>
              </a:solidFill>
            </a:endParaRPr>
          </a:p>
        </p:txBody>
      </p:sp>
    </p:spTree>
    <p:extLst>
      <p:ext uri="{BB962C8B-B14F-4D97-AF65-F5344CB8AC3E}">
        <p14:creationId xmlns:p14="http://schemas.microsoft.com/office/powerpoint/2010/main" val="274911470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18A90-2BAD-1C1E-EE55-D1BF64385028}"/>
              </a:ext>
            </a:extLst>
          </p:cNvPr>
          <p:cNvSpPr>
            <a:spLocks noGrp="1"/>
          </p:cNvSpPr>
          <p:nvPr>
            <p:ph type="title"/>
          </p:nvPr>
        </p:nvSpPr>
        <p:spPr>
          <a:xfrm>
            <a:off x="628076" y="745618"/>
            <a:ext cx="12561453" cy="1015632"/>
          </a:xfrm>
        </p:spPr>
        <p:txBody>
          <a:bodyPr/>
          <a:lstStyle/>
          <a:p>
            <a:r>
              <a:rPr lang="en-US" dirty="0"/>
              <a:t>A Good Requirement:</a:t>
            </a:r>
          </a:p>
        </p:txBody>
      </p:sp>
      <p:sp>
        <p:nvSpPr>
          <p:cNvPr id="3" name="Text Placeholder 2">
            <a:extLst>
              <a:ext uri="{FF2B5EF4-FFF2-40B4-BE49-F238E27FC236}">
                <a16:creationId xmlns:a16="http://schemas.microsoft.com/office/drawing/2014/main" id="{31610828-B771-B1E1-F5FC-63B50AFBC9F5}"/>
              </a:ext>
            </a:extLst>
          </p:cNvPr>
          <p:cNvSpPr>
            <a:spLocks noGrp="1"/>
          </p:cNvSpPr>
          <p:nvPr>
            <p:ph type="body" idx="1"/>
          </p:nvPr>
        </p:nvSpPr>
        <p:spPr>
          <a:xfrm>
            <a:off x="628076" y="1834292"/>
            <a:ext cx="12561453" cy="5096750"/>
          </a:xfrm>
        </p:spPr>
        <p:txBody>
          <a:bodyPr/>
          <a:lstStyle/>
          <a:p>
            <a:pPr marL="114302" indent="0">
              <a:buNone/>
            </a:pPr>
            <a:r>
              <a:rPr lang="en-US" dirty="0">
                <a:latin typeface="ArialMT"/>
              </a:rPr>
              <a:t>• </a:t>
            </a:r>
            <a:r>
              <a:rPr lang="en-US" dirty="0">
                <a:latin typeface="Calibri" panose="020F0502020204030204" pitchFamily="34" charset="0"/>
              </a:rPr>
              <a:t>Is written in a Requirements Document</a:t>
            </a:r>
          </a:p>
          <a:p>
            <a:pPr marL="114302" indent="0">
              <a:buNone/>
            </a:pPr>
            <a:r>
              <a:rPr lang="en-US" dirty="0">
                <a:latin typeface="ArialMT"/>
              </a:rPr>
              <a:t>• </a:t>
            </a:r>
            <a:r>
              <a:rPr lang="en-US" dirty="0">
                <a:latin typeface="Calibri" panose="020F0502020204030204" pitchFamily="34" charset="0"/>
              </a:rPr>
              <a:t>Has perspective of all involved</a:t>
            </a:r>
          </a:p>
          <a:p>
            <a:pPr marL="114302" indent="0">
              <a:buNone/>
            </a:pPr>
            <a:r>
              <a:rPr lang="en-US" dirty="0">
                <a:latin typeface="ArialMT"/>
              </a:rPr>
              <a:t>• </a:t>
            </a:r>
            <a:r>
              <a:rPr lang="en-US" dirty="0">
                <a:latin typeface="Calibri" panose="020F0502020204030204" pitchFamily="34" charset="0"/>
              </a:rPr>
              <a:t>Captures the real needs</a:t>
            </a:r>
          </a:p>
          <a:p>
            <a:pPr marL="114302" indent="0">
              <a:buNone/>
            </a:pPr>
            <a:r>
              <a:rPr lang="en-US" dirty="0">
                <a:latin typeface="ArialMT"/>
              </a:rPr>
              <a:t>• </a:t>
            </a:r>
            <a:r>
              <a:rPr lang="en-US" dirty="0">
                <a:latin typeface="Calibri" panose="020F0502020204030204" pitchFamily="34" charset="0"/>
              </a:rPr>
              <a:t>Includes technical performance measure (TPM)</a:t>
            </a:r>
          </a:p>
          <a:p>
            <a:pPr marL="114302" indent="0">
              <a:buNone/>
            </a:pPr>
            <a:r>
              <a:rPr lang="en-US" dirty="0">
                <a:latin typeface="ArialMT"/>
              </a:rPr>
              <a:t>• </a:t>
            </a:r>
            <a:r>
              <a:rPr lang="en-US" dirty="0">
                <a:latin typeface="Calibri" panose="020F0502020204030204" pitchFamily="34" charset="0"/>
              </a:rPr>
              <a:t>Is Realistic</a:t>
            </a:r>
          </a:p>
          <a:p>
            <a:pPr marL="114302" indent="0">
              <a:buNone/>
            </a:pPr>
            <a:r>
              <a:rPr lang="en-US" dirty="0">
                <a:latin typeface="ArialMT"/>
              </a:rPr>
              <a:t>• </a:t>
            </a:r>
            <a:r>
              <a:rPr lang="en-US" dirty="0">
                <a:latin typeface="Calibri" panose="020F0502020204030204" pitchFamily="34" charset="0"/>
              </a:rPr>
              <a:t>Is Feasible - meets technical, cost, schedule and LCM constraints</a:t>
            </a:r>
          </a:p>
          <a:p>
            <a:pPr marL="114302" indent="0">
              <a:buNone/>
            </a:pPr>
            <a:r>
              <a:rPr lang="en-US" dirty="0">
                <a:latin typeface="ArialMT"/>
              </a:rPr>
              <a:t>• </a:t>
            </a:r>
            <a:r>
              <a:rPr lang="en-US" dirty="0">
                <a:latin typeface="Calibri" panose="020F0502020204030204" pitchFamily="34" charset="0"/>
              </a:rPr>
              <a:t>Suitable for mission</a:t>
            </a:r>
          </a:p>
          <a:p>
            <a:pPr marL="114302" indent="0">
              <a:buNone/>
            </a:pPr>
            <a:r>
              <a:rPr lang="en-US" dirty="0">
                <a:latin typeface="ArialMT"/>
              </a:rPr>
              <a:t>• </a:t>
            </a:r>
            <a:r>
              <a:rPr lang="en-US" dirty="0">
                <a:latin typeface="Calibri" panose="020F0502020204030204" pitchFamily="34" charset="0"/>
              </a:rPr>
              <a:t>Has a solution space</a:t>
            </a:r>
          </a:p>
          <a:p>
            <a:pPr marL="114302" indent="0">
              <a:buNone/>
            </a:pPr>
            <a:r>
              <a:rPr lang="en-US" dirty="0">
                <a:latin typeface="ArialMT"/>
              </a:rPr>
              <a:t>• </a:t>
            </a:r>
            <a:r>
              <a:rPr lang="en-US" dirty="0">
                <a:latin typeface="Calibri" panose="020F0502020204030204" pitchFamily="34" charset="0"/>
              </a:rPr>
              <a:t>Is approved by the customer/user</a:t>
            </a:r>
          </a:p>
          <a:p>
            <a:pPr marL="114302" indent="0">
              <a:buNone/>
            </a:pPr>
            <a:r>
              <a:rPr lang="en-US" dirty="0">
                <a:latin typeface="ArialMT"/>
              </a:rPr>
              <a:t>• </a:t>
            </a:r>
            <a:r>
              <a:rPr lang="en-US" dirty="0">
                <a:latin typeface="Calibri" panose="020F0502020204030204" pitchFamily="34" charset="0"/>
              </a:rPr>
              <a:t>Is documented in a specification</a:t>
            </a:r>
          </a:p>
          <a:p>
            <a:pPr marL="114302" indent="0">
              <a:buNone/>
            </a:pPr>
            <a:r>
              <a:rPr lang="en-US" dirty="0">
                <a:latin typeface="ArialMT"/>
              </a:rPr>
              <a:t>• </a:t>
            </a:r>
            <a:r>
              <a:rPr lang="en-US" dirty="0">
                <a:latin typeface="Calibri" panose="020F0502020204030204" pitchFamily="34" charset="0"/>
              </a:rPr>
              <a:t>Is in a requirements database under configuration management</a:t>
            </a:r>
          </a:p>
          <a:p>
            <a:pPr marL="114302" indent="0">
              <a:buNone/>
            </a:pPr>
            <a:r>
              <a:rPr lang="en-US" dirty="0">
                <a:latin typeface="ArialMT"/>
              </a:rPr>
              <a:t>• </a:t>
            </a:r>
            <a:r>
              <a:rPr lang="en-US" dirty="0">
                <a:latin typeface="Calibri" panose="020F0502020204030204" pitchFamily="34" charset="0"/>
              </a:rPr>
              <a:t>Changed only via a change/approval process</a:t>
            </a:r>
            <a:endParaRPr lang="en-US" dirty="0"/>
          </a:p>
        </p:txBody>
      </p:sp>
      <p:sp>
        <p:nvSpPr>
          <p:cNvPr id="4" name="Slide Number Placeholder 3">
            <a:extLst>
              <a:ext uri="{FF2B5EF4-FFF2-40B4-BE49-F238E27FC236}">
                <a16:creationId xmlns:a16="http://schemas.microsoft.com/office/drawing/2014/main" id="{CDB56133-3915-0500-D952-8009A47FFD07}"/>
              </a:ext>
            </a:extLst>
          </p:cNvPr>
          <p:cNvSpPr>
            <a:spLocks noGrp="1"/>
          </p:cNvSpPr>
          <p:nvPr>
            <p:ph type="sldNum" idx="12"/>
          </p:nvPr>
        </p:nvSpPr>
        <p:spPr/>
        <p:txBody>
          <a:bodyPr/>
          <a:lstStyle/>
          <a:p>
            <a:pPr defTabSz="914422"/>
            <a:fld id="{00000000-1234-1234-1234-123412341234}" type="slidenum">
              <a:rPr lang="en-US" kern="0">
                <a:solidFill>
                  <a:srgbClr val="FFFFFF"/>
                </a:solidFill>
              </a:rPr>
              <a:pPr defTabSz="914422"/>
              <a:t>34</a:t>
            </a:fld>
            <a:endParaRPr lang="en-US" kern="0">
              <a:solidFill>
                <a:srgbClr val="FFFFFF"/>
              </a:solidFill>
            </a:endParaRPr>
          </a:p>
        </p:txBody>
      </p:sp>
      <p:sp>
        <p:nvSpPr>
          <p:cNvPr id="5" name="TextBox 4">
            <a:extLst>
              <a:ext uri="{FF2B5EF4-FFF2-40B4-BE49-F238E27FC236}">
                <a16:creationId xmlns:a16="http://schemas.microsoft.com/office/drawing/2014/main" id="{1806E798-115C-40CE-C578-B673595F0CF5}"/>
              </a:ext>
            </a:extLst>
          </p:cNvPr>
          <p:cNvSpPr txBox="1"/>
          <p:nvPr/>
        </p:nvSpPr>
        <p:spPr>
          <a:xfrm>
            <a:off x="2668137" y="6872894"/>
            <a:ext cx="4742597" cy="307777"/>
          </a:xfrm>
          <a:prstGeom prst="rect">
            <a:avLst/>
          </a:prstGeom>
          <a:noFill/>
        </p:spPr>
        <p:txBody>
          <a:bodyPr wrap="square" rtlCol="0">
            <a:spAutoFit/>
          </a:bodyPr>
          <a:lstStyle/>
          <a:p>
            <a:pPr defTabSz="914422"/>
            <a:r>
              <a:rPr lang="en-US" dirty="0"/>
              <a:t>Source: CSU SYSE 602</a:t>
            </a:r>
          </a:p>
        </p:txBody>
      </p:sp>
    </p:spTree>
    <p:extLst>
      <p:ext uri="{BB962C8B-B14F-4D97-AF65-F5344CB8AC3E}">
        <p14:creationId xmlns:p14="http://schemas.microsoft.com/office/powerpoint/2010/main" val="364393357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18A90-2BAD-1C1E-EE55-D1BF64385028}"/>
              </a:ext>
            </a:extLst>
          </p:cNvPr>
          <p:cNvSpPr>
            <a:spLocks noGrp="1"/>
          </p:cNvSpPr>
          <p:nvPr>
            <p:ph type="title"/>
          </p:nvPr>
        </p:nvSpPr>
        <p:spPr>
          <a:xfrm>
            <a:off x="628075" y="289284"/>
            <a:ext cx="12561453" cy="1015632"/>
          </a:xfrm>
        </p:spPr>
        <p:txBody>
          <a:bodyPr/>
          <a:lstStyle/>
          <a:p>
            <a:r>
              <a:rPr lang="en-US" dirty="0"/>
              <a:t>Key Definitions </a:t>
            </a:r>
            <a:r>
              <a:rPr lang="en-US" dirty="0" err="1"/>
              <a:t>Cont</a:t>
            </a:r>
            <a:r>
              <a:rPr lang="en-US" dirty="0"/>
              <a:t>:</a:t>
            </a:r>
          </a:p>
        </p:txBody>
      </p:sp>
      <p:sp>
        <p:nvSpPr>
          <p:cNvPr id="3" name="Text Placeholder 2">
            <a:extLst>
              <a:ext uri="{FF2B5EF4-FFF2-40B4-BE49-F238E27FC236}">
                <a16:creationId xmlns:a16="http://schemas.microsoft.com/office/drawing/2014/main" id="{31610828-B771-B1E1-F5FC-63B50AFBC9F5}"/>
              </a:ext>
            </a:extLst>
          </p:cNvPr>
          <p:cNvSpPr>
            <a:spLocks noGrp="1"/>
          </p:cNvSpPr>
          <p:nvPr>
            <p:ph type="body" idx="1"/>
          </p:nvPr>
        </p:nvSpPr>
        <p:spPr>
          <a:xfrm>
            <a:off x="628075" y="1304915"/>
            <a:ext cx="12561453" cy="5256793"/>
          </a:xfrm>
        </p:spPr>
        <p:txBody>
          <a:bodyPr/>
          <a:lstStyle/>
          <a:p>
            <a:pPr indent="-368300">
              <a:lnSpc>
                <a:spcPct val="150000"/>
              </a:lnSpc>
              <a:buSzPts val="2200"/>
            </a:pPr>
            <a:r>
              <a:rPr lang="en-US" sz="2400" dirty="0"/>
              <a:t>Safety is freedom from those conditions that can cause death, injury, occupational illness, damage to or loss of equipment or property, or damage to the environment. As adapted from MIL-STD-882E and the NASA Safety Handbook [14].</a:t>
            </a:r>
          </a:p>
          <a:p>
            <a:pPr indent="-368300">
              <a:lnSpc>
                <a:spcPct val="150000"/>
              </a:lnSpc>
              <a:buSzPts val="2200"/>
            </a:pPr>
            <a:endParaRPr lang="en-US" sz="2400" dirty="0"/>
          </a:p>
          <a:p>
            <a:pPr indent="-368300">
              <a:lnSpc>
                <a:spcPct val="150000"/>
              </a:lnSpc>
              <a:buSzPts val="2200"/>
            </a:pPr>
            <a:r>
              <a:rPr lang="en-US" sz="2400" dirty="0"/>
              <a:t>Security is freedom from those conditions that can cause death, injury, or occupational illness; damage to or loss of equipment or property; damage to the environment; damage or loss of data or information; or damage to or loss of capability, function, or process. According to NIST SP 800-160, volume 1 [15].</a:t>
            </a:r>
          </a:p>
          <a:p>
            <a:pPr algn="l"/>
            <a:endParaRPr lang="en-US" dirty="0"/>
          </a:p>
        </p:txBody>
      </p:sp>
      <p:sp>
        <p:nvSpPr>
          <p:cNvPr id="4" name="Slide Number Placeholder 3">
            <a:extLst>
              <a:ext uri="{FF2B5EF4-FFF2-40B4-BE49-F238E27FC236}">
                <a16:creationId xmlns:a16="http://schemas.microsoft.com/office/drawing/2014/main" id="{CDB56133-3915-0500-D952-8009A47FFD07}"/>
              </a:ext>
            </a:extLst>
          </p:cNvPr>
          <p:cNvSpPr>
            <a:spLocks noGrp="1"/>
          </p:cNvSpPr>
          <p:nvPr>
            <p:ph type="sldNum" idx="12"/>
          </p:nvPr>
        </p:nvSpPr>
        <p:spPr/>
        <p:txBody>
          <a:bodyPr/>
          <a:lstStyle/>
          <a:p>
            <a:pPr defTabSz="914422"/>
            <a:fld id="{00000000-1234-1234-1234-123412341234}" type="slidenum">
              <a:rPr lang="en-US" kern="0">
                <a:solidFill>
                  <a:srgbClr val="FFFFFF"/>
                </a:solidFill>
              </a:rPr>
              <a:pPr defTabSz="914422"/>
              <a:t>35</a:t>
            </a:fld>
            <a:endParaRPr lang="en-US" kern="0">
              <a:solidFill>
                <a:srgbClr val="FFFFFF"/>
              </a:solidFill>
            </a:endParaRPr>
          </a:p>
        </p:txBody>
      </p:sp>
    </p:spTree>
    <p:extLst>
      <p:ext uri="{BB962C8B-B14F-4D97-AF65-F5344CB8AC3E}">
        <p14:creationId xmlns:p14="http://schemas.microsoft.com/office/powerpoint/2010/main" val="364189078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0"/>
            <a:ext cx="12561600" cy="1846629"/>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Survey of Existing Security Requirements Elicitation Methods </a:t>
            </a:r>
          </a:p>
        </p:txBody>
      </p:sp>
      <p:sp>
        <p:nvSpPr>
          <p:cNvPr id="333" name="Google Shape;333;p53"/>
          <p:cNvSpPr txBox="1">
            <a:spLocks noGrp="1"/>
          </p:cNvSpPr>
          <p:nvPr>
            <p:ph type="body" idx="1"/>
          </p:nvPr>
        </p:nvSpPr>
        <p:spPr>
          <a:xfrm>
            <a:off x="227832" y="1764876"/>
            <a:ext cx="9485901" cy="1354187"/>
          </a:xfrm>
          <a:prstGeom prst="rect">
            <a:avLst/>
          </a:prstGeom>
        </p:spPr>
        <p:txBody>
          <a:bodyPr spcFirstLastPara="1" wrap="square" lIns="91425" tIns="91425" rIns="91425" bIns="91425" anchor="t" anchorCtr="0">
            <a:spAutoFit/>
          </a:bodyPr>
          <a:lstStyle/>
          <a:p>
            <a:pPr indent="-368300">
              <a:lnSpc>
                <a:spcPct val="150000"/>
              </a:lnSpc>
              <a:buSzPts val="2200"/>
            </a:pPr>
            <a:r>
              <a:rPr lang="en-US" sz="2200" dirty="0"/>
              <a:t>STPA Sec and Related Work</a:t>
            </a:r>
          </a:p>
          <a:p>
            <a:pPr indent="-368300">
              <a:lnSpc>
                <a:spcPct val="150000"/>
              </a:lnSpc>
              <a:buSzPts val="2200"/>
            </a:pPr>
            <a:r>
              <a:rPr lang="en-US" sz="2200" dirty="0"/>
              <a:t>Use of MBSE for Security Requirements – MBSE-Sec</a:t>
            </a:r>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4018431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274815"/>
            <a:ext cx="12561600" cy="1015632"/>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System Security Guiding Standards </a:t>
            </a:r>
          </a:p>
        </p:txBody>
      </p:sp>
      <p:sp>
        <p:nvSpPr>
          <p:cNvPr id="333" name="Google Shape;333;p53"/>
          <p:cNvSpPr txBox="1">
            <a:spLocks noGrp="1"/>
          </p:cNvSpPr>
          <p:nvPr>
            <p:ph type="body" idx="1"/>
          </p:nvPr>
        </p:nvSpPr>
        <p:spPr>
          <a:xfrm>
            <a:off x="227832" y="1764876"/>
            <a:ext cx="9485901" cy="1354187"/>
          </a:xfrm>
          <a:prstGeom prst="rect">
            <a:avLst/>
          </a:prstGeom>
        </p:spPr>
        <p:txBody>
          <a:bodyPr spcFirstLastPara="1" wrap="square" lIns="91425" tIns="91425" rIns="91425" bIns="91425" anchor="t" anchorCtr="0">
            <a:spAutoFit/>
          </a:bodyPr>
          <a:lstStyle/>
          <a:p>
            <a:pPr indent="-368300">
              <a:lnSpc>
                <a:spcPct val="150000"/>
              </a:lnSpc>
              <a:buSzPts val="2200"/>
            </a:pPr>
            <a:r>
              <a:rPr lang="en-US" sz="2200" dirty="0"/>
              <a:t>ISO 21434 </a:t>
            </a:r>
          </a:p>
          <a:p>
            <a:pPr indent="-368300">
              <a:lnSpc>
                <a:spcPct val="150000"/>
              </a:lnSpc>
              <a:buSzPts val="2200"/>
            </a:pPr>
            <a:r>
              <a:rPr lang="en-US" sz="2200" dirty="0"/>
              <a:t>NIST 800-160v1 </a:t>
            </a:r>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10140111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274815"/>
            <a:ext cx="12561600" cy="1015632"/>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Systems Thinking</a:t>
            </a:r>
          </a:p>
        </p:txBody>
      </p:sp>
      <p:sp>
        <p:nvSpPr>
          <p:cNvPr id="333" name="Google Shape;333;p53"/>
          <p:cNvSpPr txBox="1">
            <a:spLocks noGrp="1"/>
          </p:cNvSpPr>
          <p:nvPr>
            <p:ph type="body" idx="1"/>
          </p:nvPr>
        </p:nvSpPr>
        <p:spPr>
          <a:xfrm>
            <a:off x="227832" y="1764876"/>
            <a:ext cx="9485901" cy="5139838"/>
          </a:xfrm>
          <a:prstGeom prst="rect">
            <a:avLst/>
          </a:prstGeom>
        </p:spPr>
        <p:txBody>
          <a:bodyPr spcFirstLastPara="1" wrap="square" lIns="91425" tIns="91425" rIns="91425" bIns="91425" anchor="t" anchorCtr="0">
            <a:spAutoFit/>
          </a:bodyPr>
          <a:lstStyle/>
          <a:p>
            <a:pPr indent="-368300">
              <a:lnSpc>
                <a:spcPct val="150000"/>
              </a:lnSpc>
              <a:buSzPts val="2200"/>
            </a:pPr>
            <a:r>
              <a:rPr lang="en-US" sz="2200" dirty="0"/>
              <a:t>Systems Thinking Foundations:</a:t>
            </a:r>
          </a:p>
          <a:p>
            <a:pPr lvl="1" indent="-368300">
              <a:lnSpc>
                <a:spcPct val="150000"/>
              </a:lnSpc>
              <a:buSzPts val="2200"/>
            </a:pPr>
            <a:r>
              <a:rPr lang="en-US" sz="2000" dirty="0"/>
              <a:t>Peter Senge Fifth Discipline [13]</a:t>
            </a:r>
          </a:p>
          <a:p>
            <a:pPr lvl="1" indent="-368300">
              <a:lnSpc>
                <a:spcPct val="150000"/>
              </a:lnSpc>
              <a:buSzPts val="2200"/>
            </a:pPr>
            <a:r>
              <a:rPr lang="en-US" sz="2000" dirty="0"/>
              <a:t>Donnella Meadows Thinking in Systems: A Primer [9]</a:t>
            </a:r>
          </a:p>
          <a:p>
            <a:pPr indent="-368300">
              <a:lnSpc>
                <a:spcPct val="150000"/>
              </a:lnSpc>
              <a:buSzPts val="2200"/>
            </a:pPr>
            <a:endParaRPr lang="en-US" sz="2200" dirty="0"/>
          </a:p>
          <a:p>
            <a:pPr indent="-368300">
              <a:lnSpc>
                <a:spcPct val="150000"/>
              </a:lnSpc>
              <a:buSzPts val="2200"/>
            </a:pPr>
            <a:r>
              <a:rPr lang="en-US" sz="2200" dirty="0"/>
              <a:t>Content from Colorado State University Systems Thinking Course [14]</a:t>
            </a:r>
          </a:p>
          <a:p>
            <a:pPr lvl="1" indent="-368300">
              <a:lnSpc>
                <a:spcPct val="150000"/>
              </a:lnSpc>
              <a:buSzPts val="2200"/>
            </a:pPr>
            <a:r>
              <a:rPr lang="en-US" sz="2000" dirty="0"/>
              <a:t>Key Systems Thinking Principles</a:t>
            </a:r>
          </a:p>
          <a:p>
            <a:pPr lvl="1" indent="-368300">
              <a:lnSpc>
                <a:spcPct val="150000"/>
              </a:lnSpc>
              <a:buSzPts val="2200"/>
            </a:pPr>
            <a:r>
              <a:rPr lang="en-US" sz="2000" dirty="0"/>
              <a:t>Emergent Properties of systems – Failure of reductionist approach to complex system design</a:t>
            </a:r>
          </a:p>
          <a:p>
            <a:pPr indent="-368300">
              <a:lnSpc>
                <a:spcPct val="150000"/>
              </a:lnSpc>
              <a:buSzPts val="2200"/>
            </a:pPr>
            <a:endParaRPr lang="en-US" sz="2200" dirty="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3337109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1" y="226453"/>
            <a:ext cx="12561600" cy="1015632"/>
          </a:xfrm>
          <a:prstGeom prst="rect">
            <a:avLst/>
          </a:prstGeom>
        </p:spPr>
        <p:txBody>
          <a:bodyPr spcFirstLastPara="1" vert="horz" wrap="square" lIns="91425" tIns="91425" rIns="91425" bIns="91425" numCol="1" anchor="b" anchorCtr="0" compatLnSpc="1">
            <a:prstTxWarp prst="textNoShape">
              <a:avLst/>
            </a:prstTxWarp>
            <a:spAutoFit/>
          </a:bodyPr>
          <a:lstStyle/>
          <a:p>
            <a:r>
              <a:rPr lang="en-US" dirty="0"/>
              <a:t>Research Question 2:</a:t>
            </a:r>
            <a:endParaRPr dirty="0"/>
          </a:p>
        </p:txBody>
      </p:sp>
      <p:sp>
        <p:nvSpPr>
          <p:cNvPr id="333" name="Google Shape;333;p53"/>
          <p:cNvSpPr txBox="1">
            <a:spLocks noGrp="1"/>
          </p:cNvSpPr>
          <p:nvPr>
            <p:ph type="body" idx="1"/>
          </p:nvPr>
        </p:nvSpPr>
        <p:spPr>
          <a:xfrm>
            <a:off x="628001" y="1123651"/>
            <a:ext cx="12561600" cy="5986224"/>
          </a:xfrm>
          <a:prstGeom prst="rect">
            <a:avLst/>
          </a:prstGeom>
        </p:spPr>
        <p:txBody>
          <a:bodyPr spcFirstLastPara="1" vert="horz" wrap="square" lIns="91425" tIns="91425" rIns="91425" bIns="91425" numCol="1" anchor="t" anchorCtr="0" compatLnSpc="1">
            <a:prstTxWarp prst="textNoShape">
              <a:avLst/>
            </a:prstTxWarp>
            <a:spAutoFit/>
          </a:bodyPr>
          <a:lstStyle/>
          <a:p>
            <a:pPr marL="88902" indent="0">
              <a:lnSpc>
                <a:spcPct val="150000"/>
              </a:lnSpc>
              <a:buSzPts val="2200"/>
              <a:buNone/>
            </a:pPr>
            <a:r>
              <a:rPr lang="en-US" sz="2400" dirty="0"/>
              <a:t>How can secure system design be improved through early system security goal elicitation? </a:t>
            </a:r>
          </a:p>
          <a:p>
            <a:pPr marL="546102" lvl="1" indent="0">
              <a:lnSpc>
                <a:spcPct val="150000"/>
              </a:lnSpc>
              <a:buSzPts val="2200"/>
              <a:buNone/>
            </a:pPr>
            <a:r>
              <a:rPr lang="en-US" sz="2200" dirty="0"/>
              <a:t>Motivation: “The system shall be secure” is not sufficient and leads to insecure system design.</a:t>
            </a:r>
          </a:p>
          <a:p>
            <a:pPr marL="88902" indent="0">
              <a:lnSpc>
                <a:spcPct val="150000"/>
              </a:lnSpc>
              <a:buSzPts val="2200"/>
              <a:buNone/>
            </a:pPr>
            <a:r>
              <a:rPr lang="en-US" sz="2400" u="sng" dirty="0"/>
              <a:t>Research Tasks:</a:t>
            </a:r>
          </a:p>
          <a:p>
            <a:pPr marL="88902" indent="0">
              <a:lnSpc>
                <a:spcPct val="150000"/>
              </a:lnSpc>
              <a:buSzPts val="2200"/>
              <a:buNone/>
            </a:pPr>
            <a:r>
              <a:rPr lang="en-US" dirty="0"/>
              <a:t>3.1 Investigate and describe the gap that exists between security threat and hazards analysis techniques and traditional systems engineering stakeholder needs and requirements elicitation</a:t>
            </a:r>
          </a:p>
          <a:p>
            <a:pPr marL="88902" indent="0">
              <a:lnSpc>
                <a:spcPct val="150000"/>
              </a:lnSpc>
              <a:buSzPts val="2200"/>
              <a:buNone/>
            </a:pPr>
            <a:r>
              <a:rPr lang="en-US" dirty="0"/>
              <a:t>3.2 Propose an approach to eliciting security goals for systems in conceptual design</a:t>
            </a:r>
          </a:p>
          <a:p>
            <a:pPr marL="88902" indent="0">
              <a:lnSpc>
                <a:spcPct val="150000"/>
              </a:lnSpc>
              <a:buSzPts val="2200"/>
              <a:buNone/>
            </a:pPr>
            <a:r>
              <a:rPr lang="en-US" dirty="0"/>
              <a:t>	Include MBSE as part of </a:t>
            </a:r>
            <a:r>
              <a:rPr lang="en-US"/>
              <a:t>this approach B?V</a:t>
            </a:r>
            <a:endParaRPr lang="en-US" dirty="0"/>
          </a:p>
          <a:p>
            <a:pPr marL="88902" indent="0">
              <a:lnSpc>
                <a:spcPct val="150000"/>
              </a:lnSpc>
              <a:buSzPts val="2200"/>
              <a:buNone/>
            </a:pPr>
            <a:r>
              <a:rPr lang="en-US" dirty="0"/>
              <a:t>3.3 Demonstrate this approach for a sample Cyber Physical System</a:t>
            </a:r>
          </a:p>
          <a:p>
            <a:pPr marL="88902" indent="0">
              <a:lnSpc>
                <a:spcPct val="150000"/>
              </a:lnSpc>
              <a:buSzPts val="2200"/>
              <a:buNone/>
            </a:pPr>
            <a:r>
              <a:rPr lang="en-US" dirty="0"/>
              <a:t>3.4 Evaluate the approach, highlighting its benefits and contributions</a:t>
            </a:r>
          </a:p>
          <a:p>
            <a:pPr marL="88902" indent="0">
              <a:lnSpc>
                <a:spcPct val="150000"/>
              </a:lnSpc>
              <a:buSzPts val="2200"/>
              <a:buNone/>
            </a:pPr>
            <a:r>
              <a:rPr lang="en-US" dirty="0"/>
              <a:t>	Compare approaches coverage/applicability in a n2 type matrix</a:t>
            </a:r>
          </a:p>
          <a:p>
            <a:pPr indent="-368309">
              <a:lnSpc>
                <a:spcPct val="150000"/>
              </a:lnSpc>
              <a:buSzPts val="2200"/>
            </a:pPr>
            <a:endParaRPr lang="en-US" sz="2200" dirty="0"/>
          </a:p>
        </p:txBody>
      </p:sp>
      <p:sp>
        <p:nvSpPr>
          <p:cNvPr id="334" name="Google Shape;334;p53"/>
          <p:cNvSpPr txBox="1">
            <a:spLocks noGrp="1"/>
          </p:cNvSpPr>
          <p:nvPr>
            <p:ph type="sldNum" idx="12"/>
          </p:nvPr>
        </p:nvSpPr>
        <p:spPr>
          <a:xfrm>
            <a:off x="12930252" y="7253752"/>
            <a:ext cx="829200" cy="594900"/>
          </a:xfrm>
          <a:prstGeom prst="rect">
            <a:avLst/>
          </a:prstGeom>
        </p:spPr>
        <p:txBody>
          <a:bodyPr spcFirstLastPara="1" vert="horz" wrap="square" lIns="126650" tIns="126650" rIns="126650" bIns="126650" numCol="1" anchor="t" anchorCtr="0" compatLnSpc="1">
            <a:prstTxWarp prst="textNoShape">
              <a:avLst/>
            </a:prstTxWarp>
            <a:noAutofit/>
          </a:bodyPr>
          <a:lstStyle/>
          <a:p>
            <a:fld id="{00000000-1234-1234-1234-123412341234}" type="slidenum">
              <a:rPr lang="en-US"/>
              <a:pPr/>
              <a:t>39</a:t>
            </a:fld>
            <a:endParaRPr/>
          </a:p>
        </p:txBody>
      </p:sp>
    </p:spTree>
    <p:extLst>
      <p:ext uri="{BB962C8B-B14F-4D97-AF65-F5344CB8AC3E}">
        <p14:creationId xmlns:p14="http://schemas.microsoft.com/office/powerpoint/2010/main" val="2250746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1107605"/>
            <a:ext cx="13126671" cy="1015663"/>
          </a:xfrm>
        </p:spPr>
        <p:txBody>
          <a:bodyPr/>
          <a:lstStyle/>
          <a:p>
            <a:r>
              <a:rPr lang="en-US" dirty="0"/>
              <a:t>Upcoming INCOSE Events:</a:t>
            </a:r>
          </a:p>
        </p:txBody>
      </p:sp>
      <p:sp>
        <p:nvSpPr>
          <p:cNvPr id="3" name="Content Placeholder 2"/>
          <p:cNvSpPr>
            <a:spLocks noGrp="1"/>
          </p:cNvSpPr>
          <p:nvPr>
            <p:ph type="body" sz="quarter" idx="10"/>
          </p:nvPr>
        </p:nvSpPr>
        <p:spPr>
          <a:xfrm>
            <a:off x="628072" y="1810040"/>
            <a:ext cx="12561453" cy="2111604"/>
          </a:xfrm>
        </p:spPr>
        <p:txBody>
          <a:bodyPr vert="horz" lIns="91440" tIns="91440" rIns="91440" bIns="91440" rtlCol="0" anchor="t">
            <a:spAutoFit/>
          </a:bodyPr>
          <a:lstStyle/>
          <a:p>
            <a:pPr marL="174625" lvl="1" indent="0">
              <a:spcAft>
                <a:spcPts val="0"/>
              </a:spcAft>
              <a:buNone/>
            </a:pPr>
            <a:endParaRPr lang="en-US" dirty="0">
              <a:solidFill>
                <a:srgbClr val="0C0C0C"/>
              </a:solidFill>
              <a:effectLst/>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b="1" dirty="0">
                <a:solidFill>
                  <a:srgbClr val="0C0C0C"/>
                </a:solidFill>
                <a:ea typeface="Times New Roman" panose="02020603050405020304" pitchFamily="18" charset="0"/>
                <a:cs typeface="Times New Roman" panose="02020603050405020304" pitchFamily="18" charset="0"/>
              </a:rPr>
              <a:t>Western States Regional Conference – Sep 14-16  2023 – Richland, WA </a:t>
            </a:r>
          </a:p>
          <a:p>
            <a:pPr marL="0" marR="0" indent="0">
              <a:spcBef>
                <a:spcPts val="0"/>
              </a:spcBef>
              <a:spcAft>
                <a:spcPts val="0"/>
              </a:spcAft>
              <a:buNone/>
            </a:pPr>
            <a:r>
              <a:rPr lang="en-US" b="1" dirty="0">
                <a:solidFill>
                  <a:srgbClr val="0C0C0C"/>
                </a:solidFill>
                <a:ea typeface="Times New Roman" panose="02020603050405020304" pitchFamily="18" charset="0"/>
                <a:cs typeface="Times New Roman" panose="02020603050405020304" pitchFamily="18" charset="0"/>
              </a:rPr>
              <a:t>	</a:t>
            </a:r>
          </a:p>
          <a:p>
            <a:pPr marL="0" marR="0" indent="0">
              <a:spcBef>
                <a:spcPts val="0"/>
              </a:spcBef>
              <a:spcAft>
                <a:spcPts val="0"/>
              </a:spcAft>
              <a:buNone/>
            </a:pPr>
            <a:r>
              <a:rPr lang="en-US" b="1" dirty="0">
                <a:solidFill>
                  <a:srgbClr val="0C0C0C"/>
                </a:solidFill>
                <a:ea typeface="Times New Roman" panose="02020603050405020304" pitchFamily="18" charset="0"/>
                <a:cs typeface="Times New Roman" panose="02020603050405020304" pitchFamily="18" charset="0"/>
              </a:rPr>
              <a:t>International Symposium – July 2-6 2023 – Dublin, Ireland</a:t>
            </a:r>
          </a:p>
          <a:p>
            <a:pPr marL="0" marR="0" indent="0">
              <a:spcBef>
                <a:spcPts val="0"/>
              </a:spcBef>
              <a:spcAft>
                <a:spcPts val="0"/>
              </a:spcAft>
              <a:buNone/>
            </a:pPr>
            <a:r>
              <a:rPr lang="en-US" b="1" dirty="0">
                <a:solidFill>
                  <a:srgbClr val="0C0C0C"/>
                </a:solidFill>
                <a:ea typeface="Times New Roman" panose="02020603050405020304" pitchFamily="18" charset="0"/>
                <a:cs typeface="Times New Roman" panose="02020603050405020304" pitchFamily="18" charset="0"/>
              </a:rPr>
              <a:t>	Call for papers ~Fall 23</a:t>
            </a:r>
            <a:br>
              <a:rPr lang="en-US" dirty="0">
                <a:latin typeface="Arial" panose="020B0604020202020204" pitchFamily="34" charset="0"/>
              </a:rPr>
            </a:br>
            <a:endParaRPr lang="en-US" dirty="0">
              <a:solidFill>
                <a:srgbClr val="0C0C0C"/>
              </a:solidFill>
              <a:latin typeface="Arial" panose="020B0604020202020204" pitchFamily="34" charset="0"/>
            </a:endParaRPr>
          </a:p>
        </p:txBody>
      </p:sp>
      <p:pic>
        <p:nvPicPr>
          <p:cNvPr id="5" name="Picture 4">
            <a:extLst>
              <a:ext uri="{FF2B5EF4-FFF2-40B4-BE49-F238E27FC236}">
                <a16:creationId xmlns:a16="http://schemas.microsoft.com/office/drawing/2014/main" id="{DF755D22-DE3E-6238-0DAF-665485A7D9C8}"/>
              </a:ext>
            </a:extLst>
          </p:cNvPr>
          <p:cNvPicPr>
            <a:picLocks noChangeAspect="1"/>
          </p:cNvPicPr>
          <p:nvPr/>
        </p:nvPicPr>
        <p:blipFill>
          <a:blip r:embed="rId2"/>
          <a:stretch>
            <a:fillRect/>
          </a:stretch>
        </p:blipFill>
        <p:spPr>
          <a:xfrm>
            <a:off x="3886199" y="3494340"/>
            <a:ext cx="9125473" cy="3766331"/>
          </a:xfrm>
          <a:prstGeom prst="rect">
            <a:avLst/>
          </a:prstGeom>
        </p:spPr>
      </p:pic>
    </p:spTree>
    <p:extLst>
      <p:ext uri="{BB962C8B-B14F-4D97-AF65-F5344CB8AC3E}">
        <p14:creationId xmlns:p14="http://schemas.microsoft.com/office/powerpoint/2010/main" val="25520880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BC352D-EBD1-A661-5F4B-715D3BEF211D}"/>
              </a:ext>
            </a:extLst>
          </p:cNvPr>
          <p:cNvSpPr>
            <a:spLocks noGrp="1"/>
          </p:cNvSpPr>
          <p:nvPr>
            <p:ph type="sldNum" idx="12"/>
          </p:nvPr>
        </p:nvSpPr>
        <p:spPr/>
        <p:txBody>
          <a:bodyPr/>
          <a:lstStyle/>
          <a:p>
            <a:pPr defTabSz="914422"/>
            <a:fld id="{00000000-1234-1234-1234-123412341234}" type="slidenum">
              <a:rPr lang="en-US" kern="0">
                <a:solidFill>
                  <a:srgbClr val="FFFFFF"/>
                </a:solidFill>
              </a:rPr>
              <a:pPr defTabSz="914422"/>
              <a:t>40</a:t>
            </a:fld>
            <a:endParaRPr lang="en-US" kern="0">
              <a:solidFill>
                <a:srgbClr val="FFFFFF"/>
              </a:solidFill>
            </a:endParaRPr>
          </a:p>
        </p:txBody>
      </p:sp>
      <p:sp>
        <p:nvSpPr>
          <p:cNvPr id="5" name="Arrow: Right 4">
            <a:extLst>
              <a:ext uri="{FF2B5EF4-FFF2-40B4-BE49-F238E27FC236}">
                <a16:creationId xmlns:a16="http://schemas.microsoft.com/office/drawing/2014/main" id="{6382CD6A-3300-CC09-8B74-18D24CB78D1F}"/>
              </a:ext>
            </a:extLst>
          </p:cNvPr>
          <p:cNvSpPr/>
          <p:nvPr/>
        </p:nvSpPr>
        <p:spPr>
          <a:xfrm rot="3050843">
            <a:off x="368889" y="3000800"/>
            <a:ext cx="7521163" cy="190255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422"/>
            <a:endParaRPr lang="en-US">
              <a:solidFill>
                <a:srgbClr val="FFFFFF"/>
              </a:solidFill>
              <a:latin typeface="Arial"/>
            </a:endParaRPr>
          </a:p>
        </p:txBody>
      </p:sp>
      <p:sp>
        <p:nvSpPr>
          <p:cNvPr id="6" name="TextBox 5">
            <a:extLst>
              <a:ext uri="{FF2B5EF4-FFF2-40B4-BE49-F238E27FC236}">
                <a16:creationId xmlns:a16="http://schemas.microsoft.com/office/drawing/2014/main" id="{10B59EDB-9698-B336-741C-10C9667C878F}"/>
              </a:ext>
            </a:extLst>
          </p:cNvPr>
          <p:cNvSpPr txBox="1"/>
          <p:nvPr/>
        </p:nvSpPr>
        <p:spPr>
          <a:xfrm>
            <a:off x="3258820" y="1711168"/>
            <a:ext cx="3982720" cy="369332"/>
          </a:xfrm>
          <a:prstGeom prst="rect">
            <a:avLst/>
          </a:prstGeom>
          <a:noFill/>
        </p:spPr>
        <p:txBody>
          <a:bodyPr wrap="square" rtlCol="0">
            <a:spAutoFit/>
          </a:bodyPr>
          <a:lstStyle/>
          <a:p>
            <a:pPr defTabSz="914422"/>
            <a:r>
              <a:rPr lang="en-US" sz="1800" dirty="0">
                <a:solidFill>
                  <a:srgbClr val="1E4D2B"/>
                </a:solidFill>
              </a:rPr>
              <a:t>Stakeholder Needs</a:t>
            </a:r>
          </a:p>
        </p:txBody>
      </p:sp>
      <p:sp>
        <p:nvSpPr>
          <p:cNvPr id="7" name="TextBox 6">
            <a:extLst>
              <a:ext uri="{FF2B5EF4-FFF2-40B4-BE49-F238E27FC236}">
                <a16:creationId xmlns:a16="http://schemas.microsoft.com/office/drawing/2014/main" id="{7F122C3F-75F6-6AD6-D1DA-4A0B9704A362}"/>
              </a:ext>
            </a:extLst>
          </p:cNvPr>
          <p:cNvSpPr txBox="1"/>
          <p:nvPr/>
        </p:nvSpPr>
        <p:spPr>
          <a:xfrm>
            <a:off x="3779962" y="2429315"/>
            <a:ext cx="3982720" cy="336567"/>
          </a:xfrm>
          <a:prstGeom prst="rect">
            <a:avLst/>
          </a:prstGeom>
          <a:noFill/>
        </p:spPr>
        <p:txBody>
          <a:bodyPr wrap="square" rtlCol="0">
            <a:spAutoFit/>
          </a:bodyPr>
          <a:lstStyle/>
          <a:p>
            <a:pPr defTabSz="914422"/>
            <a:r>
              <a:rPr lang="en-US" sz="1587" b="1" dirty="0">
                <a:solidFill>
                  <a:srgbClr val="FF0000"/>
                </a:solidFill>
              </a:rPr>
              <a:t>System Goals</a:t>
            </a:r>
          </a:p>
        </p:txBody>
      </p:sp>
      <p:sp>
        <p:nvSpPr>
          <p:cNvPr id="9" name="TextBox 8">
            <a:extLst>
              <a:ext uri="{FF2B5EF4-FFF2-40B4-BE49-F238E27FC236}">
                <a16:creationId xmlns:a16="http://schemas.microsoft.com/office/drawing/2014/main" id="{82284841-3043-2D2A-724F-4EA583C4B0E4}"/>
              </a:ext>
            </a:extLst>
          </p:cNvPr>
          <p:cNvSpPr txBox="1"/>
          <p:nvPr/>
        </p:nvSpPr>
        <p:spPr>
          <a:xfrm>
            <a:off x="4468407" y="3263640"/>
            <a:ext cx="6912864" cy="369332"/>
          </a:xfrm>
          <a:prstGeom prst="rect">
            <a:avLst/>
          </a:prstGeom>
          <a:noFill/>
        </p:spPr>
        <p:txBody>
          <a:bodyPr wrap="square">
            <a:spAutoFit/>
          </a:bodyPr>
          <a:lstStyle/>
          <a:p>
            <a:pPr defTabSz="914422"/>
            <a:r>
              <a:rPr lang="en-US" sz="1800" dirty="0">
                <a:solidFill>
                  <a:srgbClr val="1E4D2B"/>
                </a:solidFill>
              </a:rPr>
              <a:t>System Requirements</a:t>
            </a:r>
          </a:p>
        </p:txBody>
      </p:sp>
      <p:sp>
        <p:nvSpPr>
          <p:cNvPr id="10" name="TextBox 9">
            <a:extLst>
              <a:ext uri="{FF2B5EF4-FFF2-40B4-BE49-F238E27FC236}">
                <a16:creationId xmlns:a16="http://schemas.microsoft.com/office/drawing/2014/main" id="{D33F1A3A-0815-40CC-56ED-2CC7E4E889E1}"/>
              </a:ext>
            </a:extLst>
          </p:cNvPr>
          <p:cNvSpPr txBox="1"/>
          <p:nvPr/>
        </p:nvSpPr>
        <p:spPr>
          <a:xfrm>
            <a:off x="5593588" y="4687469"/>
            <a:ext cx="6912864" cy="369332"/>
          </a:xfrm>
          <a:prstGeom prst="rect">
            <a:avLst/>
          </a:prstGeom>
          <a:noFill/>
        </p:spPr>
        <p:txBody>
          <a:bodyPr wrap="square">
            <a:spAutoFit/>
          </a:bodyPr>
          <a:lstStyle/>
          <a:p>
            <a:pPr defTabSz="914422"/>
            <a:r>
              <a:rPr lang="en-US" sz="1800" dirty="0">
                <a:solidFill>
                  <a:srgbClr val="1E4D2B"/>
                </a:solidFill>
              </a:rPr>
              <a:t>System Specification</a:t>
            </a:r>
          </a:p>
        </p:txBody>
      </p:sp>
      <p:sp>
        <p:nvSpPr>
          <p:cNvPr id="11" name="TextBox 10">
            <a:extLst>
              <a:ext uri="{FF2B5EF4-FFF2-40B4-BE49-F238E27FC236}">
                <a16:creationId xmlns:a16="http://schemas.microsoft.com/office/drawing/2014/main" id="{335D8919-50F2-9FEC-D444-72DABA49E913}"/>
              </a:ext>
            </a:extLst>
          </p:cNvPr>
          <p:cNvSpPr txBox="1"/>
          <p:nvPr/>
        </p:nvSpPr>
        <p:spPr>
          <a:xfrm>
            <a:off x="6908801" y="481499"/>
            <a:ext cx="4901119" cy="369332"/>
          </a:xfrm>
          <a:prstGeom prst="rect">
            <a:avLst/>
          </a:prstGeom>
          <a:noFill/>
        </p:spPr>
        <p:txBody>
          <a:bodyPr wrap="square" rtlCol="0">
            <a:spAutoFit/>
          </a:bodyPr>
          <a:lstStyle/>
          <a:p>
            <a:pPr defTabSz="914422"/>
            <a:r>
              <a:rPr lang="en-US" sz="1800" b="1" u="sng" dirty="0">
                <a:solidFill>
                  <a:schemeClr val="accent5">
                    <a:lumMod val="75000"/>
                  </a:schemeClr>
                </a:solidFill>
              </a:rPr>
              <a:t>INCOSE/ ISO 15288 Technical Processes</a:t>
            </a:r>
          </a:p>
        </p:txBody>
      </p:sp>
      <p:sp>
        <p:nvSpPr>
          <p:cNvPr id="12" name="TextBox 11">
            <a:extLst>
              <a:ext uri="{FF2B5EF4-FFF2-40B4-BE49-F238E27FC236}">
                <a16:creationId xmlns:a16="http://schemas.microsoft.com/office/drawing/2014/main" id="{64A7BAD6-F61A-0E6D-481F-11FCA1A2345B}"/>
              </a:ext>
            </a:extLst>
          </p:cNvPr>
          <p:cNvSpPr txBox="1"/>
          <p:nvPr/>
        </p:nvSpPr>
        <p:spPr>
          <a:xfrm>
            <a:off x="7033830" y="929106"/>
            <a:ext cx="3982720" cy="369332"/>
          </a:xfrm>
          <a:prstGeom prst="rect">
            <a:avLst/>
          </a:prstGeom>
          <a:noFill/>
        </p:spPr>
        <p:txBody>
          <a:bodyPr wrap="square" rtlCol="0">
            <a:spAutoFit/>
          </a:bodyPr>
          <a:lstStyle/>
          <a:p>
            <a:pPr defTabSz="914422"/>
            <a:r>
              <a:rPr lang="en-US" sz="1800" dirty="0">
                <a:solidFill>
                  <a:schemeClr val="accent5">
                    <a:lumMod val="75000"/>
                  </a:schemeClr>
                </a:solidFill>
                <a:latin typeface="Abadi" panose="020B0604020202020204" pitchFamily="34" charset="0"/>
              </a:rPr>
              <a:t>Business/Mission Analysis</a:t>
            </a:r>
          </a:p>
        </p:txBody>
      </p:sp>
      <p:sp>
        <p:nvSpPr>
          <p:cNvPr id="13" name="TextBox 12">
            <a:extLst>
              <a:ext uri="{FF2B5EF4-FFF2-40B4-BE49-F238E27FC236}">
                <a16:creationId xmlns:a16="http://schemas.microsoft.com/office/drawing/2014/main" id="{F34A6351-E428-131C-22CF-45ACD26DFE41}"/>
              </a:ext>
            </a:extLst>
          </p:cNvPr>
          <p:cNvSpPr txBox="1"/>
          <p:nvPr/>
        </p:nvSpPr>
        <p:spPr>
          <a:xfrm>
            <a:off x="7025959" y="1862260"/>
            <a:ext cx="5347591" cy="369332"/>
          </a:xfrm>
          <a:prstGeom prst="rect">
            <a:avLst/>
          </a:prstGeom>
          <a:noFill/>
        </p:spPr>
        <p:txBody>
          <a:bodyPr wrap="square" rtlCol="0">
            <a:spAutoFit/>
          </a:bodyPr>
          <a:lstStyle/>
          <a:p>
            <a:pPr defTabSz="914422"/>
            <a:r>
              <a:rPr lang="en-US" sz="1800" dirty="0">
                <a:solidFill>
                  <a:schemeClr val="accent5">
                    <a:lumMod val="75000"/>
                  </a:schemeClr>
                </a:solidFill>
                <a:latin typeface="Abadi" panose="020B0604020202020204" pitchFamily="34" charset="0"/>
              </a:rPr>
              <a:t>Stakeholder Needs and Requirements Definition</a:t>
            </a:r>
          </a:p>
        </p:txBody>
      </p:sp>
      <p:sp>
        <p:nvSpPr>
          <p:cNvPr id="14" name="TextBox 13">
            <a:extLst>
              <a:ext uri="{FF2B5EF4-FFF2-40B4-BE49-F238E27FC236}">
                <a16:creationId xmlns:a16="http://schemas.microsoft.com/office/drawing/2014/main" id="{39D4E171-E65C-A3A1-BB0F-1E005AC6D806}"/>
              </a:ext>
            </a:extLst>
          </p:cNvPr>
          <p:cNvSpPr txBox="1"/>
          <p:nvPr/>
        </p:nvSpPr>
        <p:spPr>
          <a:xfrm>
            <a:off x="7033830" y="3099567"/>
            <a:ext cx="5347591" cy="369332"/>
          </a:xfrm>
          <a:prstGeom prst="rect">
            <a:avLst/>
          </a:prstGeom>
          <a:noFill/>
        </p:spPr>
        <p:txBody>
          <a:bodyPr wrap="square" rtlCol="0">
            <a:spAutoFit/>
          </a:bodyPr>
          <a:lstStyle/>
          <a:p>
            <a:pPr defTabSz="914422"/>
            <a:r>
              <a:rPr lang="en-US" sz="1800" dirty="0">
                <a:solidFill>
                  <a:schemeClr val="accent5">
                    <a:lumMod val="75000"/>
                  </a:schemeClr>
                </a:solidFill>
                <a:latin typeface="Abadi" panose="020B0604020202020204" pitchFamily="34" charset="0"/>
              </a:rPr>
              <a:t>System Requirements Definition</a:t>
            </a:r>
          </a:p>
        </p:txBody>
      </p:sp>
      <p:sp>
        <p:nvSpPr>
          <p:cNvPr id="15" name="TextBox 14">
            <a:extLst>
              <a:ext uri="{FF2B5EF4-FFF2-40B4-BE49-F238E27FC236}">
                <a16:creationId xmlns:a16="http://schemas.microsoft.com/office/drawing/2014/main" id="{B5D23620-A0FA-6FAE-21E6-F237388018C7}"/>
              </a:ext>
            </a:extLst>
          </p:cNvPr>
          <p:cNvSpPr txBox="1"/>
          <p:nvPr/>
        </p:nvSpPr>
        <p:spPr>
          <a:xfrm>
            <a:off x="348973" y="95972"/>
            <a:ext cx="6434799" cy="580608"/>
          </a:xfrm>
          <a:prstGeom prst="rect">
            <a:avLst/>
          </a:prstGeom>
          <a:noFill/>
        </p:spPr>
        <p:txBody>
          <a:bodyPr wrap="square" rtlCol="0">
            <a:spAutoFit/>
          </a:bodyPr>
          <a:lstStyle/>
          <a:p>
            <a:pPr defTabSz="914422"/>
            <a:r>
              <a:rPr lang="en-US" sz="3173" b="1" u="sng" dirty="0">
                <a:solidFill>
                  <a:srgbClr val="1E4D2B"/>
                </a:solidFill>
              </a:rPr>
              <a:t>System Design Lifecycle Model</a:t>
            </a:r>
          </a:p>
        </p:txBody>
      </p:sp>
      <p:sp>
        <p:nvSpPr>
          <p:cNvPr id="16" name="TextBox 15">
            <a:extLst>
              <a:ext uri="{FF2B5EF4-FFF2-40B4-BE49-F238E27FC236}">
                <a16:creationId xmlns:a16="http://schemas.microsoft.com/office/drawing/2014/main" id="{D5645B80-79E5-27D3-AFC9-DDA6C292AF7A}"/>
              </a:ext>
            </a:extLst>
          </p:cNvPr>
          <p:cNvSpPr txBox="1"/>
          <p:nvPr/>
        </p:nvSpPr>
        <p:spPr>
          <a:xfrm>
            <a:off x="135128" y="1578664"/>
            <a:ext cx="3982720" cy="707886"/>
          </a:xfrm>
          <a:prstGeom prst="rect">
            <a:avLst/>
          </a:prstGeom>
          <a:noFill/>
        </p:spPr>
        <p:txBody>
          <a:bodyPr wrap="square" rtlCol="0">
            <a:spAutoFit/>
          </a:bodyPr>
          <a:lstStyle/>
          <a:p>
            <a:pPr defTabSz="914422"/>
            <a:r>
              <a:rPr lang="en-US" sz="2000" b="1" dirty="0">
                <a:solidFill>
                  <a:srgbClr val="59595B">
                    <a:lumMod val="50000"/>
                  </a:srgbClr>
                </a:solidFill>
              </a:rPr>
              <a:t>Conceptual </a:t>
            </a:r>
          </a:p>
          <a:p>
            <a:pPr defTabSz="914422"/>
            <a:r>
              <a:rPr lang="en-US" sz="2000" b="1" dirty="0">
                <a:solidFill>
                  <a:srgbClr val="59595B">
                    <a:lumMod val="50000"/>
                  </a:srgbClr>
                </a:solidFill>
              </a:rPr>
              <a:t>Design</a:t>
            </a:r>
          </a:p>
        </p:txBody>
      </p:sp>
      <p:sp>
        <p:nvSpPr>
          <p:cNvPr id="17" name="TextBox 16">
            <a:extLst>
              <a:ext uri="{FF2B5EF4-FFF2-40B4-BE49-F238E27FC236}">
                <a16:creationId xmlns:a16="http://schemas.microsoft.com/office/drawing/2014/main" id="{E585A609-5219-3EB5-AD45-8AF9CC41A32A}"/>
              </a:ext>
            </a:extLst>
          </p:cNvPr>
          <p:cNvSpPr txBox="1"/>
          <p:nvPr/>
        </p:nvSpPr>
        <p:spPr>
          <a:xfrm>
            <a:off x="146750" y="4073547"/>
            <a:ext cx="3982720" cy="400110"/>
          </a:xfrm>
          <a:prstGeom prst="rect">
            <a:avLst/>
          </a:prstGeom>
          <a:noFill/>
        </p:spPr>
        <p:txBody>
          <a:bodyPr wrap="square" rtlCol="0">
            <a:spAutoFit/>
          </a:bodyPr>
          <a:lstStyle/>
          <a:p>
            <a:pPr defTabSz="914422"/>
            <a:r>
              <a:rPr lang="en-US" sz="2000" b="1" dirty="0">
                <a:solidFill>
                  <a:srgbClr val="59595B">
                    <a:lumMod val="50000"/>
                  </a:srgbClr>
                </a:solidFill>
              </a:rPr>
              <a:t>System Development</a:t>
            </a:r>
          </a:p>
        </p:txBody>
      </p:sp>
      <p:sp>
        <p:nvSpPr>
          <p:cNvPr id="2" name="TextBox 1">
            <a:extLst>
              <a:ext uri="{FF2B5EF4-FFF2-40B4-BE49-F238E27FC236}">
                <a16:creationId xmlns:a16="http://schemas.microsoft.com/office/drawing/2014/main" id="{1100DC68-0E62-EE58-02F3-9C11C7D2526B}"/>
              </a:ext>
            </a:extLst>
          </p:cNvPr>
          <p:cNvSpPr txBox="1"/>
          <p:nvPr/>
        </p:nvSpPr>
        <p:spPr>
          <a:xfrm>
            <a:off x="6058386" y="6843294"/>
            <a:ext cx="1851581" cy="400110"/>
          </a:xfrm>
          <a:prstGeom prst="rect">
            <a:avLst/>
          </a:prstGeom>
          <a:noFill/>
        </p:spPr>
        <p:txBody>
          <a:bodyPr wrap="square" rtlCol="0">
            <a:spAutoFit/>
          </a:bodyPr>
          <a:lstStyle/>
          <a:p>
            <a:pPr defTabSz="914422"/>
            <a:r>
              <a:rPr lang="en-US" sz="2000" b="1" dirty="0">
                <a:solidFill>
                  <a:srgbClr val="59595B">
                    <a:lumMod val="50000"/>
                  </a:srgbClr>
                </a:solidFill>
              </a:rPr>
              <a:t>Production</a:t>
            </a:r>
          </a:p>
        </p:txBody>
      </p:sp>
      <p:sp>
        <p:nvSpPr>
          <p:cNvPr id="3" name="Arrow: Right 2">
            <a:extLst>
              <a:ext uri="{FF2B5EF4-FFF2-40B4-BE49-F238E27FC236}">
                <a16:creationId xmlns:a16="http://schemas.microsoft.com/office/drawing/2014/main" id="{D2A445FB-3542-CC28-BF75-AD73D8C369C4}"/>
              </a:ext>
            </a:extLst>
          </p:cNvPr>
          <p:cNvSpPr/>
          <p:nvPr/>
        </p:nvSpPr>
        <p:spPr>
          <a:xfrm rot="20539367">
            <a:off x="2042884" y="2850685"/>
            <a:ext cx="1523768" cy="468798"/>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587"/>
          </a:p>
        </p:txBody>
      </p:sp>
      <p:sp>
        <p:nvSpPr>
          <p:cNvPr id="19" name="TextBox 18">
            <a:extLst>
              <a:ext uri="{FF2B5EF4-FFF2-40B4-BE49-F238E27FC236}">
                <a16:creationId xmlns:a16="http://schemas.microsoft.com/office/drawing/2014/main" id="{005C9AA8-BBDA-EE80-5CB6-ED9687F062BE}"/>
              </a:ext>
            </a:extLst>
          </p:cNvPr>
          <p:cNvSpPr txBox="1"/>
          <p:nvPr/>
        </p:nvSpPr>
        <p:spPr>
          <a:xfrm>
            <a:off x="-487872" y="3370421"/>
            <a:ext cx="4074008" cy="441211"/>
          </a:xfrm>
          <a:prstGeom prst="rect">
            <a:avLst/>
          </a:prstGeom>
          <a:noFill/>
        </p:spPr>
        <p:txBody>
          <a:bodyPr wrap="square">
            <a:spAutoFit/>
          </a:bodyPr>
          <a:lstStyle/>
          <a:p>
            <a:pPr algn="ctr"/>
            <a:r>
              <a:rPr lang="en-US" sz="2267" b="1" spc="57" dirty="0">
                <a:ln w="9525" cmpd="sng">
                  <a:solidFill>
                    <a:schemeClr val="accent1"/>
                  </a:solidFill>
                  <a:prstDash val="solid"/>
                </a:ln>
                <a:solidFill>
                  <a:srgbClr val="FF0000"/>
                </a:solidFill>
                <a:effectLst>
                  <a:glow rad="38100">
                    <a:schemeClr val="accent1">
                      <a:alpha val="40000"/>
                    </a:schemeClr>
                  </a:glow>
                </a:effectLst>
                <a:highlight>
                  <a:srgbClr val="FFFF00"/>
                </a:highlight>
              </a:rPr>
              <a:t>This Work Fits Here</a:t>
            </a:r>
          </a:p>
        </p:txBody>
      </p:sp>
    </p:spTree>
    <p:extLst>
      <p:ext uri="{BB962C8B-B14F-4D97-AF65-F5344CB8AC3E}">
        <p14:creationId xmlns:p14="http://schemas.microsoft.com/office/powerpoint/2010/main" val="26732625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7998" y="8946"/>
            <a:ext cx="13088001" cy="923299"/>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sz="4800" dirty="0"/>
              <a:t>Security Requirements Process – Best Practice</a:t>
            </a:r>
            <a:endParaRPr sz="4800" dirty="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41</a:t>
            </a:fld>
            <a:endParaRPr/>
          </a:p>
        </p:txBody>
      </p:sp>
      <p:pic>
        <p:nvPicPr>
          <p:cNvPr id="8" name="Picture 7">
            <a:extLst>
              <a:ext uri="{FF2B5EF4-FFF2-40B4-BE49-F238E27FC236}">
                <a16:creationId xmlns:a16="http://schemas.microsoft.com/office/drawing/2014/main" id="{0AF4FD79-2D90-7D58-A870-281E0FE91C74}"/>
              </a:ext>
            </a:extLst>
          </p:cNvPr>
          <p:cNvPicPr>
            <a:picLocks noChangeAspect="1"/>
          </p:cNvPicPr>
          <p:nvPr/>
        </p:nvPicPr>
        <p:blipFill>
          <a:blip r:embed="rId3"/>
          <a:stretch>
            <a:fillRect/>
          </a:stretch>
        </p:blipFill>
        <p:spPr>
          <a:xfrm>
            <a:off x="33328" y="862065"/>
            <a:ext cx="8849064" cy="3166178"/>
          </a:xfrm>
          <a:prstGeom prst="rect">
            <a:avLst/>
          </a:prstGeom>
        </p:spPr>
      </p:pic>
      <p:sp>
        <p:nvSpPr>
          <p:cNvPr id="9" name="TextBox 8">
            <a:extLst>
              <a:ext uri="{FF2B5EF4-FFF2-40B4-BE49-F238E27FC236}">
                <a16:creationId xmlns:a16="http://schemas.microsoft.com/office/drawing/2014/main" id="{181776B8-69DA-A017-6691-594F25F420A6}"/>
              </a:ext>
            </a:extLst>
          </p:cNvPr>
          <p:cNvSpPr txBox="1"/>
          <p:nvPr/>
        </p:nvSpPr>
        <p:spPr>
          <a:xfrm>
            <a:off x="10230583" y="1242418"/>
            <a:ext cx="2982540" cy="523220"/>
          </a:xfrm>
          <a:prstGeom prst="rect">
            <a:avLst/>
          </a:prstGeom>
          <a:noFill/>
        </p:spPr>
        <p:txBody>
          <a:bodyPr wrap="square" rtlCol="0">
            <a:spAutoFit/>
          </a:bodyPr>
          <a:lstStyle/>
          <a:p>
            <a:r>
              <a:rPr lang="en-US" b="1" dirty="0"/>
              <a:t>ISO 21434 - Road Vehicles Cybersecurity Engineering</a:t>
            </a:r>
          </a:p>
        </p:txBody>
      </p:sp>
      <p:sp>
        <p:nvSpPr>
          <p:cNvPr id="14" name="Rectangle: Rounded Corners 13">
            <a:extLst>
              <a:ext uri="{FF2B5EF4-FFF2-40B4-BE49-F238E27FC236}">
                <a16:creationId xmlns:a16="http://schemas.microsoft.com/office/drawing/2014/main" id="{9A75A22E-7607-EC7C-28D8-EF1A9C6D0460}"/>
              </a:ext>
            </a:extLst>
          </p:cNvPr>
          <p:cNvSpPr/>
          <p:nvPr/>
        </p:nvSpPr>
        <p:spPr>
          <a:xfrm>
            <a:off x="442222" y="1325530"/>
            <a:ext cx="2092323" cy="1037181"/>
          </a:xfrm>
          <a:prstGeom prst="roundRect">
            <a:avLst/>
          </a:prstGeom>
          <a:solidFill>
            <a:srgbClr val="FFC000">
              <a:alpha val="30000"/>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rgbClr val="FFFF00"/>
              </a:solidFill>
            </a:endParaRPr>
          </a:p>
        </p:txBody>
      </p:sp>
      <p:sp>
        <p:nvSpPr>
          <p:cNvPr id="15" name="Arrow: Down 14">
            <a:extLst>
              <a:ext uri="{FF2B5EF4-FFF2-40B4-BE49-F238E27FC236}">
                <a16:creationId xmlns:a16="http://schemas.microsoft.com/office/drawing/2014/main" id="{4B9BA14D-78A7-06F2-EB2D-6254C9688922}"/>
              </a:ext>
            </a:extLst>
          </p:cNvPr>
          <p:cNvSpPr/>
          <p:nvPr/>
        </p:nvSpPr>
        <p:spPr>
          <a:xfrm rot="16995791">
            <a:off x="5593839" y="-720002"/>
            <a:ext cx="372983" cy="6307761"/>
          </a:xfrm>
          <a:prstGeom prst="downArrow">
            <a:avLst/>
          </a:prstGeom>
          <a:solidFill>
            <a:srgbClr val="FFC000">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3B4CCB2-19B6-7CF7-3FB0-109DE0FD9846}"/>
              </a:ext>
            </a:extLst>
          </p:cNvPr>
          <p:cNvPicPr>
            <a:picLocks noChangeAspect="1"/>
          </p:cNvPicPr>
          <p:nvPr/>
        </p:nvPicPr>
        <p:blipFill rotWithShape="1">
          <a:blip r:embed="rId4"/>
          <a:srcRect l="4211" t="3798"/>
          <a:stretch/>
        </p:blipFill>
        <p:spPr>
          <a:xfrm>
            <a:off x="8911361" y="2847524"/>
            <a:ext cx="4643183" cy="4062709"/>
          </a:xfrm>
          <a:prstGeom prst="rect">
            <a:avLst/>
          </a:prstGeom>
        </p:spPr>
      </p:pic>
      <p:pic>
        <p:nvPicPr>
          <p:cNvPr id="21" name="Picture 20">
            <a:extLst>
              <a:ext uri="{FF2B5EF4-FFF2-40B4-BE49-F238E27FC236}">
                <a16:creationId xmlns:a16="http://schemas.microsoft.com/office/drawing/2014/main" id="{5D24E616-1429-A225-8231-DFF37E34DB37}"/>
              </a:ext>
            </a:extLst>
          </p:cNvPr>
          <p:cNvPicPr>
            <a:picLocks noChangeAspect="1"/>
          </p:cNvPicPr>
          <p:nvPr/>
        </p:nvPicPr>
        <p:blipFill>
          <a:blip r:embed="rId5"/>
          <a:stretch>
            <a:fillRect/>
          </a:stretch>
        </p:blipFill>
        <p:spPr>
          <a:xfrm>
            <a:off x="204551" y="4201729"/>
            <a:ext cx="6526948" cy="2901834"/>
          </a:xfrm>
          <a:prstGeom prst="rect">
            <a:avLst/>
          </a:prstGeom>
        </p:spPr>
      </p:pic>
      <p:sp>
        <p:nvSpPr>
          <p:cNvPr id="17" name="Arrow: Down 16">
            <a:extLst>
              <a:ext uri="{FF2B5EF4-FFF2-40B4-BE49-F238E27FC236}">
                <a16:creationId xmlns:a16="http://schemas.microsoft.com/office/drawing/2014/main" id="{0C1F971C-D053-FAE2-CEE1-E42E00D763C5}"/>
              </a:ext>
            </a:extLst>
          </p:cNvPr>
          <p:cNvSpPr/>
          <p:nvPr/>
        </p:nvSpPr>
        <p:spPr>
          <a:xfrm rot="4350971">
            <a:off x="6863413" y="2055051"/>
            <a:ext cx="349591" cy="3878795"/>
          </a:xfrm>
          <a:prstGeom prst="downArrow">
            <a:avLst/>
          </a:prstGeom>
          <a:solidFill>
            <a:srgbClr val="FFC000">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72E1AB4A-D7ED-6AB8-53E0-4D12B14E5A54}"/>
              </a:ext>
            </a:extLst>
          </p:cNvPr>
          <p:cNvPicPr>
            <a:picLocks noChangeAspect="1"/>
          </p:cNvPicPr>
          <p:nvPr/>
        </p:nvPicPr>
        <p:blipFill>
          <a:blip r:embed="rId6"/>
          <a:stretch>
            <a:fillRect/>
          </a:stretch>
        </p:blipFill>
        <p:spPr>
          <a:xfrm>
            <a:off x="147286" y="722261"/>
            <a:ext cx="8793239" cy="5712342"/>
          </a:xfrm>
          <a:prstGeom prst="rect">
            <a:avLst/>
          </a:prstGeom>
        </p:spPr>
      </p:pic>
      <p:sp>
        <p:nvSpPr>
          <p:cNvPr id="24" name="Rectangle 23">
            <a:extLst>
              <a:ext uri="{FF2B5EF4-FFF2-40B4-BE49-F238E27FC236}">
                <a16:creationId xmlns:a16="http://schemas.microsoft.com/office/drawing/2014/main" id="{2F1E0E3F-26E6-CA1A-EB30-480AEB9EBDC6}"/>
              </a:ext>
            </a:extLst>
          </p:cNvPr>
          <p:cNvSpPr/>
          <p:nvPr/>
        </p:nvSpPr>
        <p:spPr>
          <a:xfrm>
            <a:off x="8929850" y="2822973"/>
            <a:ext cx="4643183" cy="4247317"/>
          </a:xfrm>
          <a:prstGeom prst="rect">
            <a:avLst/>
          </a:prstGeom>
          <a:solidFill>
            <a:schemeClr val="lt1"/>
          </a:solidFill>
        </p:spPr>
        <p:txBody>
          <a:bodyPr wrap="squar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What if we don’t have this</a:t>
            </a:r>
          </a:p>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preliminary architecture?</a:t>
            </a:r>
          </a:p>
        </p:txBody>
      </p:sp>
    </p:spTree>
    <p:extLst>
      <p:ext uri="{BB962C8B-B14F-4D97-AF65-F5344CB8AC3E}">
        <p14:creationId xmlns:p14="http://schemas.microsoft.com/office/powerpoint/2010/main" val="2496887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2" name="Picture 2" descr="A diagram of a process&#10;&#10;Description automatically generated">
            <a:extLst>
              <a:ext uri="{FF2B5EF4-FFF2-40B4-BE49-F238E27FC236}">
                <a16:creationId xmlns:a16="http://schemas.microsoft.com/office/drawing/2014/main" id="{DCFC8921-19AD-F92A-7233-DD7C141D7C43}"/>
              </a:ext>
            </a:extLst>
          </p:cNvPr>
          <p:cNvPicPr>
            <a:picLocks noChangeAspect="1"/>
          </p:cNvPicPr>
          <p:nvPr/>
        </p:nvPicPr>
        <p:blipFill>
          <a:blip r:embed="rId3"/>
          <a:stretch>
            <a:fillRect/>
          </a:stretch>
        </p:blipFill>
        <p:spPr>
          <a:xfrm>
            <a:off x="139415" y="938583"/>
            <a:ext cx="6108262" cy="2628448"/>
          </a:xfrm>
          <a:prstGeom prst="rect">
            <a:avLst/>
          </a:prstGeom>
        </p:spPr>
      </p:pic>
      <p:sp>
        <p:nvSpPr>
          <p:cNvPr id="332" name="Google Shape;332;p53"/>
          <p:cNvSpPr txBox="1">
            <a:spLocks noGrp="1"/>
          </p:cNvSpPr>
          <p:nvPr>
            <p:ph type="title"/>
          </p:nvPr>
        </p:nvSpPr>
        <p:spPr>
          <a:xfrm>
            <a:off x="627998" y="8946"/>
            <a:ext cx="13088001" cy="923299"/>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sz="4800" dirty="0"/>
              <a:t>Security Requirements Process – Best Practice</a:t>
            </a:r>
            <a:endParaRPr sz="4800" dirty="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42</a:t>
            </a:fld>
            <a:endParaRPr/>
          </a:p>
        </p:txBody>
      </p:sp>
      <p:sp>
        <p:nvSpPr>
          <p:cNvPr id="9" name="TextBox 8">
            <a:extLst>
              <a:ext uri="{FF2B5EF4-FFF2-40B4-BE49-F238E27FC236}">
                <a16:creationId xmlns:a16="http://schemas.microsoft.com/office/drawing/2014/main" id="{181776B8-69DA-A017-6691-594F25F420A6}"/>
              </a:ext>
            </a:extLst>
          </p:cNvPr>
          <p:cNvSpPr txBox="1"/>
          <p:nvPr/>
        </p:nvSpPr>
        <p:spPr>
          <a:xfrm>
            <a:off x="8895267" y="1112227"/>
            <a:ext cx="4302380" cy="954107"/>
          </a:xfrm>
          <a:prstGeom prst="rect">
            <a:avLst/>
          </a:prstGeom>
          <a:noFill/>
        </p:spPr>
        <p:txBody>
          <a:bodyPr wrap="square" lIns="91440" tIns="45720" rIns="91440" bIns="45720" rtlCol="0" anchor="t">
            <a:spAutoFit/>
          </a:bodyPr>
          <a:lstStyle/>
          <a:p>
            <a:r>
              <a:rPr lang="en-US" b="1" dirty="0" err="1"/>
              <a:t>MBSEsec</a:t>
            </a:r>
            <a:r>
              <a:rPr lang="en-US" b="1" dirty="0"/>
              <a:t>: Model-Based Systems Engineering Method for Creating Secure Systems </a:t>
            </a:r>
          </a:p>
          <a:p>
            <a:r>
              <a:rPr lang="sv-SE" sz="1200" dirty="0"/>
              <a:t>Mažeika and Butleris</a:t>
            </a:r>
            <a:r>
              <a:rPr lang="en-US" sz="1200" dirty="0"/>
              <a:t> (2020)</a:t>
            </a:r>
          </a:p>
          <a:p>
            <a:endParaRPr lang="en-US" b="1" dirty="0"/>
          </a:p>
        </p:txBody>
      </p:sp>
      <p:sp>
        <p:nvSpPr>
          <p:cNvPr id="15" name="Arrow: Down 14">
            <a:extLst>
              <a:ext uri="{FF2B5EF4-FFF2-40B4-BE49-F238E27FC236}">
                <a16:creationId xmlns:a16="http://schemas.microsoft.com/office/drawing/2014/main" id="{4B9BA14D-78A7-06F2-EB2D-6254C9688922}"/>
              </a:ext>
            </a:extLst>
          </p:cNvPr>
          <p:cNvSpPr/>
          <p:nvPr/>
        </p:nvSpPr>
        <p:spPr>
          <a:xfrm rot="16800000">
            <a:off x="4918586" y="-782304"/>
            <a:ext cx="387873" cy="6441768"/>
          </a:xfrm>
          <a:prstGeom prst="downArrow">
            <a:avLst/>
          </a:prstGeom>
          <a:solidFill>
            <a:srgbClr val="FFC000">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0C1F971C-D053-FAE2-CEE1-E42E00D763C5}"/>
              </a:ext>
            </a:extLst>
          </p:cNvPr>
          <p:cNvSpPr/>
          <p:nvPr/>
        </p:nvSpPr>
        <p:spPr>
          <a:xfrm rot="4260000">
            <a:off x="6195092" y="2409980"/>
            <a:ext cx="349591" cy="3878795"/>
          </a:xfrm>
          <a:prstGeom prst="downArrow">
            <a:avLst/>
          </a:prstGeom>
          <a:solidFill>
            <a:srgbClr val="FFC000">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45B688CC-689B-36AA-0596-7CCDCED726B0}"/>
              </a:ext>
            </a:extLst>
          </p:cNvPr>
          <p:cNvSpPr/>
          <p:nvPr/>
        </p:nvSpPr>
        <p:spPr>
          <a:xfrm>
            <a:off x="144998" y="1169121"/>
            <a:ext cx="1556297" cy="647786"/>
          </a:xfrm>
          <a:prstGeom prst="roundRect">
            <a:avLst/>
          </a:prstGeom>
          <a:solidFill>
            <a:srgbClr val="FFC000">
              <a:alpha val="30000"/>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rgbClr val="FFFF00"/>
              </a:solidFill>
            </a:endParaRPr>
          </a:p>
        </p:txBody>
      </p:sp>
      <p:pic>
        <p:nvPicPr>
          <p:cNvPr id="7" name="Picture 3" descr="A diagram of a security register&#10;&#10;Description automatically generated">
            <a:extLst>
              <a:ext uri="{FF2B5EF4-FFF2-40B4-BE49-F238E27FC236}">
                <a16:creationId xmlns:a16="http://schemas.microsoft.com/office/drawing/2014/main" id="{A6A5F72A-0C17-CF27-1F33-AEEB0F22DE9A}"/>
              </a:ext>
            </a:extLst>
          </p:cNvPr>
          <p:cNvPicPr>
            <a:picLocks noChangeAspect="1"/>
          </p:cNvPicPr>
          <p:nvPr/>
        </p:nvPicPr>
        <p:blipFill>
          <a:blip r:embed="rId4"/>
          <a:stretch>
            <a:fillRect/>
          </a:stretch>
        </p:blipFill>
        <p:spPr>
          <a:xfrm>
            <a:off x="9182932" y="1934907"/>
            <a:ext cx="3398344" cy="1467647"/>
          </a:xfrm>
          <a:prstGeom prst="rect">
            <a:avLst/>
          </a:prstGeom>
        </p:spPr>
      </p:pic>
      <p:pic>
        <p:nvPicPr>
          <p:cNvPr id="10" name="Picture 7" descr="A screenshot of a computer program&#10;&#10;Description automatically generated">
            <a:extLst>
              <a:ext uri="{FF2B5EF4-FFF2-40B4-BE49-F238E27FC236}">
                <a16:creationId xmlns:a16="http://schemas.microsoft.com/office/drawing/2014/main" id="{8C6EB40D-0E52-DB59-B5BE-311D819FDDC3}"/>
              </a:ext>
            </a:extLst>
          </p:cNvPr>
          <p:cNvPicPr>
            <a:picLocks noChangeAspect="1"/>
          </p:cNvPicPr>
          <p:nvPr/>
        </p:nvPicPr>
        <p:blipFill rotWithShape="1">
          <a:blip r:embed="rId5"/>
          <a:srcRect l="177" r="41611" b="24752"/>
          <a:stretch/>
        </p:blipFill>
        <p:spPr>
          <a:xfrm>
            <a:off x="8761704" y="3441828"/>
            <a:ext cx="4092840" cy="3546406"/>
          </a:xfrm>
          <a:prstGeom prst="rect">
            <a:avLst/>
          </a:prstGeom>
        </p:spPr>
      </p:pic>
      <p:sp>
        <p:nvSpPr>
          <p:cNvPr id="24" name="Rectangle 23">
            <a:extLst>
              <a:ext uri="{FF2B5EF4-FFF2-40B4-BE49-F238E27FC236}">
                <a16:creationId xmlns:a16="http://schemas.microsoft.com/office/drawing/2014/main" id="{2F1E0E3F-26E6-CA1A-EB30-480AEB9EBDC6}"/>
              </a:ext>
            </a:extLst>
          </p:cNvPr>
          <p:cNvSpPr/>
          <p:nvPr/>
        </p:nvSpPr>
        <p:spPr>
          <a:xfrm>
            <a:off x="8318151" y="3384490"/>
            <a:ext cx="5499449" cy="3847207"/>
          </a:xfrm>
          <a:prstGeom prst="rect">
            <a:avLst/>
          </a:prstGeom>
          <a:solidFill>
            <a:schemeClr val="lt1"/>
          </a:solidFill>
        </p:spPr>
        <p:txBody>
          <a:bodyPr wrap="squar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How Do We Get These Initial Requirements?</a:t>
            </a:r>
          </a:p>
          <a:p>
            <a:pPr algn="ctr"/>
            <a:endPar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a:p>
            <a:pPr algn="ct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6" name="TextBox 5">
            <a:extLst>
              <a:ext uri="{FF2B5EF4-FFF2-40B4-BE49-F238E27FC236}">
                <a16:creationId xmlns:a16="http://schemas.microsoft.com/office/drawing/2014/main" id="{3E34EBDB-04E2-B2EC-1A33-D03C998465A0}"/>
              </a:ext>
            </a:extLst>
          </p:cNvPr>
          <p:cNvSpPr txBox="1"/>
          <p:nvPr/>
        </p:nvSpPr>
        <p:spPr>
          <a:xfrm>
            <a:off x="139414" y="5884720"/>
            <a:ext cx="8324964" cy="1384995"/>
          </a:xfrm>
          <a:prstGeom prst="rect">
            <a:avLst/>
          </a:prstGeom>
          <a:noFill/>
        </p:spPr>
        <p:txBody>
          <a:bodyPr wrap="square">
            <a:spAutoFit/>
          </a:bodyPr>
          <a:lstStyle/>
          <a:p>
            <a:r>
              <a:rPr lang="en-US" dirty="0"/>
              <a:t>The first phase of “Identify Security Requirements” suggests that the security requirements should be identified, captured, and refined in the MBSE model. </a:t>
            </a:r>
            <a:r>
              <a:rPr lang="en-US" dirty="0">
                <a:solidFill>
                  <a:srgbClr val="ED7D31"/>
                </a:solidFill>
              </a:rPr>
              <a:t>Ideally, engineers who are working in the security requirements engineering discipline should combine expertise </a:t>
            </a:r>
            <a:r>
              <a:rPr lang="en-US" dirty="0"/>
              <a:t>in security, domain, and requirements engineering fields to provide a foundation for developing a secure system [25]. Depending on the novelty of the system, the expertise of the security engineer, and the security requirements engineering methodology, the security requirements can be very precise or more abstract.</a:t>
            </a:r>
          </a:p>
        </p:txBody>
      </p:sp>
      <p:sp>
        <p:nvSpPr>
          <p:cNvPr id="11" name="TextBox 10">
            <a:extLst>
              <a:ext uri="{FF2B5EF4-FFF2-40B4-BE49-F238E27FC236}">
                <a16:creationId xmlns:a16="http://schemas.microsoft.com/office/drawing/2014/main" id="{4A79AD6F-2355-D85D-73F8-DC2C003CBFA1}"/>
              </a:ext>
            </a:extLst>
          </p:cNvPr>
          <p:cNvSpPr txBox="1"/>
          <p:nvPr/>
        </p:nvSpPr>
        <p:spPr>
          <a:xfrm>
            <a:off x="139415" y="5146056"/>
            <a:ext cx="7500550" cy="738664"/>
          </a:xfrm>
          <a:prstGeom prst="rect">
            <a:avLst/>
          </a:prstGeom>
          <a:noFill/>
        </p:spPr>
        <p:txBody>
          <a:bodyPr wrap="square">
            <a:spAutoFit/>
          </a:bodyPr>
          <a:lstStyle/>
          <a:p>
            <a:r>
              <a:rPr lang="en-US" dirty="0">
                <a:solidFill>
                  <a:srgbClr val="C00000"/>
                </a:solidFill>
              </a:rPr>
              <a:t>Phase 1—Identify Security Requirements</a:t>
            </a:r>
            <a:r>
              <a:rPr lang="en-US" dirty="0"/>
              <a:t>. </a:t>
            </a:r>
            <a:r>
              <a:rPr lang="en-US" dirty="0">
                <a:solidFill>
                  <a:srgbClr val="ED7D31"/>
                </a:solidFill>
              </a:rPr>
              <a:t>The starting point of the </a:t>
            </a:r>
            <a:r>
              <a:rPr lang="en-US" dirty="0" err="1">
                <a:solidFill>
                  <a:srgbClr val="ED7D31"/>
                </a:solidFill>
              </a:rPr>
              <a:t>MBSEsec</a:t>
            </a:r>
            <a:r>
              <a:rPr lang="en-US" dirty="0">
                <a:solidFill>
                  <a:srgbClr val="ED7D31"/>
                </a:solidFill>
              </a:rPr>
              <a:t> method is to identify the security requirements </a:t>
            </a:r>
            <a:r>
              <a:rPr lang="en-US" dirty="0"/>
              <a:t>as an additional part of the functional and non-functional requirements that are usually captured at an early stage of SE model creation.</a:t>
            </a:r>
          </a:p>
        </p:txBody>
      </p:sp>
    </p:spTree>
    <p:extLst>
      <p:ext uri="{BB962C8B-B14F-4D97-AF65-F5344CB8AC3E}">
        <p14:creationId xmlns:p14="http://schemas.microsoft.com/office/powerpoint/2010/main" val="1920776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318785"/>
            <a:ext cx="12561600" cy="923299"/>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sz="4800" dirty="0"/>
              <a:t>Security Focused Goal Elicitation Method:</a:t>
            </a:r>
            <a:endParaRPr sz="4800" dirty="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43</a:t>
            </a:fld>
            <a:endParaRPr/>
          </a:p>
        </p:txBody>
      </p:sp>
      <p:pic>
        <p:nvPicPr>
          <p:cNvPr id="6" name="Graphic 5">
            <a:extLst>
              <a:ext uri="{FF2B5EF4-FFF2-40B4-BE49-F238E27FC236}">
                <a16:creationId xmlns:a16="http://schemas.microsoft.com/office/drawing/2014/main" id="{8BDF72F9-15CC-A0FD-D9D0-579A923BFF6B}"/>
              </a:ext>
            </a:extLst>
          </p:cNvPr>
          <p:cNvPicPr>
            <a:picLocks noChangeAspect="1"/>
          </p:cNvPicPr>
          <p:nvPr/>
        </p:nvPicPr>
        <p:blipFill>
          <a:blip r:embed="rId3">
            <a:extLst>
              <a:ext uri="{96DAC541-7B7A-43D3-8B79-37D633B846F1}">
                <asvg:svgBlip xmlns:asvg="http://schemas.microsoft.com/office/drawing/2016/SVG/main" r:embed="rId4"/>
              </a:ext>
            </a:extLst>
          </a:blip>
          <a:srcRect l="1622" r="1622"/>
          <a:stretch/>
        </p:blipFill>
        <p:spPr>
          <a:xfrm>
            <a:off x="2384873" y="1118775"/>
            <a:ext cx="6820912" cy="6203683"/>
          </a:xfrm>
          <a:prstGeom prst="rect">
            <a:avLst/>
          </a:prstGeom>
        </p:spPr>
      </p:pic>
    </p:spTree>
    <p:extLst>
      <p:ext uri="{BB962C8B-B14F-4D97-AF65-F5344CB8AC3E}">
        <p14:creationId xmlns:p14="http://schemas.microsoft.com/office/powerpoint/2010/main" val="21842963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226284"/>
            <a:ext cx="12561600" cy="10158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Example SOI:</a:t>
            </a:r>
            <a:endParaRPr dirty="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44</a:t>
            </a:fld>
            <a:endParaRPr/>
          </a:p>
        </p:txBody>
      </p:sp>
      <p:sp>
        <p:nvSpPr>
          <p:cNvPr id="2" name="Google Shape;333;p53">
            <a:extLst>
              <a:ext uri="{FF2B5EF4-FFF2-40B4-BE49-F238E27FC236}">
                <a16:creationId xmlns:a16="http://schemas.microsoft.com/office/drawing/2014/main" id="{3288074B-C2FC-4936-A901-628706A87DA1}"/>
              </a:ext>
            </a:extLst>
          </p:cNvPr>
          <p:cNvSpPr txBox="1">
            <a:spLocks noGrp="1"/>
          </p:cNvSpPr>
          <p:nvPr>
            <p:ph type="body" idx="1"/>
          </p:nvPr>
        </p:nvSpPr>
        <p:spPr>
          <a:xfrm>
            <a:off x="628000" y="1123650"/>
            <a:ext cx="4555470" cy="2092850"/>
          </a:xfrm>
          <a:prstGeom prst="rect">
            <a:avLst/>
          </a:prstGeom>
        </p:spPr>
        <p:txBody>
          <a:bodyPr spcFirstLastPara="1" wrap="square" lIns="91425" tIns="91425" rIns="91425" bIns="91425" anchor="t" anchorCtr="0">
            <a:spAutoFit/>
          </a:bodyPr>
          <a:lstStyle/>
          <a:p>
            <a:pPr indent="-368300">
              <a:lnSpc>
                <a:spcPct val="150000"/>
              </a:lnSpc>
              <a:buSzPts val="2200"/>
            </a:pPr>
            <a:r>
              <a:rPr lang="en-US" sz="2000" dirty="0"/>
              <a:t>Off Road Eccentric Navigation System</a:t>
            </a:r>
          </a:p>
          <a:p>
            <a:pPr lvl="1" indent="-368300">
              <a:lnSpc>
                <a:spcPct val="150000"/>
              </a:lnSpc>
              <a:buSzPts val="2200"/>
            </a:pPr>
            <a:r>
              <a:rPr lang="en-US" sz="1800" dirty="0"/>
              <a:t>Provide directions for navigating across unmapped terrain</a:t>
            </a:r>
          </a:p>
        </p:txBody>
      </p:sp>
      <p:sp>
        <p:nvSpPr>
          <p:cNvPr id="3" name="TextBox 2">
            <a:extLst>
              <a:ext uri="{FF2B5EF4-FFF2-40B4-BE49-F238E27FC236}">
                <a16:creationId xmlns:a16="http://schemas.microsoft.com/office/drawing/2014/main" id="{83B84A8F-B298-C92C-DC2C-F82065F6661A}"/>
              </a:ext>
            </a:extLst>
          </p:cNvPr>
          <p:cNvSpPr txBox="1"/>
          <p:nvPr/>
        </p:nvSpPr>
        <p:spPr>
          <a:xfrm>
            <a:off x="5086675" y="6869523"/>
            <a:ext cx="8672776" cy="430887"/>
          </a:xfrm>
          <a:prstGeom prst="rect">
            <a:avLst/>
          </a:prstGeom>
          <a:noFill/>
        </p:spPr>
        <p:txBody>
          <a:bodyPr wrap="square" rtlCol="0">
            <a:spAutoFit/>
          </a:bodyPr>
          <a:lstStyle/>
          <a:p>
            <a:r>
              <a:rPr lang="en-US" sz="1100" dirty="0"/>
              <a:t>https://www.autoevolution.com/news/darpas-polaris-rzrs-getting-ready-for-first-field-test-as-autonomous-combat-vehicles-179400.html#agal_4</a:t>
            </a:r>
          </a:p>
        </p:txBody>
      </p:sp>
      <p:pic>
        <p:nvPicPr>
          <p:cNvPr id="5" name="Picture 4" descr="A pair of off road vehicles in a desert&#10;&#10;Description automatically generated">
            <a:extLst>
              <a:ext uri="{FF2B5EF4-FFF2-40B4-BE49-F238E27FC236}">
                <a16:creationId xmlns:a16="http://schemas.microsoft.com/office/drawing/2014/main" id="{F65078DC-F91C-5599-9262-0EBDC784CE57}"/>
              </a:ext>
            </a:extLst>
          </p:cNvPr>
          <p:cNvPicPr>
            <a:picLocks noChangeAspect="1"/>
          </p:cNvPicPr>
          <p:nvPr/>
        </p:nvPicPr>
        <p:blipFill>
          <a:blip r:embed="rId3"/>
          <a:stretch>
            <a:fillRect/>
          </a:stretch>
        </p:blipFill>
        <p:spPr>
          <a:xfrm>
            <a:off x="5086675" y="1292367"/>
            <a:ext cx="8449425" cy="5632950"/>
          </a:xfrm>
          <a:prstGeom prst="rect">
            <a:avLst/>
          </a:prstGeom>
        </p:spPr>
      </p:pic>
      <p:pic>
        <p:nvPicPr>
          <p:cNvPr id="7" name="Graphic 6">
            <a:extLst>
              <a:ext uri="{FF2B5EF4-FFF2-40B4-BE49-F238E27FC236}">
                <a16:creationId xmlns:a16="http://schemas.microsoft.com/office/drawing/2014/main" id="{A157F7D4-D21F-6C04-337E-12D49C7F1718}"/>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27667" r="58191" b="9814"/>
          <a:stretch/>
        </p:blipFill>
        <p:spPr>
          <a:xfrm>
            <a:off x="717757" y="3389618"/>
            <a:ext cx="3932780" cy="3695348"/>
          </a:xfrm>
          <a:prstGeom prst="rect">
            <a:avLst/>
          </a:prstGeom>
        </p:spPr>
      </p:pic>
    </p:spTree>
    <p:extLst>
      <p:ext uri="{BB962C8B-B14F-4D97-AF65-F5344CB8AC3E}">
        <p14:creationId xmlns:p14="http://schemas.microsoft.com/office/powerpoint/2010/main" val="6782274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226284"/>
            <a:ext cx="12561600" cy="10158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1. Define System Purpose and Goals:</a:t>
            </a:r>
            <a:endParaRPr dirty="0"/>
          </a:p>
        </p:txBody>
      </p:sp>
      <p:sp>
        <p:nvSpPr>
          <p:cNvPr id="333" name="Google Shape;333;p53"/>
          <p:cNvSpPr txBox="1">
            <a:spLocks noGrp="1"/>
          </p:cNvSpPr>
          <p:nvPr>
            <p:ph type="body" idx="1"/>
          </p:nvPr>
        </p:nvSpPr>
        <p:spPr>
          <a:xfrm>
            <a:off x="628000" y="1123650"/>
            <a:ext cx="4970596" cy="5355282"/>
          </a:xfrm>
          <a:prstGeom prst="rect">
            <a:avLst/>
          </a:prstGeom>
        </p:spPr>
        <p:txBody>
          <a:bodyPr spcFirstLastPara="1" wrap="square" lIns="91425" tIns="91425" rIns="91425" bIns="91425" anchor="t" anchorCtr="0">
            <a:spAutoFit/>
          </a:bodyPr>
          <a:lstStyle/>
          <a:p>
            <a:pPr indent="-368300">
              <a:lnSpc>
                <a:spcPct val="150000"/>
              </a:lnSpc>
              <a:buSzPts val="2200"/>
            </a:pPr>
            <a:r>
              <a:rPr lang="en-US" sz="2400" dirty="0"/>
              <a:t>System Definition: </a:t>
            </a:r>
          </a:p>
          <a:p>
            <a:pPr lvl="1" indent="-368300">
              <a:lnSpc>
                <a:spcPct val="150000"/>
              </a:lnSpc>
              <a:buSzPts val="2200"/>
            </a:pPr>
            <a:r>
              <a:rPr lang="en-US" sz="2200" dirty="0"/>
              <a:t>A System to Do (What)</a:t>
            </a:r>
          </a:p>
          <a:p>
            <a:pPr lvl="1" indent="-368300">
              <a:lnSpc>
                <a:spcPct val="150000"/>
              </a:lnSpc>
              <a:buSzPts val="2200"/>
            </a:pPr>
            <a:r>
              <a:rPr lang="en-US" sz="2200" dirty="0"/>
              <a:t>By Means of  (How)</a:t>
            </a:r>
          </a:p>
          <a:p>
            <a:pPr lvl="1" indent="-368300">
              <a:lnSpc>
                <a:spcPct val="150000"/>
              </a:lnSpc>
              <a:buSzPts val="2200"/>
            </a:pPr>
            <a:r>
              <a:rPr lang="en-US" sz="2200" dirty="0"/>
              <a:t>In order to (Why)</a:t>
            </a:r>
          </a:p>
          <a:p>
            <a:pPr indent="-368300">
              <a:lnSpc>
                <a:spcPct val="150000"/>
              </a:lnSpc>
              <a:buSzPts val="2200"/>
            </a:pPr>
            <a:r>
              <a:rPr lang="en-US" sz="2400" dirty="0" err="1"/>
              <a:t>SysML</a:t>
            </a:r>
            <a:r>
              <a:rPr lang="en-US" sz="2400" dirty="0"/>
              <a:t> BDD – System purpose and goals diagram (Optional)</a:t>
            </a:r>
          </a:p>
          <a:p>
            <a:pPr lvl="1" indent="-368300">
              <a:lnSpc>
                <a:spcPct val="150000"/>
              </a:lnSpc>
              <a:buSzPts val="2200"/>
            </a:pPr>
            <a:r>
              <a:rPr lang="en-US" sz="2200" dirty="0"/>
              <a:t>Helps visualize the relationships between Goals, Purpose, and methods.  </a:t>
            </a:r>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45</a:t>
            </a:fld>
            <a:endParaRPr/>
          </a:p>
        </p:txBody>
      </p:sp>
      <p:pic>
        <p:nvPicPr>
          <p:cNvPr id="3" name="Picture 2" descr="A diagram of a system&#10;&#10;Description automatically generated">
            <a:extLst>
              <a:ext uri="{FF2B5EF4-FFF2-40B4-BE49-F238E27FC236}">
                <a16:creationId xmlns:a16="http://schemas.microsoft.com/office/drawing/2014/main" id="{AD718945-5936-DFFD-FE87-6E117AF29847}"/>
              </a:ext>
            </a:extLst>
          </p:cNvPr>
          <p:cNvPicPr>
            <a:picLocks noChangeAspect="1"/>
          </p:cNvPicPr>
          <p:nvPr/>
        </p:nvPicPr>
        <p:blipFill>
          <a:blip r:embed="rId3"/>
          <a:stretch>
            <a:fillRect/>
          </a:stretch>
        </p:blipFill>
        <p:spPr>
          <a:xfrm>
            <a:off x="5643474" y="1319396"/>
            <a:ext cx="7798955" cy="5133608"/>
          </a:xfrm>
          <a:prstGeom prst="rect">
            <a:avLst/>
          </a:prstGeom>
        </p:spPr>
      </p:pic>
    </p:spTree>
    <p:extLst>
      <p:ext uri="{BB962C8B-B14F-4D97-AF65-F5344CB8AC3E}">
        <p14:creationId xmlns:p14="http://schemas.microsoft.com/office/powerpoint/2010/main" val="459566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226284"/>
            <a:ext cx="12561600" cy="10158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2. Develop Context Diagram:</a:t>
            </a:r>
            <a:endParaRPr dirty="0"/>
          </a:p>
        </p:txBody>
      </p:sp>
      <p:sp>
        <p:nvSpPr>
          <p:cNvPr id="333" name="Google Shape;333;p53"/>
          <p:cNvSpPr txBox="1">
            <a:spLocks noGrp="1"/>
          </p:cNvSpPr>
          <p:nvPr>
            <p:ph type="body" idx="1"/>
          </p:nvPr>
        </p:nvSpPr>
        <p:spPr>
          <a:xfrm>
            <a:off x="628000" y="972185"/>
            <a:ext cx="12561600" cy="1446520"/>
          </a:xfrm>
          <a:prstGeom prst="rect">
            <a:avLst/>
          </a:prstGeom>
        </p:spPr>
        <p:txBody>
          <a:bodyPr spcFirstLastPara="1" wrap="square" lIns="91425" tIns="91425" rIns="91425" bIns="91425" anchor="t" anchorCtr="0">
            <a:spAutoFit/>
          </a:bodyPr>
          <a:lstStyle/>
          <a:p>
            <a:pPr indent="-368300">
              <a:lnSpc>
                <a:spcPct val="150000"/>
              </a:lnSpc>
              <a:buSzPts val="2200"/>
            </a:pPr>
            <a:r>
              <a:rPr lang="en-US" sz="2400" dirty="0"/>
              <a:t>Define the domain the system operates in – external actors and environment</a:t>
            </a:r>
          </a:p>
          <a:p>
            <a:pPr lvl="1" indent="-368300">
              <a:lnSpc>
                <a:spcPct val="150000"/>
              </a:lnSpc>
              <a:buSzPts val="2200"/>
            </a:pPr>
            <a:r>
              <a:rPr lang="en-US" sz="2200" dirty="0"/>
              <a:t>Components that influence the performance/availability of the SOI</a:t>
            </a:r>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46</a:t>
            </a:fld>
            <a:endParaRPr/>
          </a:p>
        </p:txBody>
      </p:sp>
      <p:pic>
        <p:nvPicPr>
          <p:cNvPr id="5" name="Graphic 4">
            <a:extLst>
              <a:ext uri="{FF2B5EF4-FFF2-40B4-BE49-F238E27FC236}">
                <a16:creationId xmlns:a16="http://schemas.microsoft.com/office/drawing/2014/main" id="{4EF1AB07-2500-0DB5-858D-0A1888CF58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0802" y="2254319"/>
            <a:ext cx="7677939" cy="4824577"/>
          </a:xfrm>
          <a:prstGeom prst="rect">
            <a:avLst/>
          </a:prstGeom>
        </p:spPr>
      </p:pic>
    </p:spTree>
    <p:extLst>
      <p:ext uri="{BB962C8B-B14F-4D97-AF65-F5344CB8AC3E}">
        <p14:creationId xmlns:p14="http://schemas.microsoft.com/office/powerpoint/2010/main" val="36340769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226284"/>
            <a:ext cx="12561600" cy="10158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3. Develop Top Level Use Case:</a:t>
            </a:r>
            <a:endParaRPr dirty="0"/>
          </a:p>
        </p:txBody>
      </p:sp>
      <p:sp>
        <p:nvSpPr>
          <p:cNvPr id="333" name="Google Shape;333;p53"/>
          <p:cNvSpPr txBox="1">
            <a:spLocks noGrp="1"/>
          </p:cNvSpPr>
          <p:nvPr>
            <p:ph type="body" idx="1"/>
          </p:nvPr>
        </p:nvSpPr>
        <p:spPr>
          <a:xfrm>
            <a:off x="628000" y="1123650"/>
            <a:ext cx="12561600" cy="815578"/>
          </a:xfrm>
          <a:prstGeom prst="rect">
            <a:avLst/>
          </a:prstGeom>
        </p:spPr>
        <p:txBody>
          <a:bodyPr spcFirstLastPara="1" wrap="square" lIns="91425" tIns="91425" rIns="91425" bIns="91425" anchor="t" anchorCtr="0">
            <a:spAutoFit/>
          </a:bodyPr>
          <a:lstStyle/>
          <a:p>
            <a:pPr indent="-368300">
              <a:lnSpc>
                <a:spcPct val="150000"/>
              </a:lnSpc>
              <a:buSzPts val="2200"/>
            </a:pPr>
            <a:r>
              <a:rPr lang="en-US" sz="2400"/>
              <a:t> ID users, external actors, and primary use cases</a:t>
            </a:r>
            <a:endParaRPr lang="en-US" sz="2400" dirty="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47</a:t>
            </a:fld>
            <a:endParaRPr/>
          </a:p>
        </p:txBody>
      </p:sp>
      <p:pic>
        <p:nvPicPr>
          <p:cNvPr id="3" name="Picture 2" descr="A diagram of a system&#10;&#10;Description automatically generated">
            <a:extLst>
              <a:ext uri="{FF2B5EF4-FFF2-40B4-BE49-F238E27FC236}">
                <a16:creationId xmlns:a16="http://schemas.microsoft.com/office/drawing/2014/main" id="{C134C952-A763-71A2-A21A-77BF191097D4}"/>
              </a:ext>
            </a:extLst>
          </p:cNvPr>
          <p:cNvPicPr>
            <a:picLocks noChangeAspect="1"/>
          </p:cNvPicPr>
          <p:nvPr/>
        </p:nvPicPr>
        <p:blipFill>
          <a:blip r:embed="rId3"/>
          <a:stretch>
            <a:fillRect/>
          </a:stretch>
        </p:blipFill>
        <p:spPr>
          <a:xfrm>
            <a:off x="1765300" y="1792302"/>
            <a:ext cx="10287000" cy="5544321"/>
          </a:xfrm>
          <a:prstGeom prst="rect">
            <a:avLst/>
          </a:prstGeom>
        </p:spPr>
      </p:pic>
    </p:spTree>
    <p:extLst>
      <p:ext uri="{BB962C8B-B14F-4D97-AF65-F5344CB8AC3E}">
        <p14:creationId xmlns:p14="http://schemas.microsoft.com/office/powerpoint/2010/main" val="902324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226284"/>
            <a:ext cx="12561600" cy="10158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4. Define System Losses:</a:t>
            </a:r>
            <a:endParaRPr dirty="0"/>
          </a:p>
        </p:txBody>
      </p:sp>
      <p:sp>
        <p:nvSpPr>
          <p:cNvPr id="333" name="Google Shape;333;p53"/>
          <p:cNvSpPr txBox="1">
            <a:spLocks noGrp="1"/>
          </p:cNvSpPr>
          <p:nvPr>
            <p:ph type="body" idx="1"/>
          </p:nvPr>
        </p:nvSpPr>
        <p:spPr>
          <a:xfrm>
            <a:off x="628000" y="1123650"/>
            <a:ext cx="12561600" cy="815578"/>
          </a:xfrm>
          <a:prstGeom prst="rect">
            <a:avLst/>
          </a:prstGeom>
        </p:spPr>
        <p:txBody>
          <a:bodyPr spcFirstLastPara="1" wrap="square" lIns="91425" tIns="91425" rIns="91425" bIns="91425" anchor="t" anchorCtr="0">
            <a:spAutoFit/>
          </a:bodyPr>
          <a:lstStyle/>
          <a:p>
            <a:pPr marL="88900" indent="0">
              <a:lnSpc>
                <a:spcPct val="150000"/>
              </a:lnSpc>
              <a:buSzPts val="2200"/>
              <a:buNone/>
            </a:pPr>
            <a:r>
              <a:rPr lang="en-US" sz="2400" dirty="0"/>
              <a:t>What can the user not afford to lose in the </a:t>
            </a:r>
            <a:r>
              <a:rPr lang="en-US" sz="2400" dirty="0" err="1"/>
              <a:t>SoI</a:t>
            </a:r>
            <a:r>
              <a:rPr lang="en-US" sz="2400" dirty="0"/>
              <a:t> operation?</a:t>
            </a:r>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48</a:t>
            </a:fld>
            <a:endParaRPr/>
          </a:p>
        </p:txBody>
      </p:sp>
      <p:pic>
        <p:nvPicPr>
          <p:cNvPr id="4" name="Picture 3" descr="A diagram of a company&#10;&#10;Description automatically generated">
            <a:extLst>
              <a:ext uri="{FF2B5EF4-FFF2-40B4-BE49-F238E27FC236}">
                <a16:creationId xmlns:a16="http://schemas.microsoft.com/office/drawing/2014/main" id="{33437B6C-04BC-2826-D17D-F50F52BB5AEC}"/>
              </a:ext>
            </a:extLst>
          </p:cNvPr>
          <p:cNvPicPr>
            <a:picLocks noChangeAspect="1"/>
          </p:cNvPicPr>
          <p:nvPr/>
        </p:nvPicPr>
        <p:blipFill rotWithShape="1">
          <a:blip r:embed="rId3"/>
          <a:srcRect b="77369"/>
          <a:stretch/>
        </p:blipFill>
        <p:spPr>
          <a:xfrm>
            <a:off x="17578" y="2573147"/>
            <a:ext cx="13800022" cy="2626105"/>
          </a:xfrm>
          <a:prstGeom prst="rect">
            <a:avLst/>
          </a:prstGeom>
        </p:spPr>
      </p:pic>
    </p:spTree>
    <p:extLst>
      <p:ext uri="{BB962C8B-B14F-4D97-AF65-F5344CB8AC3E}">
        <p14:creationId xmlns:p14="http://schemas.microsoft.com/office/powerpoint/2010/main" val="926317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226284"/>
            <a:ext cx="12561600" cy="10158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5. Define System Hazards:</a:t>
            </a:r>
            <a:endParaRPr dirty="0"/>
          </a:p>
        </p:txBody>
      </p:sp>
      <p:sp>
        <p:nvSpPr>
          <p:cNvPr id="333" name="Google Shape;333;p53"/>
          <p:cNvSpPr txBox="1">
            <a:spLocks noGrp="1"/>
          </p:cNvSpPr>
          <p:nvPr>
            <p:ph type="body" idx="1"/>
          </p:nvPr>
        </p:nvSpPr>
        <p:spPr>
          <a:xfrm>
            <a:off x="628000" y="1123650"/>
            <a:ext cx="12561600" cy="1369575"/>
          </a:xfrm>
          <a:prstGeom prst="rect">
            <a:avLst/>
          </a:prstGeom>
        </p:spPr>
        <p:txBody>
          <a:bodyPr spcFirstLastPara="1" wrap="square" lIns="91425" tIns="91425" rIns="91425" bIns="91425" anchor="t" anchorCtr="0">
            <a:spAutoFit/>
          </a:bodyPr>
          <a:lstStyle/>
          <a:p>
            <a:pPr marL="88900" indent="0">
              <a:lnSpc>
                <a:spcPct val="150000"/>
              </a:lnSpc>
              <a:buSzPts val="2200"/>
              <a:buNone/>
            </a:pPr>
            <a:r>
              <a:rPr lang="en-US" sz="2400" dirty="0"/>
              <a:t>What System States (when paired with worst case environmental conditions) can lead to an unacceptable loss?</a:t>
            </a:r>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49</a:t>
            </a:fld>
            <a:endParaRPr/>
          </a:p>
        </p:txBody>
      </p:sp>
      <p:pic>
        <p:nvPicPr>
          <p:cNvPr id="4" name="Picture 3" descr="A diagram of a company&#10;&#10;Description automatically generated">
            <a:extLst>
              <a:ext uri="{FF2B5EF4-FFF2-40B4-BE49-F238E27FC236}">
                <a16:creationId xmlns:a16="http://schemas.microsoft.com/office/drawing/2014/main" id="{DD6C68F9-42D3-588C-DAD3-C014051B7456}"/>
              </a:ext>
            </a:extLst>
          </p:cNvPr>
          <p:cNvPicPr>
            <a:picLocks noChangeAspect="1"/>
          </p:cNvPicPr>
          <p:nvPr/>
        </p:nvPicPr>
        <p:blipFill rotWithShape="1">
          <a:blip r:embed="rId3"/>
          <a:srcRect l="8156" t="38981" r="5546" b="41667"/>
          <a:stretch/>
        </p:blipFill>
        <p:spPr>
          <a:xfrm>
            <a:off x="220650" y="2640171"/>
            <a:ext cx="13456244" cy="2537309"/>
          </a:xfrm>
          <a:prstGeom prst="rect">
            <a:avLst/>
          </a:prstGeom>
        </p:spPr>
      </p:pic>
    </p:spTree>
    <p:extLst>
      <p:ext uri="{BB962C8B-B14F-4D97-AF65-F5344CB8AC3E}">
        <p14:creationId xmlns:p14="http://schemas.microsoft.com/office/powerpoint/2010/main" val="2872311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9451D9-F370-A08D-0E77-470C990D08E3}"/>
              </a:ext>
            </a:extLst>
          </p:cNvPr>
          <p:cNvPicPr>
            <a:picLocks noChangeAspect="1"/>
          </p:cNvPicPr>
          <p:nvPr/>
        </p:nvPicPr>
        <p:blipFill>
          <a:blip r:embed="rId2"/>
          <a:stretch>
            <a:fillRect/>
          </a:stretch>
        </p:blipFill>
        <p:spPr>
          <a:xfrm>
            <a:off x="260627" y="1136468"/>
            <a:ext cx="13296346" cy="4976081"/>
          </a:xfrm>
          <a:prstGeom prst="rect">
            <a:avLst/>
          </a:prstGeom>
        </p:spPr>
      </p:pic>
    </p:spTree>
    <p:extLst>
      <p:ext uri="{BB962C8B-B14F-4D97-AF65-F5344CB8AC3E}">
        <p14:creationId xmlns:p14="http://schemas.microsoft.com/office/powerpoint/2010/main" val="37928676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226284"/>
            <a:ext cx="12561600" cy="10158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a:t>Relate System Losses to Hazards:</a:t>
            </a:r>
            <a:endParaRPr/>
          </a:p>
        </p:txBody>
      </p:sp>
      <p:sp>
        <p:nvSpPr>
          <p:cNvPr id="333" name="Google Shape;333;p53"/>
          <p:cNvSpPr txBox="1">
            <a:spLocks noGrp="1"/>
          </p:cNvSpPr>
          <p:nvPr>
            <p:ph type="body" idx="1"/>
          </p:nvPr>
        </p:nvSpPr>
        <p:spPr>
          <a:xfrm>
            <a:off x="628000" y="1123650"/>
            <a:ext cx="12561600" cy="815578"/>
          </a:xfrm>
          <a:prstGeom prst="rect">
            <a:avLst/>
          </a:prstGeom>
        </p:spPr>
        <p:txBody>
          <a:bodyPr spcFirstLastPara="1" wrap="square" lIns="91425" tIns="91425" rIns="91425" bIns="91425" anchor="t" anchorCtr="0">
            <a:spAutoFit/>
          </a:bodyPr>
          <a:lstStyle/>
          <a:p>
            <a:pPr indent="-368300">
              <a:lnSpc>
                <a:spcPct val="150000"/>
              </a:lnSpc>
              <a:buSzPts val="2200"/>
            </a:pPr>
            <a:endParaRPr lang="en-US" sz="240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50</a:t>
            </a:fld>
            <a:endParaRPr/>
          </a:p>
        </p:txBody>
      </p:sp>
      <p:pic>
        <p:nvPicPr>
          <p:cNvPr id="467" name="Picture 466" descr="A diagram of a company&#10;&#10;Description automatically generated">
            <a:extLst>
              <a:ext uri="{FF2B5EF4-FFF2-40B4-BE49-F238E27FC236}">
                <a16:creationId xmlns:a16="http://schemas.microsoft.com/office/drawing/2014/main" id="{A0F16BF9-9C96-E872-89D6-7370D4F62E67}"/>
              </a:ext>
            </a:extLst>
          </p:cNvPr>
          <p:cNvPicPr>
            <a:picLocks noChangeAspect="1"/>
          </p:cNvPicPr>
          <p:nvPr/>
        </p:nvPicPr>
        <p:blipFill rotWithShape="1">
          <a:blip r:embed="rId3"/>
          <a:srcRect b="41667"/>
          <a:stretch/>
        </p:blipFill>
        <p:spPr>
          <a:xfrm>
            <a:off x="580700" y="1051937"/>
            <a:ext cx="12656200" cy="6207791"/>
          </a:xfrm>
          <a:prstGeom prst="rect">
            <a:avLst/>
          </a:prstGeom>
        </p:spPr>
      </p:pic>
    </p:spTree>
    <p:extLst>
      <p:ext uri="{BB962C8B-B14F-4D97-AF65-F5344CB8AC3E}">
        <p14:creationId xmlns:p14="http://schemas.microsoft.com/office/powerpoint/2010/main" val="1692353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226284"/>
            <a:ext cx="12561600" cy="10158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6a. Misuse Case:</a:t>
            </a:r>
            <a:endParaRPr dirty="0"/>
          </a:p>
        </p:txBody>
      </p:sp>
      <p:sp>
        <p:nvSpPr>
          <p:cNvPr id="333" name="Google Shape;333;p53"/>
          <p:cNvSpPr txBox="1">
            <a:spLocks noGrp="1"/>
          </p:cNvSpPr>
          <p:nvPr>
            <p:ph type="body" idx="1"/>
          </p:nvPr>
        </p:nvSpPr>
        <p:spPr>
          <a:xfrm>
            <a:off x="628000" y="1123649"/>
            <a:ext cx="3430995" cy="4478119"/>
          </a:xfrm>
          <a:prstGeom prst="rect">
            <a:avLst/>
          </a:prstGeom>
        </p:spPr>
        <p:txBody>
          <a:bodyPr spcFirstLastPara="1" wrap="square" lIns="91425" tIns="91425" rIns="91425" bIns="91425" anchor="t" anchorCtr="0">
            <a:spAutoFit/>
          </a:bodyPr>
          <a:lstStyle/>
          <a:p>
            <a:pPr indent="-368300">
              <a:lnSpc>
                <a:spcPct val="150000"/>
              </a:lnSpc>
              <a:buSzPts val="2200"/>
            </a:pPr>
            <a:r>
              <a:rPr lang="en-US" dirty="0"/>
              <a:t>Add an attacker/malicious actor to the Use Case Diagram</a:t>
            </a:r>
          </a:p>
          <a:p>
            <a:pPr indent="-368300">
              <a:lnSpc>
                <a:spcPct val="150000"/>
              </a:lnSpc>
              <a:buSzPts val="2200"/>
            </a:pPr>
            <a:r>
              <a:rPr lang="en-US" dirty="0"/>
              <a:t>Brainstorm with SME’s how each use case might be susceptible to Confidentiality, Integrity, and Availability exploits</a:t>
            </a:r>
          </a:p>
          <a:p>
            <a:pPr lvl="1" indent="-368300">
              <a:lnSpc>
                <a:spcPct val="150000"/>
              </a:lnSpc>
              <a:buSzPts val="2200"/>
            </a:pPr>
            <a:r>
              <a:rPr lang="en-US" dirty="0"/>
              <a:t>Not intended to be a full vulnerability assessment</a:t>
            </a:r>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51</a:t>
            </a:fld>
            <a:endParaRPr/>
          </a:p>
        </p:txBody>
      </p:sp>
      <p:pic>
        <p:nvPicPr>
          <p:cNvPr id="3" name="Graphic 2">
            <a:extLst>
              <a:ext uri="{FF2B5EF4-FFF2-40B4-BE49-F238E27FC236}">
                <a16:creationId xmlns:a16="http://schemas.microsoft.com/office/drawing/2014/main" id="{789BC72A-571A-4396-97E1-7CDA62AEB4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6650" y="1055602"/>
            <a:ext cx="9045146" cy="6198149"/>
          </a:xfrm>
          <a:prstGeom prst="rect">
            <a:avLst/>
          </a:prstGeom>
        </p:spPr>
      </p:pic>
    </p:spTree>
    <p:extLst>
      <p:ext uri="{BB962C8B-B14F-4D97-AF65-F5344CB8AC3E}">
        <p14:creationId xmlns:p14="http://schemas.microsoft.com/office/powerpoint/2010/main" val="38569434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318785"/>
            <a:ext cx="12561600" cy="923299"/>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sz="4800" dirty="0"/>
              <a:t>6b. Activity Diagrams – Critical Functionality</a:t>
            </a:r>
            <a:endParaRPr sz="4800" dirty="0"/>
          </a:p>
        </p:txBody>
      </p:sp>
      <p:sp>
        <p:nvSpPr>
          <p:cNvPr id="333" name="Google Shape;333;p53"/>
          <p:cNvSpPr txBox="1">
            <a:spLocks noGrp="1"/>
          </p:cNvSpPr>
          <p:nvPr>
            <p:ph type="body" idx="1"/>
          </p:nvPr>
        </p:nvSpPr>
        <p:spPr>
          <a:xfrm>
            <a:off x="628000" y="1123650"/>
            <a:ext cx="12561600" cy="815578"/>
          </a:xfrm>
          <a:prstGeom prst="rect">
            <a:avLst/>
          </a:prstGeom>
        </p:spPr>
        <p:txBody>
          <a:bodyPr spcFirstLastPara="1" wrap="square" lIns="91425" tIns="91425" rIns="91425" bIns="91425" anchor="t" anchorCtr="0">
            <a:spAutoFit/>
          </a:bodyPr>
          <a:lstStyle/>
          <a:p>
            <a:pPr indent="-368300">
              <a:lnSpc>
                <a:spcPct val="150000"/>
              </a:lnSpc>
              <a:buSzPts val="2200"/>
            </a:pPr>
            <a:endParaRPr lang="en-US" sz="2400" dirty="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52</a:t>
            </a:fld>
            <a:endParaRPr/>
          </a:p>
        </p:txBody>
      </p:sp>
      <p:pic>
        <p:nvPicPr>
          <p:cNvPr id="5" name="Picture 4" descr="A diagram of a software&#10;&#10;Description automatically generated">
            <a:extLst>
              <a:ext uri="{FF2B5EF4-FFF2-40B4-BE49-F238E27FC236}">
                <a16:creationId xmlns:a16="http://schemas.microsoft.com/office/drawing/2014/main" id="{7847D5F0-E055-E05E-84D6-BC1D5950407E}"/>
              </a:ext>
            </a:extLst>
          </p:cNvPr>
          <p:cNvPicPr>
            <a:picLocks noChangeAspect="1"/>
          </p:cNvPicPr>
          <p:nvPr/>
        </p:nvPicPr>
        <p:blipFill>
          <a:blip r:embed="rId3"/>
          <a:stretch>
            <a:fillRect/>
          </a:stretch>
        </p:blipFill>
        <p:spPr>
          <a:xfrm>
            <a:off x="65059" y="1242084"/>
            <a:ext cx="7088809" cy="4930116"/>
          </a:xfrm>
          <a:prstGeom prst="rect">
            <a:avLst/>
          </a:prstGeom>
        </p:spPr>
      </p:pic>
      <p:pic>
        <p:nvPicPr>
          <p:cNvPr id="7" name="Picture 6" descr="A diagram of a security system&#10;&#10;Description automatically generated">
            <a:extLst>
              <a:ext uri="{FF2B5EF4-FFF2-40B4-BE49-F238E27FC236}">
                <a16:creationId xmlns:a16="http://schemas.microsoft.com/office/drawing/2014/main" id="{BDA87894-1CB7-33A9-E915-764BF970B91D}"/>
              </a:ext>
            </a:extLst>
          </p:cNvPr>
          <p:cNvPicPr>
            <a:picLocks noChangeAspect="1"/>
          </p:cNvPicPr>
          <p:nvPr/>
        </p:nvPicPr>
        <p:blipFill>
          <a:blip r:embed="rId4"/>
          <a:stretch>
            <a:fillRect/>
          </a:stretch>
        </p:blipFill>
        <p:spPr>
          <a:xfrm>
            <a:off x="7309119" y="1119778"/>
            <a:ext cx="6035732" cy="5052422"/>
          </a:xfrm>
          <a:prstGeom prst="rect">
            <a:avLst/>
          </a:prstGeom>
        </p:spPr>
      </p:pic>
    </p:spTree>
    <p:extLst>
      <p:ext uri="{BB962C8B-B14F-4D97-AF65-F5344CB8AC3E}">
        <p14:creationId xmlns:p14="http://schemas.microsoft.com/office/powerpoint/2010/main" val="29908510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226284"/>
            <a:ext cx="12561600" cy="10158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Goal Verification Example:</a:t>
            </a:r>
            <a:endParaRPr dirty="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53</a:t>
            </a:fld>
            <a:endParaRPr/>
          </a:p>
        </p:txBody>
      </p:sp>
      <p:pic>
        <p:nvPicPr>
          <p:cNvPr id="2" name="Picture 1" descr="A diagram of a system&#10;&#10;Description automatically generated">
            <a:extLst>
              <a:ext uri="{FF2B5EF4-FFF2-40B4-BE49-F238E27FC236}">
                <a16:creationId xmlns:a16="http://schemas.microsoft.com/office/drawing/2014/main" id="{07F4DBBC-8247-BF3D-E323-34D7E4F650F8}"/>
              </a:ext>
            </a:extLst>
          </p:cNvPr>
          <p:cNvPicPr>
            <a:picLocks noChangeAspect="1"/>
          </p:cNvPicPr>
          <p:nvPr/>
        </p:nvPicPr>
        <p:blipFill>
          <a:blip r:embed="rId3"/>
          <a:stretch>
            <a:fillRect/>
          </a:stretch>
        </p:blipFill>
        <p:spPr>
          <a:xfrm>
            <a:off x="384341" y="1333597"/>
            <a:ext cx="4200016" cy="4902984"/>
          </a:xfrm>
          <a:prstGeom prst="rect">
            <a:avLst/>
          </a:prstGeom>
        </p:spPr>
      </p:pic>
      <p:pic>
        <p:nvPicPr>
          <p:cNvPr id="5" name="Graphic 4">
            <a:extLst>
              <a:ext uri="{FF2B5EF4-FFF2-40B4-BE49-F238E27FC236}">
                <a16:creationId xmlns:a16="http://schemas.microsoft.com/office/drawing/2014/main" id="{F4170576-96C4-0453-4E99-F56C61D54DE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41945" b="27369"/>
          <a:stretch/>
        </p:blipFill>
        <p:spPr>
          <a:xfrm>
            <a:off x="5053914" y="1735982"/>
            <a:ext cx="8555779" cy="3494461"/>
          </a:xfrm>
          <a:prstGeom prst="rect">
            <a:avLst/>
          </a:prstGeom>
        </p:spPr>
      </p:pic>
      <p:pic>
        <p:nvPicPr>
          <p:cNvPr id="6" name="Graphic 5">
            <a:extLst>
              <a:ext uri="{FF2B5EF4-FFF2-40B4-BE49-F238E27FC236}">
                <a16:creationId xmlns:a16="http://schemas.microsoft.com/office/drawing/2014/main" id="{540E4EC3-2F2B-C912-0672-ABFAA08F4966}"/>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41945" b="1353"/>
          <a:stretch/>
        </p:blipFill>
        <p:spPr>
          <a:xfrm>
            <a:off x="4684394" y="1514642"/>
            <a:ext cx="9097701" cy="5046795"/>
          </a:xfrm>
          <a:prstGeom prst="rect">
            <a:avLst/>
          </a:prstGeom>
        </p:spPr>
      </p:pic>
      <p:sp>
        <p:nvSpPr>
          <p:cNvPr id="7" name="Rectangle: Rounded Corners 6">
            <a:extLst>
              <a:ext uri="{FF2B5EF4-FFF2-40B4-BE49-F238E27FC236}">
                <a16:creationId xmlns:a16="http://schemas.microsoft.com/office/drawing/2014/main" id="{46DE9089-A649-276A-148A-CA5E11A63E73}"/>
              </a:ext>
            </a:extLst>
          </p:cNvPr>
          <p:cNvSpPr/>
          <p:nvPr/>
        </p:nvSpPr>
        <p:spPr>
          <a:xfrm>
            <a:off x="4684394" y="5980670"/>
            <a:ext cx="9075057" cy="691979"/>
          </a:xfrm>
          <a:prstGeom prst="roundRect">
            <a:avLst/>
          </a:prstGeom>
          <a:noFill/>
          <a:ln w="5715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57589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318785"/>
            <a:ext cx="12561600" cy="923299"/>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sz="4800" b="1" dirty="0"/>
              <a:t>RESULT-</a:t>
            </a:r>
            <a:r>
              <a:rPr lang="en-US" sz="4800" dirty="0"/>
              <a:t> Initial System Goals for Security:</a:t>
            </a:r>
            <a:endParaRPr sz="4800" dirty="0"/>
          </a:p>
        </p:txBody>
      </p:sp>
      <p:sp>
        <p:nvSpPr>
          <p:cNvPr id="333" name="Google Shape;333;p53"/>
          <p:cNvSpPr txBox="1">
            <a:spLocks noGrp="1"/>
          </p:cNvSpPr>
          <p:nvPr>
            <p:ph type="body" idx="1"/>
          </p:nvPr>
        </p:nvSpPr>
        <p:spPr>
          <a:xfrm>
            <a:off x="628000" y="1123650"/>
            <a:ext cx="12561600" cy="815578"/>
          </a:xfrm>
          <a:prstGeom prst="rect">
            <a:avLst/>
          </a:prstGeom>
        </p:spPr>
        <p:txBody>
          <a:bodyPr spcFirstLastPara="1" wrap="square" lIns="91425" tIns="91425" rIns="91425" bIns="91425" anchor="t" anchorCtr="0">
            <a:spAutoFit/>
          </a:bodyPr>
          <a:lstStyle/>
          <a:p>
            <a:pPr marL="88900" indent="0">
              <a:lnSpc>
                <a:spcPct val="100000"/>
              </a:lnSpc>
              <a:buSzPts val="2200"/>
              <a:buNone/>
            </a:pPr>
            <a:r>
              <a:rPr lang="en-US" dirty="0"/>
              <a:t>Initial Security Goals derived as constraints to prevent hazardous system states. Additionally, some address key security functionality if not already covered.</a:t>
            </a:r>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54</a:t>
            </a:fld>
            <a:endParaRPr/>
          </a:p>
        </p:txBody>
      </p:sp>
      <p:pic>
        <p:nvPicPr>
          <p:cNvPr id="3" name="Graphic 2">
            <a:extLst>
              <a:ext uri="{FF2B5EF4-FFF2-40B4-BE49-F238E27FC236}">
                <a16:creationId xmlns:a16="http://schemas.microsoft.com/office/drawing/2014/main" id="{AC677571-0B23-430B-2F44-FB96B99189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237" y="1853349"/>
            <a:ext cx="12872614" cy="4202448"/>
          </a:xfrm>
          <a:prstGeom prst="rect">
            <a:avLst/>
          </a:prstGeom>
        </p:spPr>
      </p:pic>
      <p:sp>
        <p:nvSpPr>
          <p:cNvPr id="2" name="Google Shape;333;p53">
            <a:extLst>
              <a:ext uri="{FF2B5EF4-FFF2-40B4-BE49-F238E27FC236}">
                <a16:creationId xmlns:a16="http://schemas.microsoft.com/office/drawing/2014/main" id="{F7D72F34-207B-FE73-AFAD-97CB82FC7FBC}"/>
              </a:ext>
            </a:extLst>
          </p:cNvPr>
          <p:cNvSpPr txBox="1">
            <a:spLocks/>
          </p:cNvSpPr>
          <p:nvPr/>
        </p:nvSpPr>
        <p:spPr>
          <a:xfrm>
            <a:off x="472237" y="5992881"/>
            <a:ext cx="13092042" cy="144652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457200" marR="0" lvl="0" indent="-342900" algn="l" rtl="0">
              <a:lnSpc>
                <a:spcPct val="120000"/>
              </a:lnSpc>
              <a:spcBef>
                <a:spcPts val="6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1pPr>
            <a:lvl2pPr marL="914400" marR="0" lvl="1"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2pPr>
            <a:lvl3pPr marL="1371600" marR="0" lvl="2"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3pPr>
            <a:lvl4pPr marL="1828800" marR="0" lvl="3" indent="-330200" algn="l" rtl="0">
              <a:lnSpc>
                <a:spcPct val="120000"/>
              </a:lnSpc>
              <a:spcBef>
                <a:spcPts val="600"/>
              </a:spcBef>
              <a:spcAft>
                <a:spcPts val="0"/>
              </a:spcAft>
              <a:buClr>
                <a:schemeClr val="dk1"/>
              </a:buClr>
              <a:buSzPts val="1600"/>
              <a:buFont typeface="Arial"/>
              <a:buChar char="–"/>
              <a:defRPr sz="1600" b="0" i="0" u="none" strike="noStrike" cap="none">
                <a:solidFill>
                  <a:schemeClr val="dk1"/>
                </a:solidFill>
                <a:latin typeface="Proxima Nova"/>
                <a:ea typeface="Proxima Nova"/>
                <a:cs typeface="Proxima Nova"/>
                <a:sym typeface="Proxima Nova"/>
              </a:defRPr>
            </a:lvl4pPr>
            <a:lvl5pPr marL="2286000" marR="0" lvl="4" indent="-333248" algn="l" rtl="0">
              <a:lnSpc>
                <a:spcPct val="100000"/>
              </a:lnSpc>
              <a:spcBef>
                <a:spcPts val="600"/>
              </a:spcBef>
              <a:spcAft>
                <a:spcPts val="0"/>
              </a:spcAft>
              <a:buClr>
                <a:schemeClr val="dk1"/>
              </a:buClr>
              <a:buSzPts val="1648"/>
              <a:buFont typeface="Arial"/>
              <a:buChar char="»"/>
              <a:defRPr sz="1648" b="0" i="0" u="none" strike="noStrike" cap="none">
                <a:solidFill>
                  <a:schemeClr val="dk1"/>
                </a:solidFill>
                <a:latin typeface="Libre Franklin"/>
                <a:ea typeface="Libre Franklin"/>
                <a:cs typeface="Libre Franklin"/>
                <a:sym typeface="Libre Franklin"/>
              </a:defRPr>
            </a:lvl5pPr>
            <a:lvl6pPr marL="2743200" marR="0" lvl="5"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3022" b="0" i="0" u="none" strike="noStrike" cap="none">
                <a:solidFill>
                  <a:schemeClr val="dk1"/>
                </a:solidFill>
                <a:latin typeface="Arial"/>
                <a:ea typeface="Arial"/>
                <a:cs typeface="Arial"/>
                <a:sym typeface="Arial"/>
              </a:defRPr>
            </a:lvl9pPr>
          </a:lstStyle>
          <a:p>
            <a:pPr marL="88900" indent="0">
              <a:lnSpc>
                <a:spcPct val="100000"/>
              </a:lnSpc>
              <a:buSzPts val="2200"/>
              <a:buFont typeface="Arial"/>
              <a:buNone/>
            </a:pPr>
            <a:r>
              <a:rPr lang="en-US" dirty="0"/>
              <a:t>These goals are NOT intended to replace fully specified system requirements for security, instead they are used to get stakeholder alignment in considering security as a fundamental system attribute, like performance.</a:t>
            </a:r>
          </a:p>
          <a:p>
            <a:pPr marL="88900" indent="0">
              <a:lnSpc>
                <a:spcPct val="100000"/>
              </a:lnSpc>
              <a:buSzPts val="2200"/>
              <a:buFont typeface="Arial"/>
              <a:buNone/>
            </a:pPr>
            <a:r>
              <a:rPr lang="en-US" dirty="0"/>
              <a:t>The are used to guide system requirements definition and the preliminary architecture development decisions with respect to security. </a:t>
            </a:r>
          </a:p>
        </p:txBody>
      </p:sp>
    </p:spTree>
    <p:extLst>
      <p:ext uri="{BB962C8B-B14F-4D97-AF65-F5344CB8AC3E}">
        <p14:creationId xmlns:p14="http://schemas.microsoft.com/office/powerpoint/2010/main" val="3652714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226452"/>
            <a:ext cx="12561600" cy="1015632"/>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MBSE Tool Enabled Mapping</a:t>
            </a:r>
            <a:endParaRPr dirty="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55</a:t>
            </a:fld>
            <a:endParaRPr/>
          </a:p>
        </p:txBody>
      </p:sp>
      <p:pic>
        <p:nvPicPr>
          <p:cNvPr id="2" name="Graphic 1">
            <a:extLst>
              <a:ext uri="{FF2B5EF4-FFF2-40B4-BE49-F238E27FC236}">
                <a16:creationId xmlns:a16="http://schemas.microsoft.com/office/drawing/2014/main" id="{FA550B31-0729-2BEA-C400-A40DBA2766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58214" y="2409568"/>
            <a:ext cx="4930688" cy="3657600"/>
          </a:xfrm>
          <a:prstGeom prst="rect">
            <a:avLst/>
          </a:prstGeom>
        </p:spPr>
      </p:pic>
      <p:sp>
        <p:nvSpPr>
          <p:cNvPr id="6" name="TextBox 5">
            <a:extLst>
              <a:ext uri="{FF2B5EF4-FFF2-40B4-BE49-F238E27FC236}">
                <a16:creationId xmlns:a16="http://schemas.microsoft.com/office/drawing/2014/main" id="{5E3F9E0B-525F-F763-36D5-BD8878BAF5DF}"/>
              </a:ext>
            </a:extLst>
          </p:cNvPr>
          <p:cNvSpPr txBox="1"/>
          <p:nvPr/>
        </p:nvSpPr>
        <p:spPr>
          <a:xfrm>
            <a:off x="5058898" y="6180788"/>
            <a:ext cx="2355156" cy="307777"/>
          </a:xfrm>
          <a:prstGeom prst="rect">
            <a:avLst/>
          </a:prstGeom>
          <a:noFill/>
        </p:spPr>
        <p:txBody>
          <a:bodyPr wrap="square" rtlCol="0">
            <a:spAutoFit/>
          </a:bodyPr>
          <a:lstStyle/>
          <a:p>
            <a:r>
              <a:rPr lang="en-US" b="1" dirty="0"/>
              <a:t>Hazards to Loss Mapping</a:t>
            </a:r>
          </a:p>
        </p:txBody>
      </p:sp>
      <p:pic>
        <p:nvPicPr>
          <p:cNvPr id="8" name="Picture 7" descr="A diagram of a company&#10;&#10;Description automatically generated">
            <a:extLst>
              <a:ext uri="{FF2B5EF4-FFF2-40B4-BE49-F238E27FC236}">
                <a16:creationId xmlns:a16="http://schemas.microsoft.com/office/drawing/2014/main" id="{908982E5-7A03-3B08-49BD-A1A6AFC4FC63}"/>
              </a:ext>
            </a:extLst>
          </p:cNvPr>
          <p:cNvPicPr>
            <a:picLocks noChangeAspect="1"/>
          </p:cNvPicPr>
          <p:nvPr/>
        </p:nvPicPr>
        <p:blipFill rotWithShape="1">
          <a:blip r:embed="rId5"/>
          <a:srcRect b="41667"/>
          <a:stretch/>
        </p:blipFill>
        <p:spPr>
          <a:xfrm>
            <a:off x="243263" y="1242084"/>
            <a:ext cx="8316097" cy="4078997"/>
          </a:xfrm>
          <a:prstGeom prst="rect">
            <a:avLst/>
          </a:prstGeom>
        </p:spPr>
      </p:pic>
    </p:spTree>
    <p:extLst>
      <p:ext uri="{BB962C8B-B14F-4D97-AF65-F5344CB8AC3E}">
        <p14:creationId xmlns:p14="http://schemas.microsoft.com/office/powerpoint/2010/main" val="26550056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226452"/>
            <a:ext cx="12561600" cy="1015632"/>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Verification and Satisfaction Checks</a:t>
            </a:r>
            <a:endParaRPr dirty="0"/>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56</a:t>
            </a:fld>
            <a:endParaRPr/>
          </a:p>
        </p:txBody>
      </p:sp>
      <p:pic>
        <p:nvPicPr>
          <p:cNvPr id="3" name="Graphic 2">
            <a:extLst>
              <a:ext uri="{FF2B5EF4-FFF2-40B4-BE49-F238E27FC236}">
                <a16:creationId xmlns:a16="http://schemas.microsoft.com/office/drawing/2014/main" id="{2127FCE2-37D2-1C78-8154-AB6A85F464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98300" y="1655804"/>
            <a:ext cx="5091299" cy="4970079"/>
          </a:xfrm>
          <a:prstGeom prst="rect">
            <a:avLst/>
          </a:prstGeom>
        </p:spPr>
      </p:pic>
      <p:pic>
        <p:nvPicPr>
          <p:cNvPr id="4" name="Graphic 3">
            <a:extLst>
              <a:ext uri="{FF2B5EF4-FFF2-40B4-BE49-F238E27FC236}">
                <a16:creationId xmlns:a16="http://schemas.microsoft.com/office/drawing/2014/main" id="{087B74E1-7C7D-BA82-BFB3-61BB510B1E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908" y="1172372"/>
            <a:ext cx="7330145" cy="4752977"/>
          </a:xfrm>
          <a:prstGeom prst="rect">
            <a:avLst/>
          </a:prstGeom>
        </p:spPr>
      </p:pic>
      <p:sp>
        <p:nvSpPr>
          <p:cNvPr id="5" name="TextBox 4">
            <a:extLst>
              <a:ext uri="{FF2B5EF4-FFF2-40B4-BE49-F238E27FC236}">
                <a16:creationId xmlns:a16="http://schemas.microsoft.com/office/drawing/2014/main" id="{F0C21F15-CE59-A682-237B-EFCB7253D330}"/>
              </a:ext>
            </a:extLst>
          </p:cNvPr>
          <p:cNvSpPr txBox="1"/>
          <p:nvPr/>
        </p:nvSpPr>
        <p:spPr>
          <a:xfrm>
            <a:off x="1702367" y="5925349"/>
            <a:ext cx="3822700" cy="307777"/>
          </a:xfrm>
          <a:prstGeom prst="rect">
            <a:avLst/>
          </a:prstGeom>
          <a:noFill/>
        </p:spPr>
        <p:txBody>
          <a:bodyPr wrap="square" rtlCol="0">
            <a:spAutoFit/>
          </a:bodyPr>
          <a:lstStyle/>
          <a:p>
            <a:r>
              <a:rPr lang="en-US" b="1" dirty="0"/>
              <a:t>Security critical functions to security goals</a:t>
            </a:r>
          </a:p>
        </p:txBody>
      </p:sp>
      <p:sp>
        <p:nvSpPr>
          <p:cNvPr id="7" name="TextBox 6">
            <a:extLst>
              <a:ext uri="{FF2B5EF4-FFF2-40B4-BE49-F238E27FC236}">
                <a16:creationId xmlns:a16="http://schemas.microsoft.com/office/drawing/2014/main" id="{A7FDCA29-86F5-EEFE-978C-41C3C5D4C348}"/>
              </a:ext>
            </a:extLst>
          </p:cNvPr>
          <p:cNvSpPr txBox="1"/>
          <p:nvPr/>
        </p:nvSpPr>
        <p:spPr>
          <a:xfrm>
            <a:off x="9366900" y="6638241"/>
            <a:ext cx="3822700" cy="307777"/>
          </a:xfrm>
          <a:prstGeom prst="rect">
            <a:avLst/>
          </a:prstGeom>
          <a:noFill/>
        </p:spPr>
        <p:txBody>
          <a:bodyPr wrap="square" rtlCol="0">
            <a:spAutoFit/>
          </a:bodyPr>
          <a:lstStyle/>
          <a:p>
            <a:r>
              <a:rPr lang="en-US" b="1" dirty="0"/>
              <a:t>Requirement to Hazard allocation</a:t>
            </a:r>
          </a:p>
        </p:txBody>
      </p:sp>
    </p:spTree>
    <p:extLst>
      <p:ext uri="{BB962C8B-B14F-4D97-AF65-F5344CB8AC3E}">
        <p14:creationId xmlns:p14="http://schemas.microsoft.com/office/powerpoint/2010/main" val="36452762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4F05-B259-228C-C569-BD15CA3446AF}"/>
              </a:ext>
            </a:extLst>
          </p:cNvPr>
          <p:cNvSpPr>
            <a:spLocks noGrp="1"/>
          </p:cNvSpPr>
          <p:nvPr>
            <p:ph type="title"/>
          </p:nvPr>
        </p:nvSpPr>
        <p:spPr/>
        <p:txBody>
          <a:bodyPr/>
          <a:lstStyle/>
          <a:p>
            <a:r>
              <a:rPr lang="en-US" dirty="0"/>
              <a:t>Needs Met:</a:t>
            </a:r>
          </a:p>
        </p:txBody>
      </p:sp>
      <p:sp>
        <p:nvSpPr>
          <p:cNvPr id="3" name="Text Placeholder 2">
            <a:extLst>
              <a:ext uri="{FF2B5EF4-FFF2-40B4-BE49-F238E27FC236}">
                <a16:creationId xmlns:a16="http://schemas.microsoft.com/office/drawing/2014/main" id="{67C4C806-C3CF-0A01-FA0E-80FB95494962}"/>
              </a:ext>
            </a:extLst>
          </p:cNvPr>
          <p:cNvSpPr>
            <a:spLocks noGrp="1"/>
          </p:cNvSpPr>
          <p:nvPr>
            <p:ph type="body" idx="1"/>
          </p:nvPr>
        </p:nvSpPr>
        <p:spPr>
          <a:xfrm>
            <a:off x="628075" y="2487883"/>
            <a:ext cx="12561453" cy="3560945"/>
          </a:xfrm>
        </p:spPr>
        <p:txBody>
          <a:bodyPr/>
          <a:lstStyle/>
          <a:p>
            <a:r>
              <a:rPr lang="en-US" sz="2400" dirty="0"/>
              <a:t>Method to guide elicitation of early security goals (requirements) as referenced in existing system design and security analysis processes</a:t>
            </a:r>
          </a:p>
          <a:p>
            <a:r>
              <a:rPr lang="en-US" sz="2400" dirty="0"/>
              <a:t>STPA adoption with MBSE is a challenge – custom profiles or custom tools not easily integrated with traditional </a:t>
            </a:r>
            <a:r>
              <a:rPr lang="en-US" sz="2400" dirty="0" err="1"/>
              <a:t>SysMl</a:t>
            </a:r>
            <a:r>
              <a:rPr lang="en-US" sz="2400" dirty="0"/>
              <a:t> based system model</a:t>
            </a:r>
          </a:p>
          <a:p>
            <a:r>
              <a:rPr lang="en-US" sz="2400" dirty="0"/>
              <a:t>Security focused system goals for input in traditional design processes</a:t>
            </a:r>
          </a:p>
          <a:p>
            <a:r>
              <a:rPr lang="en-US" sz="2400" dirty="0"/>
              <a:t>Assist stakeholders in refining OPSCON and elaborating system functionality</a:t>
            </a:r>
          </a:p>
          <a:p>
            <a:endParaRPr lang="en-US" dirty="0"/>
          </a:p>
        </p:txBody>
      </p:sp>
      <p:sp>
        <p:nvSpPr>
          <p:cNvPr id="4" name="Slide Number Placeholder 3">
            <a:extLst>
              <a:ext uri="{FF2B5EF4-FFF2-40B4-BE49-F238E27FC236}">
                <a16:creationId xmlns:a16="http://schemas.microsoft.com/office/drawing/2014/main" id="{A65B5894-20C7-2FD7-9BEF-292A45BB4AB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57</a:t>
            </a:fld>
            <a:endParaRPr lang="en-US"/>
          </a:p>
        </p:txBody>
      </p:sp>
    </p:spTree>
    <p:extLst>
      <p:ext uri="{BB962C8B-B14F-4D97-AF65-F5344CB8AC3E}">
        <p14:creationId xmlns:p14="http://schemas.microsoft.com/office/powerpoint/2010/main" val="208968425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4F05-B259-228C-C569-BD15CA3446AF}"/>
              </a:ext>
            </a:extLst>
          </p:cNvPr>
          <p:cNvSpPr>
            <a:spLocks noGrp="1"/>
          </p:cNvSpPr>
          <p:nvPr>
            <p:ph type="title"/>
          </p:nvPr>
        </p:nvSpPr>
        <p:spPr/>
        <p:txBody>
          <a:bodyPr/>
          <a:lstStyle/>
          <a:p>
            <a:r>
              <a:rPr lang="en-US" dirty="0"/>
              <a:t>Who/How Executed:</a:t>
            </a:r>
          </a:p>
        </p:txBody>
      </p:sp>
      <p:sp>
        <p:nvSpPr>
          <p:cNvPr id="3" name="Text Placeholder 2">
            <a:extLst>
              <a:ext uri="{FF2B5EF4-FFF2-40B4-BE49-F238E27FC236}">
                <a16:creationId xmlns:a16="http://schemas.microsoft.com/office/drawing/2014/main" id="{67C4C806-C3CF-0A01-FA0E-80FB95494962}"/>
              </a:ext>
            </a:extLst>
          </p:cNvPr>
          <p:cNvSpPr>
            <a:spLocks noGrp="1"/>
          </p:cNvSpPr>
          <p:nvPr>
            <p:ph type="body" idx="1"/>
          </p:nvPr>
        </p:nvSpPr>
        <p:spPr>
          <a:xfrm>
            <a:off x="628075" y="2487883"/>
            <a:ext cx="12561453" cy="4013376"/>
          </a:xfrm>
        </p:spPr>
        <p:txBody>
          <a:bodyPr/>
          <a:lstStyle/>
          <a:p>
            <a:r>
              <a:rPr lang="en-US" sz="2400" dirty="0"/>
              <a:t>SE Team reviews CONOP/OPSCON and any stakeholder documents</a:t>
            </a:r>
          </a:p>
          <a:p>
            <a:r>
              <a:rPr lang="en-US" sz="2400" dirty="0"/>
              <a:t>Draft iteration of the method completed</a:t>
            </a:r>
          </a:p>
          <a:p>
            <a:r>
              <a:rPr lang="en-US" sz="2400" dirty="0"/>
              <a:t>Working tabletop with stakeholders</a:t>
            </a:r>
          </a:p>
          <a:p>
            <a:r>
              <a:rPr lang="en-US" sz="2400" dirty="0"/>
              <a:t>Stakeholders include:</a:t>
            </a:r>
          </a:p>
          <a:p>
            <a:pPr lvl="1"/>
            <a:r>
              <a:rPr lang="en-US" sz="2000" dirty="0"/>
              <a:t>System Owner</a:t>
            </a:r>
          </a:p>
          <a:p>
            <a:pPr lvl="1"/>
            <a:r>
              <a:rPr lang="en-US" sz="2000" dirty="0"/>
              <a:t>Users</a:t>
            </a:r>
          </a:p>
          <a:p>
            <a:pPr lvl="1"/>
            <a:r>
              <a:rPr lang="en-US" sz="2000" dirty="0"/>
              <a:t>PMs and Engineering leads from customer and any vendors</a:t>
            </a:r>
          </a:p>
          <a:p>
            <a:endParaRPr lang="en-US" dirty="0"/>
          </a:p>
        </p:txBody>
      </p:sp>
      <p:sp>
        <p:nvSpPr>
          <p:cNvPr id="4" name="Slide Number Placeholder 3">
            <a:extLst>
              <a:ext uri="{FF2B5EF4-FFF2-40B4-BE49-F238E27FC236}">
                <a16:creationId xmlns:a16="http://schemas.microsoft.com/office/drawing/2014/main" id="{A65B5894-20C7-2FD7-9BEF-292A45BB4AB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58</a:t>
            </a:fld>
            <a:endParaRPr lang="en-US"/>
          </a:p>
        </p:txBody>
      </p:sp>
    </p:spTree>
    <p:extLst>
      <p:ext uri="{BB962C8B-B14F-4D97-AF65-F5344CB8AC3E}">
        <p14:creationId xmlns:p14="http://schemas.microsoft.com/office/powerpoint/2010/main" val="1694571182"/>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628000" y="1029473"/>
            <a:ext cx="12561600" cy="1015800"/>
          </a:xfrm>
          <a:prstGeom prst="rect">
            <a:avLst/>
          </a:prstGeom>
        </p:spPr>
        <p:txBody>
          <a:bodyPr spcFirstLastPara="1" wrap="square" lIns="91425" tIns="91425" rIns="91425" bIns="91425" anchor="b" anchorCtr="0">
            <a:spAutoFit/>
          </a:bodyPr>
          <a:lstStyle/>
          <a:p>
            <a:pPr marL="0" lvl="0" indent="0" algn="l" rtl="0">
              <a:spcBef>
                <a:spcPts val="0"/>
              </a:spcBef>
              <a:spcAft>
                <a:spcPts val="0"/>
              </a:spcAft>
              <a:buNone/>
            </a:pPr>
            <a:r>
              <a:rPr lang="en-US" dirty="0"/>
              <a:t>Planned Research Contributions:</a:t>
            </a:r>
            <a:endParaRPr dirty="0"/>
          </a:p>
        </p:txBody>
      </p:sp>
      <p:sp>
        <p:nvSpPr>
          <p:cNvPr id="333" name="Google Shape;333;p53"/>
          <p:cNvSpPr txBox="1">
            <a:spLocks noGrp="1"/>
          </p:cNvSpPr>
          <p:nvPr>
            <p:ph type="body" idx="1"/>
          </p:nvPr>
        </p:nvSpPr>
        <p:spPr>
          <a:xfrm>
            <a:off x="628000" y="2285185"/>
            <a:ext cx="12561600" cy="2554515"/>
          </a:xfrm>
          <a:prstGeom prst="rect">
            <a:avLst/>
          </a:prstGeom>
        </p:spPr>
        <p:txBody>
          <a:bodyPr spcFirstLastPara="1" wrap="square" lIns="91425" tIns="91425" rIns="91425" bIns="91425" anchor="t" anchorCtr="0">
            <a:spAutoFit/>
          </a:bodyPr>
          <a:lstStyle/>
          <a:p>
            <a:pPr indent="-368300">
              <a:lnSpc>
                <a:spcPct val="150000"/>
              </a:lnSpc>
              <a:buSzPts val="2200"/>
            </a:pPr>
            <a:r>
              <a:rPr lang="en-US" sz="2400" b="1" dirty="0"/>
              <a:t>Consolidated and clear recommended method to generate system goals (requirements) with a focus on security for cyber-physical systems in conceptual design</a:t>
            </a:r>
          </a:p>
          <a:p>
            <a:pPr indent="-368300">
              <a:lnSpc>
                <a:spcPct val="150000"/>
              </a:lnSpc>
              <a:buSzPts val="2200"/>
            </a:pPr>
            <a:r>
              <a:rPr lang="en-US" sz="2400" dirty="0"/>
              <a:t>Demonstration of the above process applied to complex CPS design</a:t>
            </a:r>
          </a:p>
        </p:txBody>
      </p:sp>
      <p:sp>
        <p:nvSpPr>
          <p:cNvPr id="334" name="Google Shape;334;p53"/>
          <p:cNvSpPr txBox="1">
            <a:spLocks noGrp="1"/>
          </p:cNvSpPr>
          <p:nvPr>
            <p:ph type="sldNum" idx="12"/>
          </p:nvPr>
        </p:nvSpPr>
        <p:spPr>
          <a:xfrm>
            <a:off x="12930251" y="7253752"/>
            <a:ext cx="829200" cy="594900"/>
          </a:xfrm>
          <a:prstGeom prst="rect">
            <a:avLst/>
          </a:prstGeom>
        </p:spPr>
        <p:txBody>
          <a:bodyPr spcFirstLastPara="1" wrap="square" lIns="126650" tIns="126650" rIns="126650" bIns="126650" anchor="t" anchorCtr="0">
            <a:noAutofit/>
          </a:bodyPr>
          <a:lstStyle/>
          <a:p>
            <a:pPr marL="0" lvl="0" indent="0" algn="r" rtl="0">
              <a:spcBef>
                <a:spcPts val="0"/>
              </a:spcBef>
              <a:spcAft>
                <a:spcPts val="0"/>
              </a:spcAft>
              <a:buNone/>
            </a:pPr>
            <a:fld id="{00000000-1234-1234-1234-123412341234}" type="slidenum">
              <a:rPr lang="en-US"/>
              <a:t>59</a:t>
            </a:fld>
            <a:endParaRPr/>
          </a:p>
        </p:txBody>
      </p:sp>
    </p:spTree>
    <p:extLst>
      <p:ext uri="{BB962C8B-B14F-4D97-AF65-F5344CB8AC3E}">
        <p14:creationId xmlns:p14="http://schemas.microsoft.com/office/powerpoint/2010/main" val="289465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195" y="199183"/>
            <a:ext cx="13126671" cy="1015663"/>
          </a:xfrm>
        </p:spPr>
        <p:txBody>
          <a:bodyPr/>
          <a:lstStyle/>
          <a:p>
            <a:r>
              <a:rPr lang="en-US" dirty="0"/>
              <a:t>INCOSE IS 2023 CSU:</a:t>
            </a:r>
          </a:p>
        </p:txBody>
      </p:sp>
      <p:sp>
        <p:nvSpPr>
          <p:cNvPr id="5" name="Text Placeholder 4">
            <a:extLst>
              <a:ext uri="{FF2B5EF4-FFF2-40B4-BE49-F238E27FC236}">
                <a16:creationId xmlns:a16="http://schemas.microsoft.com/office/drawing/2014/main" id="{45B483EB-6233-5F61-F583-55D2FA9514E1}"/>
              </a:ext>
            </a:extLst>
          </p:cNvPr>
          <p:cNvSpPr>
            <a:spLocks noGrp="1"/>
          </p:cNvSpPr>
          <p:nvPr>
            <p:ph type="body" sz="quarter" idx="10"/>
          </p:nvPr>
        </p:nvSpPr>
        <p:spPr>
          <a:xfrm>
            <a:off x="296819" y="1344196"/>
            <a:ext cx="12561453" cy="486543"/>
          </a:xfrm>
        </p:spPr>
        <p:txBody>
          <a:bodyPr/>
          <a:lstStyle/>
          <a:p>
            <a:r>
              <a:rPr lang="en-US" dirty="0"/>
              <a:t>9 CSU Authored Papers Selected for Presentation/Publication</a:t>
            </a:r>
          </a:p>
        </p:txBody>
      </p:sp>
      <p:pic>
        <p:nvPicPr>
          <p:cNvPr id="4098" name="Picture 2">
            <a:extLst>
              <a:ext uri="{FF2B5EF4-FFF2-40B4-BE49-F238E27FC236}">
                <a16:creationId xmlns:a16="http://schemas.microsoft.com/office/drawing/2014/main" id="{C966BA4B-6599-42DE-50A9-F9017DE02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173" y="2057400"/>
            <a:ext cx="6749466" cy="50620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274EA4BE-E725-E295-5A4D-E1E5FDE47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270" y="264248"/>
            <a:ext cx="5234511" cy="6979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0009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5B8115-26D5-4EF7-877B-B290D3B8D311}"/>
              </a:ext>
            </a:extLst>
          </p:cNvPr>
          <p:cNvSpPr>
            <a:spLocks noGrp="1"/>
          </p:cNvSpPr>
          <p:nvPr>
            <p:ph type="sldNum" idx="12"/>
          </p:nvPr>
        </p:nvSpPr>
        <p:spPr>
          <a:xfrm>
            <a:off x="12930251" y="7177552"/>
            <a:ext cx="829200" cy="594900"/>
          </a:xfrm>
          <a:prstGeom prst="rect">
            <a:avLst/>
          </a:prstGeom>
          <a:noFill/>
          <a:ln>
            <a:noFill/>
          </a:ln>
        </p:spPr>
        <p:txBody>
          <a:bodyPr spcFirstLastPara="1" wrap="square" lIns="126650" tIns="126650" rIns="126650" bIns="12665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800" b="0" i="0" u="none" strike="noStrike" cap="none">
                <a:solidFill>
                  <a:schemeClr val="dk1"/>
                </a:solidFill>
                <a:latin typeface="Proxima Nova"/>
                <a:ea typeface="Proxima Nova"/>
                <a:cs typeface="Proxima Nova"/>
                <a:sym typeface="Proxima Nova"/>
              </a:defRPr>
            </a:lvl1pPr>
            <a:lvl2pPr marR="0" lvl="1" algn="r" rtl="0">
              <a:lnSpc>
                <a:spcPct val="100000"/>
              </a:lnSpc>
              <a:spcBef>
                <a:spcPts val="0"/>
              </a:spcBef>
              <a:spcAft>
                <a:spcPts val="0"/>
              </a:spcAft>
              <a:buClr>
                <a:srgbClr val="000000"/>
              </a:buClr>
              <a:buFont typeface="Arial"/>
              <a:buNone/>
              <a:defRPr sz="1800" b="0" i="0" u="none" strike="noStrike" cap="none">
                <a:solidFill>
                  <a:schemeClr val="dk1"/>
                </a:solidFill>
                <a:latin typeface="Proxima Nova"/>
                <a:ea typeface="Proxima Nova"/>
                <a:cs typeface="Proxima Nova"/>
                <a:sym typeface="Proxima Nova"/>
              </a:defRPr>
            </a:lvl2pPr>
            <a:lvl3pPr marR="0" lvl="2" algn="r" rtl="0">
              <a:lnSpc>
                <a:spcPct val="100000"/>
              </a:lnSpc>
              <a:spcBef>
                <a:spcPts val="0"/>
              </a:spcBef>
              <a:spcAft>
                <a:spcPts val="0"/>
              </a:spcAft>
              <a:buClr>
                <a:srgbClr val="000000"/>
              </a:buClr>
              <a:buFont typeface="Arial"/>
              <a:buNone/>
              <a:defRPr sz="1800" b="0" i="0" u="none" strike="noStrike" cap="none">
                <a:solidFill>
                  <a:schemeClr val="dk1"/>
                </a:solidFill>
                <a:latin typeface="Proxima Nova"/>
                <a:ea typeface="Proxima Nova"/>
                <a:cs typeface="Proxima Nova"/>
                <a:sym typeface="Proxima Nova"/>
              </a:defRPr>
            </a:lvl3pPr>
            <a:lvl4pPr marR="0" lvl="3" algn="r" rtl="0">
              <a:lnSpc>
                <a:spcPct val="100000"/>
              </a:lnSpc>
              <a:spcBef>
                <a:spcPts val="0"/>
              </a:spcBef>
              <a:spcAft>
                <a:spcPts val="0"/>
              </a:spcAft>
              <a:buClr>
                <a:srgbClr val="000000"/>
              </a:buClr>
              <a:buFont typeface="Arial"/>
              <a:buNone/>
              <a:defRPr sz="1800" b="0" i="0" u="none" strike="noStrike" cap="none">
                <a:solidFill>
                  <a:schemeClr val="dk1"/>
                </a:solidFill>
                <a:latin typeface="Proxima Nova"/>
                <a:ea typeface="Proxima Nova"/>
                <a:cs typeface="Proxima Nova"/>
                <a:sym typeface="Proxima Nova"/>
              </a:defRPr>
            </a:lvl4pPr>
            <a:lvl5pPr marR="0" lvl="4" algn="r" rtl="0">
              <a:lnSpc>
                <a:spcPct val="100000"/>
              </a:lnSpc>
              <a:spcBef>
                <a:spcPts val="0"/>
              </a:spcBef>
              <a:spcAft>
                <a:spcPts val="0"/>
              </a:spcAft>
              <a:buClr>
                <a:srgbClr val="000000"/>
              </a:buClr>
              <a:buFont typeface="Arial"/>
              <a:buNone/>
              <a:defRPr sz="1800" b="0" i="0" u="none" strike="noStrike" cap="none">
                <a:solidFill>
                  <a:schemeClr val="dk1"/>
                </a:solidFill>
                <a:latin typeface="Proxima Nova"/>
                <a:ea typeface="Proxima Nova"/>
                <a:cs typeface="Proxima Nova"/>
                <a:sym typeface="Proxima Nova"/>
              </a:defRPr>
            </a:lvl5pPr>
            <a:lvl6pPr marR="0" lvl="5" algn="r" rtl="0">
              <a:lnSpc>
                <a:spcPct val="100000"/>
              </a:lnSpc>
              <a:spcBef>
                <a:spcPts val="0"/>
              </a:spcBef>
              <a:spcAft>
                <a:spcPts val="0"/>
              </a:spcAft>
              <a:buClr>
                <a:srgbClr val="000000"/>
              </a:buClr>
              <a:buFont typeface="Arial"/>
              <a:buNone/>
              <a:defRPr sz="1800" b="0" i="0" u="none" strike="noStrike" cap="none">
                <a:solidFill>
                  <a:schemeClr val="dk1"/>
                </a:solidFill>
                <a:latin typeface="Proxima Nova"/>
                <a:ea typeface="Proxima Nova"/>
                <a:cs typeface="Proxima Nova"/>
                <a:sym typeface="Proxima Nova"/>
              </a:defRPr>
            </a:lvl6pPr>
            <a:lvl7pPr marR="0" lvl="6" algn="r" rtl="0">
              <a:lnSpc>
                <a:spcPct val="100000"/>
              </a:lnSpc>
              <a:spcBef>
                <a:spcPts val="0"/>
              </a:spcBef>
              <a:spcAft>
                <a:spcPts val="0"/>
              </a:spcAft>
              <a:buClr>
                <a:srgbClr val="000000"/>
              </a:buClr>
              <a:buFont typeface="Arial"/>
              <a:buNone/>
              <a:defRPr sz="1800" b="0" i="0" u="none" strike="noStrike" cap="none">
                <a:solidFill>
                  <a:schemeClr val="dk1"/>
                </a:solidFill>
                <a:latin typeface="Proxima Nova"/>
                <a:ea typeface="Proxima Nova"/>
                <a:cs typeface="Proxima Nova"/>
                <a:sym typeface="Proxima Nova"/>
              </a:defRPr>
            </a:lvl7pPr>
            <a:lvl8pPr marR="0" lvl="7" algn="r" rtl="0">
              <a:lnSpc>
                <a:spcPct val="100000"/>
              </a:lnSpc>
              <a:spcBef>
                <a:spcPts val="0"/>
              </a:spcBef>
              <a:spcAft>
                <a:spcPts val="0"/>
              </a:spcAft>
              <a:buClr>
                <a:srgbClr val="000000"/>
              </a:buClr>
              <a:buFont typeface="Arial"/>
              <a:buNone/>
              <a:defRPr sz="1800" b="0" i="0" u="none" strike="noStrike" cap="none">
                <a:solidFill>
                  <a:schemeClr val="dk1"/>
                </a:solidFill>
                <a:latin typeface="Proxima Nova"/>
                <a:ea typeface="Proxima Nova"/>
                <a:cs typeface="Proxima Nova"/>
                <a:sym typeface="Proxima Nova"/>
              </a:defRPr>
            </a:lvl8pPr>
            <a:lvl9pPr marR="0" lvl="8" algn="r" rtl="0">
              <a:lnSpc>
                <a:spcPct val="100000"/>
              </a:lnSpc>
              <a:spcBef>
                <a:spcPts val="0"/>
              </a:spcBef>
              <a:spcAft>
                <a:spcPts val="0"/>
              </a:spcAft>
              <a:buClr>
                <a:srgbClr val="000000"/>
              </a:buClr>
              <a:buFont typeface="Arial"/>
              <a:buNone/>
              <a:defRPr sz="1800" b="0" i="0" u="none" strike="noStrike" cap="none">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60</a:t>
            </a:fld>
            <a:endParaRPr lang="en-US"/>
          </a:p>
        </p:txBody>
      </p:sp>
      <p:sp>
        <p:nvSpPr>
          <p:cNvPr id="3" name="Google Shape;317;p51">
            <a:extLst>
              <a:ext uri="{FF2B5EF4-FFF2-40B4-BE49-F238E27FC236}">
                <a16:creationId xmlns:a16="http://schemas.microsoft.com/office/drawing/2014/main" id="{6021B3C9-D0C2-433A-8A3E-C719AC59BF45}"/>
              </a:ext>
            </a:extLst>
          </p:cNvPr>
          <p:cNvSpPr txBox="1">
            <a:spLocks/>
          </p:cNvSpPr>
          <p:nvPr/>
        </p:nvSpPr>
        <p:spPr>
          <a:xfrm>
            <a:off x="783251" y="951057"/>
            <a:ext cx="12561600" cy="1107965"/>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lt1"/>
              </a:buClr>
              <a:buSzPts val="6000"/>
            </a:pPr>
            <a:r>
              <a:rPr lang="en-US" sz="6000">
                <a:solidFill>
                  <a:schemeClr val="lt1"/>
                </a:solidFill>
              </a:rPr>
              <a:t>Questions?</a:t>
            </a:r>
          </a:p>
        </p:txBody>
      </p:sp>
      <p:pic>
        <p:nvPicPr>
          <p:cNvPr id="4" name="Graphic 3">
            <a:extLst>
              <a:ext uri="{FF2B5EF4-FFF2-40B4-BE49-F238E27FC236}">
                <a16:creationId xmlns:a16="http://schemas.microsoft.com/office/drawing/2014/main" id="{8392CD4D-3AC6-46FC-1F91-BFDF8D04CD68}"/>
              </a:ext>
            </a:extLst>
          </p:cNvPr>
          <p:cNvPicPr>
            <a:picLocks noChangeAspect="1"/>
          </p:cNvPicPr>
          <p:nvPr/>
        </p:nvPicPr>
        <p:blipFill>
          <a:blip r:embed="rId3">
            <a:extLst>
              <a:ext uri="{96DAC541-7B7A-43D3-8B79-37D633B846F1}">
                <asvg:svgBlip xmlns:asvg="http://schemas.microsoft.com/office/drawing/2016/SVG/main" r:embed="rId4"/>
              </a:ext>
            </a:extLst>
          </a:blip>
          <a:srcRect l="1622" r="1622"/>
          <a:stretch/>
        </p:blipFill>
        <p:spPr>
          <a:xfrm>
            <a:off x="5696484" y="784358"/>
            <a:ext cx="6820912" cy="6203683"/>
          </a:xfrm>
          <a:prstGeom prst="rect">
            <a:avLst/>
          </a:prstGeom>
        </p:spPr>
      </p:pic>
      <p:sp>
        <p:nvSpPr>
          <p:cNvPr id="5" name="TextBox 4">
            <a:extLst>
              <a:ext uri="{FF2B5EF4-FFF2-40B4-BE49-F238E27FC236}">
                <a16:creationId xmlns:a16="http://schemas.microsoft.com/office/drawing/2014/main" id="{196FB032-F327-B9FC-AD35-8C7A316FE86D}"/>
              </a:ext>
            </a:extLst>
          </p:cNvPr>
          <p:cNvSpPr txBox="1"/>
          <p:nvPr/>
        </p:nvSpPr>
        <p:spPr>
          <a:xfrm>
            <a:off x="1248032" y="2656703"/>
            <a:ext cx="3200400" cy="307777"/>
          </a:xfrm>
          <a:prstGeom prst="rect">
            <a:avLst/>
          </a:prstGeom>
          <a:noFill/>
        </p:spPr>
        <p:txBody>
          <a:bodyPr wrap="square" rtlCol="0">
            <a:spAutoFit/>
          </a:bodyPr>
          <a:lstStyle/>
          <a:p>
            <a:r>
              <a:rPr lang="en-US" dirty="0">
                <a:solidFill>
                  <a:schemeClr val="bg1"/>
                </a:solidFill>
              </a:rPr>
              <a:t>Trae.span@colostate.edu</a:t>
            </a:r>
          </a:p>
        </p:txBody>
      </p:sp>
    </p:spTree>
    <p:extLst>
      <p:ext uri="{BB962C8B-B14F-4D97-AF65-F5344CB8AC3E}">
        <p14:creationId xmlns:p14="http://schemas.microsoft.com/office/powerpoint/2010/main" val="9095670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6468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8666-C26E-84AC-0783-97E64F4A2CE1}"/>
              </a:ext>
            </a:extLst>
          </p:cNvPr>
          <p:cNvSpPr>
            <a:spLocks noGrp="1"/>
          </p:cNvSpPr>
          <p:nvPr>
            <p:ph type="title"/>
          </p:nvPr>
        </p:nvSpPr>
        <p:spPr/>
        <p:txBody>
          <a:bodyPr/>
          <a:lstStyle/>
          <a:p>
            <a:r>
              <a:rPr lang="en-US" dirty="0"/>
              <a:t>INCOSE Overview</a:t>
            </a:r>
          </a:p>
        </p:txBody>
      </p:sp>
      <p:pic>
        <p:nvPicPr>
          <p:cNvPr id="7" name="Picture 6">
            <a:extLst>
              <a:ext uri="{FF2B5EF4-FFF2-40B4-BE49-F238E27FC236}">
                <a16:creationId xmlns:a16="http://schemas.microsoft.com/office/drawing/2014/main" id="{01C6AA2A-6570-2D0F-9177-EC66CE12A9E1}"/>
              </a:ext>
            </a:extLst>
          </p:cNvPr>
          <p:cNvPicPr>
            <a:picLocks noChangeAspect="1"/>
          </p:cNvPicPr>
          <p:nvPr/>
        </p:nvPicPr>
        <p:blipFill>
          <a:blip r:embed="rId3"/>
          <a:stretch>
            <a:fillRect/>
          </a:stretch>
        </p:blipFill>
        <p:spPr>
          <a:xfrm>
            <a:off x="1139519" y="2984743"/>
            <a:ext cx="9989063" cy="997001"/>
          </a:xfrm>
          <a:prstGeom prst="rect">
            <a:avLst/>
          </a:prstGeom>
        </p:spPr>
      </p:pic>
      <p:pic>
        <p:nvPicPr>
          <p:cNvPr id="9" name="Picture 8">
            <a:extLst>
              <a:ext uri="{FF2B5EF4-FFF2-40B4-BE49-F238E27FC236}">
                <a16:creationId xmlns:a16="http://schemas.microsoft.com/office/drawing/2014/main" id="{EB52DFB2-4111-AB39-CEC0-F735FB639D46}"/>
              </a:ext>
            </a:extLst>
          </p:cNvPr>
          <p:cNvPicPr>
            <a:picLocks noChangeAspect="1"/>
          </p:cNvPicPr>
          <p:nvPr/>
        </p:nvPicPr>
        <p:blipFill>
          <a:blip r:embed="rId4"/>
          <a:stretch>
            <a:fillRect/>
          </a:stretch>
        </p:blipFill>
        <p:spPr>
          <a:xfrm>
            <a:off x="975977" y="3922970"/>
            <a:ext cx="9912859" cy="1181161"/>
          </a:xfrm>
          <a:prstGeom prst="rect">
            <a:avLst/>
          </a:prstGeom>
        </p:spPr>
      </p:pic>
      <p:pic>
        <p:nvPicPr>
          <p:cNvPr id="11" name="Picture 10">
            <a:extLst>
              <a:ext uri="{FF2B5EF4-FFF2-40B4-BE49-F238E27FC236}">
                <a16:creationId xmlns:a16="http://schemas.microsoft.com/office/drawing/2014/main" id="{121EF369-FA3F-3EC7-B1F6-C624080D79E0}"/>
              </a:ext>
            </a:extLst>
          </p:cNvPr>
          <p:cNvPicPr>
            <a:picLocks noChangeAspect="1"/>
          </p:cNvPicPr>
          <p:nvPr/>
        </p:nvPicPr>
        <p:blipFill>
          <a:blip r:embed="rId5"/>
          <a:stretch>
            <a:fillRect/>
          </a:stretch>
        </p:blipFill>
        <p:spPr>
          <a:xfrm>
            <a:off x="1077526" y="5104131"/>
            <a:ext cx="10344682" cy="2133710"/>
          </a:xfrm>
          <a:prstGeom prst="rect">
            <a:avLst/>
          </a:prstGeom>
        </p:spPr>
      </p:pic>
      <p:pic>
        <p:nvPicPr>
          <p:cNvPr id="15" name="Picture 14">
            <a:extLst>
              <a:ext uri="{FF2B5EF4-FFF2-40B4-BE49-F238E27FC236}">
                <a16:creationId xmlns:a16="http://schemas.microsoft.com/office/drawing/2014/main" id="{5B940D75-C4BB-9ABC-5EBA-D49583097071}"/>
              </a:ext>
            </a:extLst>
          </p:cNvPr>
          <p:cNvPicPr>
            <a:picLocks noChangeAspect="1"/>
          </p:cNvPicPr>
          <p:nvPr/>
        </p:nvPicPr>
        <p:blipFill>
          <a:blip r:embed="rId6"/>
          <a:stretch>
            <a:fillRect/>
          </a:stretch>
        </p:blipFill>
        <p:spPr>
          <a:xfrm>
            <a:off x="2933115" y="2047929"/>
            <a:ext cx="10198624" cy="1054154"/>
          </a:xfrm>
          <a:prstGeom prst="rect">
            <a:avLst/>
          </a:prstGeom>
        </p:spPr>
      </p:pic>
    </p:spTree>
    <p:extLst>
      <p:ext uri="{BB962C8B-B14F-4D97-AF65-F5344CB8AC3E}">
        <p14:creationId xmlns:p14="http://schemas.microsoft.com/office/powerpoint/2010/main" val="14201677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35620-DB2D-ED22-8410-B60F64A4BC04}"/>
              </a:ext>
            </a:extLst>
          </p:cNvPr>
          <p:cNvSpPr>
            <a:spLocks noGrp="1"/>
          </p:cNvSpPr>
          <p:nvPr>
            <p:ph type="title"/>
          </p:nvPr>
        </p:nvSpPr>
        <p:spPr/>
        <p:txBody>
          <a:bodyPr/>
          <a:lstStyle/>
          <a:p>
            <a:r>
              <a:rPr lang="en-US" dirty="0"/>
              <a:t>What is an INCOSE Student Division?</a:t>
            </a:r>
          </a:p>
        </p:txBody>
      </p:sp>
      <p:sp>
        <p:nvSpPr>
          <p:cNvPr id="3" name="Content Placeholder 2">
            <a:extLst>
              <a:ext uri="{FF2B5EF4-FFF2-40B4-BE49-F238E27FC236}">
                <a16:creationId xmlns:a16="http://schemas.microsoft.com/office/drawing/2014/main" id="{BE8DB3BB-B58E-56DF-2F50-3210F0BC4DD2}"/>
              </a:ext>
            </a:extLst>
          </p:cNvPr>
          <p:cNvSpPr>
            <a:spLocks noGrp="1"/>
          </p:cNvSpPr>
          <p:nvPr>
            <p:ph idx="1"/>
          </p:nvPr>
        </p:nvSpPr>
        <p:spPr>
          <a:xfrm>
            <a:off x="2245361" y="1381765"/>
            <a:ext cx="6438701" cy="5561225"/>
          </a:xfrm>
        </p:spPr>
        <p:txBody>
          <a:bodyPr/>
          <a:lstStyle/>
          <a:p>
            <a:r>
              <a:rPr lang="en-US" b="0" i="0" dirty="0">
                <a:solidFill>
                  <a:srgbClr val="414042"/>
                </a:solidFill>
                <a:effectLst/>
                <a:latin typeface="Open Sans" panose="020B0606030504020204" pitchFamily="34" charset="0"/>
              </a:rPr>
              <a:t>A Student Division is comprised of a </a:t>
            </a:r>
            <a:r>
              <a:rPr lang="en-US" b="1" i="0" dirty="0">
                <a:solidFill>
                  <a:srgbClr val="414042"/>
                </a:solidFill>
                <a:effectLst/>
                <a:latin typeface="Open Sans" panose="020B0606030504020204" pitchFamily="34" charset="0"/>
              </a:rPr>
              <a:t>group of undergraduate or graduate students</a:t>
            </a:r>
            <a:r>
              <a:rPr lang="en-US" b="0" i="0" dirty="0">
                <a:solidFill>
                  <a:srgbClr val="414042"/>
                </a:solidFill>
                <a:effectLst/>
                <a:latin typeface="Open Sans" panose="020B0606030504020204" pitchFamily="34" charset="0"/>
              </a:rPr>
              <a:t> who wish to become </a:t>
            </a:r>
            <a:r>
              <a:rPr lang="en-US" b="1" i="0" dirty="0">
                <a:solidFill>
                  <a:srgbClr val="414042"/>
                </a:solidFill>
                <a:effectLst/>
                <a:latin typeface="Open Sans" panose="020B0606030504020204" pitchFamily="34" charset="0"/>
              </a:rPr>
              <a:t>actively involved in INCOSE </a:t>
            </a:r>
            <a:r>
              <a:rPr lang="en-US" b="0" i="0" dirty="0">
                <a:solidFill>
                  <a:srgbClr val="414042"/>
                </a:solidFill>
                <a:effectLst/>
                <a:latin typeface="Open Sans" panose="020B0606030504020204" pitchFamily="34" charset="0"/>
              </a:rPr>
              <a:t>while </a:t>
            </a:r>
            <a:r>
              <a:rPr lang="en-US" b="1" i="0" dirty="0">
                <a:solidFill>
                  <a:srgbClr val="414042"/>
                </a:solidFill>
                <a:effectLst/>
                <a:latin typeface="Open Sans" panose="020B0606030504020204" pitchFamily="34" charset="0"/>
              </a:rPr>
              <a:t>enrolled</a:t>
            </a:r>
            <a:r>
              <a:rPr lang="en-US" b="0" i="0" dirty="0">
                <a:solidFill>
                  <a:srgbClr val="414042"/>
                </a:solidFill>
                <a:effectLst/>
                <a:latin typeface="Open Sans" panose="020B0606030504020204" pitchFamily="34" charset="0"/>
              </a:rPr>
              <a:t> in an accredited course of study at a college or university. </a:t>
            </a:r>
          </a:p>
          <a:p>
            <a:r>
              <a:rPr lang="en-US" b="0" i="0" dirty="0">
                <a:solidFill>
                  <a:srgbClr val="414042"/>
                </a:solidFill>
                <a:effectLst/>
                <a:latin typeface="Open Sans" panose="020B0606030504020204" pitchFamily="34" charset="0"/>
              </a:rPr>
              <a:t>Student Divisions are operated as a component of a </a:t>
            </a:r>
            <a:r>
              <a:rPr lang="en-US" b="1" i="0" dirty="0">
                <a:solidFill>
                  <a:srgbClr val="414042"/>
                </a:solidFill>
                <a:effectLst/>
                <a:latin typeface="Open Sans" panose="020B0606030504020204" pitchFamily="34" charset="0"/>
              </a:rPr>
              <a:t>nearby chartered INCOSE chapter</a:t>
            </a:r>
            <a:r>
              <a:rPr lang="en-US" b="0" i="0" dirty="0">
                <a:solidFill>
                  <a:srgbClr val="414042"/>
                </a:solidFill>
                <a:effectLst/>
                <a:latin typeface="Open Sans" panose="020B0606030504020204" pitchFamily="34" charset="0"/>
              </a:rPr>
              <a:t>.</a:t>
            </a:r>
          </a:p>
          <a:p>
            <a:r>
              <a:rPr lang="en-US" dirty="0"/>
              <a:t>Student Divisions are focused on growing </a:t>
            </a:r>
            <a:r>
              <a:rPr lang="en-US" b="1" dirty="0"/>
              <a:t>awareness of INCOSE </a:t>
            </a:r>
            <a:r>
              <a:rPr lang="en-US" dirty="0"/>
              <a:t>vision, mission, activities, products, and certification</a:t>
            </a:r>
          </a:p>
          <a:p>
            <a:r>
              <a:rPr lang="en-US" dirty="0"/>
              <a:t>Provide opportunities to </a:t>
            </a:r>
            <a:r>
              <a:rPr lang="en-US" b="1" dirty="0"/>
              <a:t>network with industry, government and academia</a:t>
            </a:r>
          </a:p>
          <a:p>
            <a:endParaRPr lang="en-US" dirty="0"/>
          </a:p>
        </p:txBody>
      </p:sp>
      <p:sp>
        <p:nvSpPr>
          <p:cNvPr id="4" name="Slide Number Placeholder 3">
            <a:extLst>
              <a:ext uri="{FF2B5EF4-FFF2-40B4-BE49-F238E27FC236}">
                <a16:creationId xmlns:a16="http://schemas.microsoft.com/office/drawing/2014/main" id="{B9F5FA5C-2AE1-59A2-32A2-FCD0FC0AA87E}"/>
              </a:ext>
            </a:extLst>
          </p:cNvPr>
          <p:cNvSpPr>
            <a:spLocks noGrp="1"/>
          </p:cNvSpPr>
          <p:nvPr>
            <p:ph type="sldNum" sz="quarter" idx="12"/>
          </p:nvPr>
        </p:nvSpPr>
        <p:spPr/>
        <p:txBody>
          <a:bodyPr/>
          <a:lstStyle/>
          <a:p>
            <a:fld id="{604D0521-64EF-44D8-8F2B-9F595522666C}" type="slidenum">
              <a:rPr lang="en-US" smtClean="0"/>
              <a:pPr/>
              <a:t>63</a:t>
            </a:fld>
            <a:endParaRPr lang="en-US" dirty="0"/>
          </a:p>
        </p:txBody>
      </p:sp>
      <p:pic>
        <p:nvPicPr>
          <p:cNvPr id="5" name="Picture 4">
            <a:extLst>
              <a:ext uri="{FF2B5EF4-FFF2-40B4-BE49-F238E27FC236}">
                <a16:creationId xmlns:a16="http://schemas.microsoft.com/office/drawing/2014/main" id="{0365B5C7-3BAB-B61B-AC66-8BDBF808080E}"/>
              </a:ext>
            </a:extLst>
          </p:cNvPr>
          <p:cNvPicPr>
            <a:picLocks noChangeAspect="1"/>
          </p:cNvPicPr>
          <p:nvPr/>
        </p:nvPicPr>
        <p:blipFill>
          <a:blip r:embed="rId2"/>
          <a:stretch>
            <a:fillRect/>
          </a:stretch>
        </p:blipFill>
        <p:spPr>
          <a:xfrm>
            <a:off x="9057120" y="1541810"/>
            <a:ext cx="3514776" cy="4883821"/>
          </a:xfrm>
          <a:prstGeom prst="rect">
            <a:avLst/>
          </a:prstGeom>
        </p:spPr>
      </p:pic>
    </p:spTree>
    <p:extLst>
      <p:ext uri="{BB962C8B-B14F-4D97-AF65-F5344CB8AC3E}">
        <p14:creationId xmlns:p14="http://schemas.microsoft.com/office/powerpoint/2010/main" val="23850009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8EFA-7210-A82A-9666-322639BD35AC}"/>
              </a:ext>
            </a:extLst>
          </p:cNvPr>
          <p:cNvSpPr>
            <a:spLocks noGrp="1"/>
          </p:cNvSpPr>
          <p:nvPr>
            <p:ph type="title"/>
          </p:nvPr>
        </p:nvSpPr>
        <p:spPr/>
        <p:txBody>
          <a:bodyPr/>
          <a:lstStyle/>
          <a:p>
            <a:r>
              <a:rPr lang="en-US" dirty="0"/>
              <a:t>Where Does INCOSE RAMS fit in?</a:t>
            </a:r>
          </a:p>
        </p:txBody>
      </p:sp>
      <p:sp>
        <p:nvSpPr>
          <p:cNvPr id="3" name="Content Placeholder 2">
            <a:extLst>
              <a:ext uri="{FF2B5EF4-FFF2-40B4-BE49-F238E27FC236}">
                <a16:creationId xmlns:a16="http://schemas.microsoft.com/office/drawing/2014/main" id="{0A5E9D01-2524-B05D-716B-9A6B9381C5B6}"/>
              </a:ext>
            </a:extLst>
          </p:cNvPr>
          <p:cNvSpPr>
            <a:spLocks noGrp="1"/>
          </p:cNvSpPr>
          <p:nvPr>
            <p:ph idx="1"/>
          </p:nvPr>
        </p:nvSpPr>
        <p:spPr>
          <a:xfrm>
            <a:off x="2245360" y="1381765"/>
            <a:ext cx="4912030" cy="5561225"/>
          </a:xfrm>
        </p:spPr>
        <p:txBody>
          <a:bodyPr>
            <a:normAutofit fontScale="92500"/>
          </a:bodyPr>
          <a:lstStyle/>
          <a:p>
            <a:r>
              <a:rPr lang="en-US" dirty="0"/>
              <a:t>INCOSE RAMS is an approved Student Organization by CSU Student Leadership, Involvement and Community Engagement (</a:t>
            </a:r>
            <a:r>
              <a:rPr lang="en-US" dirty="0" err="1"/>
              <a:t>SLiCE</a:t>
            </a:r>
            <a:r>
              <a:rPr lang="en-US" dirty="0"/>
              <a:t>)</a:t>
            </a:r>
          </a:p>
          <a:p>
            <a:pPr lvl="1"/>
            <a:endParaRPr lang="en-US" dirty="0"/>
          </a:p>
          <a:p>
            <a:r>
              <a:rPr lang="en-US" dirty="0"/>
              <a:t>As an approved CSU Student Organization, INCOSE RAMS applied to be recognized as a Student Division of INCOSE.</a:t>
            </a:r>
          </a:p>
          <a:p>
            <a:endParaRPr lang="en-US" dirty="0"/>
          </a:p>
          <a:p>
            <a:r>
              <a:rPr lang="en-US" dirty="0"/>
              <a:t>The Colorado Front Range (CFR) Chapter of INCOSE is the local INCOSE chapter of active members that sponsors the INCOSE RAMS.</a:t>
            </a:r>
          </a:p>
        </p:txBody>
      </p:sp>
      <p:sp>
        <p:nvSpPr>
          <p:cNvPr id="4" name="Slide Number Placeholder 3">
            <a:extLst>
              <a:ext uri="{FF2B5EF4-FFF2-40B4-BE49-F238E27FC236}">
                <a16:creationId xmlns:a16="http://schemas.microsoft.com/office/drawing/2014/main" id="{F753B45C-291C-94FF-6490-5936C1ED7C02}"/>
              </a:ext>
            </a:extLst>
          </p:cNvPr>
          <p:cNvSpPr>
            <a:spLocks noGrp="1"/>
          </p:cNvSpPr>
          <p:nvPr>
            <p:ph type="sldNum" sz="quarter" idx="12"/>
          </p:nvPr>
        </p:nvSpPr>
        <p:spPr/>
        <p:txBody>
          <a:bodyPr/>
          <a:lstStyle/>
          <a:p>
            <a:fld id="{604D0521-64EF-44D8-8F2B-9F595522666C}" type="slidenum">
              <a:rPr lang="en-US" smtClean="0"/>
              <a:pPr/>
              <a:t>64</a:t>
            </a:fld>
            <a:endParaRPr lang="en-US" dirty="0"/>
          </a:p>
        </p:txBody>
      </p:sp>
      <p:pic>
        <p:nvPicPr>
          <p:cNvPr id="6" name="Picture 5">
            <a:extLst>
              <a:ext uri="{FF2B5EF4-FFF2-40B4-BE49-F238E27FC236}">
                <a16:creationId xmlns:a16="http://schemas.microsoft.com/office/drawing/2014/main" id="{A4D92E5A-AC16-0864-C040-155E8FDD0FF9}"/>
              </a:ext>
            </a:extLst>
          </p:cNvPr>
          <p:cNvPicPr>
            <a:picLocks noChangeAspect="1"/>
          </p:cNvPicPr>
          <p:nvPr/>
        </p:nvPicPr>
        <p:blipFill rotWithShape="1">
          <a:blip r:embed="rId2"/>
          <a:srcRect l="277" t="13218" r="49057" b="44365"/>
          <a:stretch/>
        </p:blipFill>
        <p:spPr>
          <a:xfrm>
            <a:off x="7279462" y="1381765"/>
            <a:ext cx="4605487" cy="3135162"/>
          </a:xfrm>
          <a:prstGeom prst="rect">
            <a:avLst/>
          </a:prstGeom>
        </p:spPr>
      </p:pic>
      <p:pic>
        <p:nvPicPr>
          <p:cNvPr id="7" name="Picture 6">
            <a:extLst>
              <a:ext uri="{FF2B5EF4-FFF2-40B4-BE49-F238E27FC236}">
                <a16:creationId xmlns:a16="http://schemas.microsoft.com/office/drawing/2014/main" id="{9D06992B-038B-4A5E-DB22-62499BAC3D27}"/>
              </a:ext>
            </a:extLst>
          </p:cNvPr>
          <p:cNvPicPr>
            <a:picLocks noChangeAspect="1"/>
          </p:cNvPicPr>
          <p:nvPr/>
        </p:nvPicPr>
        <p:blipFill>
          <a:blip r:embed="rId3"/>
          <a:stretch>
            <a:fillRect/>
          </a:stretch>
        </p:blipFill>
        <p:spPr>
          <a:xfrm>
            <a:off x="7279462" y="5113373"/>
            <a:ext cx="4746614" cy="1794469"/>
          </a:xfrm>
          <a:prstGeom prst="rect">
            <a:avLst/>
          </a:prstGeom>
          <a:solidFill>
            <a:schemeClr val="tx1">
              <a:lumMod val="20000"/>
              <a:lumOff val="80000"/>
            </a:schemeClr>
          </a:solidFill>
          <a:ln>
            <a:solidFill>
              <a:schemeClr val="accent1"/>
            </a:solidFill>
          </a:ln>
        </p:spPr>
      </p:pic>
    </p:spTree>
    <p:extLst>
      <p:ext uri="{BB962C8B-B14F-4D97-AF65-F5344CB8AC3E}">
        <p14:creationId xmlns:p14="http://schemas.microsoft.com/office/powerpoint/2010/main" val="40890453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1107605"/>
            <a:ext cx="13126671" cy="1015663"/>
          </a:xfrm>
        </p:spPr>
        <p:txBody>
          <a:bodyPr/>
          <a:lstStyle/>
          <a:p>
            <a:r>
              <a:rPr lang="en-US" dirty="0"/>
              <a:t>Student Division Activity Plan</a:t>
            </a:r>
          </a:p>
        </p:txBody>
      </p:sp>
      <p:sp>
        <p:nvSpPr>
          <p:cNvPr id="3" name="Content Placeholder 2"/>
          <p:cNvSpPr>
            <a:spLocks noGrp="1"/>
          </p:cNvSpPr>
          <p:nvPr>
            <p:ph type="body" sz="quarter" idx="10"/>
          </p:nvPr>
        </p:nvSpPr>
        <p:spPr>
          <a:xfrm>
            <a:off x="628072" y="2123268"/>
            <a:ext cx="12561453" cy="5989588"/>
          </a:xfrm>
        </p:spPr>
        <p:txBody>
          <a:bodyPr vert="horz" lIns="91440" tIns="91440" rIns="91440" bIns="91440" rtlCol="0" anchor="t">
            <a:spAutoFit/>
          </a:bodyPr>
          <a:lstStyle/>
          <a:p>
            <a:pPr marL="0" marR="0" indent="0">
              <a:spcBef>
                <a:spcPts val="0"/>
              </a:spcBef>
              <a:spcAft>
                <a:spcPts val="0"/>
              </a:spcAft>
              <a:buNone/>
            </a:pPr>
            <a:r>
              <a:rPr lang="en-US" sz="1800" b="1" dirty="0">
                <a:solidFill>
                  <a:srgbClr val="0C0C0C"/>
                </a:solidFill>
                <a:effectLst/>
                <a:ea typeface="Times New Roman" panose="02020603050405020304" pitchFamily="18" charset="0"/>
                <a:cs typeface="Times New Roman" panose="02020603050405020304" pitchFamily="18" charset="0"/>
              </a:rPr>
              <a:t>The Primary Activities of the INCOSE RAMS will promote and advance systems engineering through: </a:t>
            </a:r>
          </a:p>
          <a:p>
            <a:pPr marL="0" marR="0" indent="-524510">
              <a:spcBef>
                <a:spcPts val="0"/>
              </a:spcBef>
              <a:spcAft>
                <a:spcPts val="0"/>
              </a:spcAft>
            </a:pPr>
            <a:r>
              <a:rPr lang="en-US" sz="1600" dirty="0">
                <a:solidFill>
                  <a:srgbClr val="0C0C0C"/>
                </a:solidFill>
                <a:effectLst/>
                <a:ea typeface="Times New Roman" panose="02020603050405020304" pitchFamily="18" charset="0"/>
                <a:cs typeface="Times New Roman" panose="02020603050405020304" pitchFamily="18" charset="0"/>
              </a:rPr>
              <a:t>Recurring Meetings </a:t>
            </a:r>
          </a:p>
          <a:p>
            <a:pPr marL="0" marR="0" indent="-524510">
              <a:spcBef>
                <a:spcPts val="0"/>
              </a:spcBef>
              <a:spcAft>
                <a:spcPts val="0"/>
              </a:spcAft>
            </a:pPr>
            <a:r>
              <a:rPr lang="en-US" sz="1600" dirty="0">
                <a:solidFill>
                  <a:srgbClr val="0C0C0C"/>
                </a:solidFill>
                <a:effectLst/>
                <a:ea typeface="Times New Roman" panose="02020603050405020304" pitchFamily="18" charset="0"/>
                <a:cs typeface="Times New Roman" panose="02020603050405020304" pitchFamily="18" charset="0"/>
              </a:rPr>
              <a:t>Student Professional Systems Engineering Resource Dissemination </a:t>
            </a:r>
          </a:p>
          <a:p>
            <a:pPr marL="0" marR="0" indent="-524510">
              <a:spcBef>
                <a:spcPts val="0"/>
              </a:spcBef>
              <a:spcAft>
                <a:spcPts val="0"/>
              </a:spcAft>
            </a:pPr>
            <a:r>
              <a:rPr lang="en-US" sz="1600" dirty="0">
                <a:solidFill>
                  <a:srgbClr val="0C0C0C"/>
                </a:solidFill>
                <a:effectLst/>
                <a:ea typeface="Times New Roman" panose="02020603050405020304" pitchFamily="18" charset="0"/>
                <a:cs typeface="Times New Roman" panose="02020603050405020304" pitchFamily="18" charset="0"/>
              </a:rPr>
              <a:t>Mentorship Connections both with professionals and for students to mentor other students (within and beyond the CSU SE 	program) </a:t>
            </a:r>
          </a:p>
          <a:p>
            <a:pPr marL="0" marR="0" indent="-524510">
              <a:spcBef>
                <a:spcPts val="0"/>
              </a:spcBef>
              <a:spcAft>
                <a:spcPts val="0"/>
              </a:spcAft>
            </a:pPr>
            <a:r>
              <a:rPr lang="en-US" sz="1600" dirty="0">
                <a:solidFill>
                  <a:srgbClr val="0C0C0C"/>
                </a:solidFill>
                <a:effectLst/>
                <a:ea typeface="Times New Roman" panose="02020603050405020304" pitchFamily="18" charset="0"/>
                <a:cs typeface="Times New Roman" panose="02020603050405020304" pitchFamily="18" charset="0"/>
              </a:rPr>
              <a:t>Outreach events with other STEM student academic organizations  </a:t>
            </a:r>
          </a:p>
          <a:p>
            <a:pPr marL="0" marR="0" indent="-524510">
              <a:spcBef>
                <a:spcPts val="0"/>
              </a:spcBef>
              <a:spcAft>
                <a:spcPts val="0"/>
              </a:spcAft>
            </a:pPr>
            <a:r>
              <a:rPr lang="en-US" sz="1600" dirty="0">
                <a:solidFill>
                  <a:srgbClr val="0C0C0C"/>
                </a:solidFill>
                <a:effectLst/>
                <a:ea typeface="Times New Roman" panose="02020603050405020304" pitchFamily="18" charset="0"/>
                <a:cs typeface="Times New Roman" panose="02020603050405020304" pitchFamily="18" charset="0"/>
              </a:rPr>
              <a:t>The INCOSE RAMS will create and update a value proposition for the chapter and metrics to assess this. These will be updated 	annually and reviewed with the student division. </a:t>
            </a:r>
          </a:p>
          <a:p>
            <a:pPr marL="0" marR="0" indent="-524510">
              <a:spcBef>
                <a:spcPts val="0"/>
              </a:spcBef>
              <a:spcAft>
                <a:spcPts val="0"/>
              </a:spcAft>
            </a:pPr>
            <a:endParaRPr lang="en-US" sz="1800" dirty="0">
              <a:solidFill>
                <a:srgbClr val="0C0C0C"/>
              </a:solidFill>
              <a:effectLst/>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800" b="1" dirty="0">
                <a:solidFill>
                  <a:srgbClr val="0C0C0C"/>
                </a:solidFill>
                <a:effectLst/>
                <a:ea typeface="Times New Roman" panose="02020603050405020304" pitchFamily="18" charset="0"/>
                <a:cs typeface="Times New Roman" panose="02020603050405020304" pitchFamily="18" charset="0"/>
              </a:rPr>
              <a:t>What the INCOSE RAMS intends to provide for its members: </a:t>
            </a:r>
          </a:p>
          <a:p>
            <a:pPr marL="0" marR="0" indent="-524510">
              <a:spcBef>
                <a:spcPts val="0"/>
              </a:spcBef>
              <a:spcAft>
                <a:spcPts val="0"/>
              </a:spcAft>
            </a:pPr>
            <a:r>
              <a:rPr lang="en-US" sz="1800" dirty="0">
                <a:solidFill>
                  <a:srgbClr val="0C0C0C"/>
                </a:solidFill>
                <a:effectLst/>
                <a:ea typeface="Times New Roman" panose="02020603050405020304" pitchFamily="18" charset="0"/>
                <a:cs typeface="Times New Roman" panose="02020603050405020304" pitchFamily="18" charset="0"/>
              </a:rPr>
              <a:t>A forum to encourage professional development in Systems Engineering through:</a:t>
            </a:r>
          </a:p>
          <a:p>
            <a:pPr marL="612163" lvl="1" indent="-524510">
              <a:spcAft>
                <a:spcPts val="0"/>
              </a:spcAft>
            </a:pPr>
            <a:r>
              <a:rPr lang="en-US" dirty="0">
                <a:solidFill>
                  <a:srgbClr val="0C0C0C"/>
                </a:solidFill>
                <a:ea typeface="Times New Roman" panose="02020603050405020304" pitchFamily="18" charset="0"/>
                <a:cs typeface="Times New Roman" panose="02020603050405020304" pitchFamily="18" charset="0"/>
              </a:rPr>
              <a:t>An engaged community of interest</a:t>
            </a:r>
          </a:p>
          <a:p>
            <a:pPr marL="612163" lvl="1" indent="-524510">
              <a:spcAft>
                <a:spcPts val="0"/>
              </a:spcAft>
            </a:pPr>
            <a:r>
              <a:rPr lang="en-US" dirty="0">
                <a:solidFill>
                  <a:srgbClr val="0C0C0C"/>
                </a:solidFill>
                <a:ea typeface="Times New Roman" panose="02020603050405020304" pitchFamily="18" charset="0"/>
                <a:cs typeface="Times New Roman" panose="02020603050405020304" pitchFamily="18" charset="0"/>
              </a:rPr>
              <a:t>Networking</a:t>
            </a:r>
          </a:p>
          <a:p>
            <a:pPr marL="612163" lvl="1" indent="-524510">
              <a:spcAft>
                <a:spcPts val="0"/>
              </a:spcAft>
            </a:pPr>
            <a:r>
              <a:rPr lang="en-US" dirty="0">
                <a:solidFill>
                  <a:srgbClr val="0C0C0C"/>
                </a:solidFill>
                <a:ea typeface="Times New Roman" panose="02020603050405020304" pitchFamily="18" charset="0"/>
                <a:cs typeface="Times New Roman" panose="02020603050405020304" pitchFamily="18" charset="0"/>
              </a:rPr>
              <a:t>Mentorship</a:t>
            </a:r>
          </a:p>
          <a:p>
            <a:pPr marL="612163" lvl="1" indent="-524510">
              <a:spcAft>
                <a:spcPts val="0"/>
              </a:spcAft>
            </a:pPr>
            <a:r>
              <a:rPr lang="en-US" dirty="0">
                <a:solidFill>
                  <a:srgbClr val="0C0C0C"/>
                </a:solidFill>
                <a:effectLst/>
                <a:ea typeface="Times New Roman" panose="02020603050405020304" pitchFamily="18" charset="0"/>
                <a:cs typeface="Times New Roman" panose="02020603050405020304" pitchFamily="18" charset="0"/>
              </a:rPr>
              <a:t>Informative and interesting </a:t>
            </a:r>
            <a:r>
              <a:rPr lang="en-US" dirty="0">
                <a:solidFill>
                  <a:srgbClr val="0C0C0C"/>
                </a:solidFill>
                <a:ea typeface="Times New Roman" panose="02020603050405020304" pitchFamily="18" charset="0"/>
                <a:cs typeface="Times New Roman" panose="02020603050405020304" pitchFamily="18" charset="0"/>
              </a:rPr>
              <a:t>presentations</a:t>
            </a:r>
          </a:p>
          <a:p>
            <a:pPr marL="612163" lvl="1" indent="-524510">
              <a:spcAft>
                <a:spcPts val="0"/>
              </a:spcAft>
            </a:pPr>
            <a:r>
              <a:rPr lang="en-US" dirty="0">
                <a:solidFill>
                  <a:srgbClr val="0C0C0C"/>
                </a:solidFill>
                <a:ea typeface="Times New Roman" panose="02020603050405020304" pitchFamily="18" charset="0"/>
                <a:cs typeface="Times New Roman" panose="02020603050405020304" pitchFamily="18" charset="0"/>
              </a:rPr>
              <a:t>Financial Support opportunities for publication and attendance in INCOSE events</a:t>
            </a:r>
          </a:p>
          <a:p>
            <a:pPr marL="612163" lvl="1" indent="-524510">
              <a:spcAft>
                <a:spcPts val="0"/>
              </a:spcAft>
            </a:pPr>
            <a:endParaRPr lang="en-US" dirty="0">
              <a:solidFill>
                <a:srgbClr val="0C0C0C"/>
              </a:solidFill>
              <a:effectLst/>
              <a:ea typeface="Times New Roman" panose="02020603050405020304" pitchFamily="18" charset="0"/>
              <a:cs typeface="Times New Roman" panose="02020603050405020304" pitchFamily="18" charset="0"/>
            </a:endParaRPr>
          </a:p>
          <a:p>
            <a:pPr marL="0" marR="0" indent="0">
              <a:spcBef>
                <a:spcPts val="0"/>
              </a:spcBef>
              <a:spcAft>
                <a:spcPts val="0"/>
              </a:spcAft>
              <a:buNone/>
            </a:pPr>
            <a:br>
              <a:rPr lang="en-US" dirty="0">
                <a:latin typeface="Arial" panose="020B0604020202020204" pitchFamily="34" charset="0"/>
              </a:rPr>
            </a:br>
            <a:endParaRPr lang="en-US" dirty="0">
              <a:solidFill>
                <a:srgbClr val="0C0C0C"/>
              </a:solidFill>
              <a:latin typeface="Arial" panose="020B0604020202020204" pitchFamily="34" charset="0"/>
            </a:endParaRPr>
          </a:p>
        </p:txBody>
      </p:sp>
    </p:spTree>
    <p:extLst>
      <p:ext uri="{BB962C8B-B14F-4D97-AF65-F5344CB8AC3E}">
        <p14:creationId xmlns:p14="http://schemas.microsoft.com/office/powerpoint/2010/main" val="28261601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1107605"/>
            <a:ext cx="13126671" cy="1015663"/>
          </a:xfrm>
        </p:spPr>
        <p:txBody>
          <a:bodyPr/>
          <a:lstStyle/>
          <a:p>
            <a:r>
              <a:rPr lang="en-US" dirty="0"/>
              <a:t>What We Need From You:</a:t>
            </a:r>
          </a:p>
        </p:txBody>
      </p:sp>
      <p:sp>
        <p:nvSpPr>
          <p:cNvPr id="3" name="Content Placeholder 2"/>
          <p:cNvSpPr>
            <a:spLocks noGrp="1"/>
          </p:cNvSpPr>
          <p:nvPr>
            <p:ph type="body" sz="quarter" idx="10"/>
          </p:nvPr>
        </p:nvSpPr>
        <p:spPr>
          <a:xfrm>
            <a:off x="628072" y="2123268"/>
            <a:ext cx="12561453" cy="3441198"/>
          </a:xfrm>
        </p:spPr>
        <p:txBody>
          <a:bodyPr vert="horz" lIns="91440" tIns="91440" rIns="91440" bIns="91440" rtlCol="0" anchor="t">
            <a:spAutoFit/>
          </a:bodyPr>
          <a:lstStyle/>
          <a:p>
            <a:pPr marL="174625" lvl="1" indent="0">
              <a:spcAft>
                <a:spcPts val="0"/>
              </a:spcAft>
              <a:buNone/>
            </a:pPr>
            <a:endParaRPr lang="en-US" dirty="0">
              <a:solidFill>
                <a:srgbClr val="0C0C0C"/>
              </a:solidFill>
              <a:effectLst/>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b="1" dirty="0">
                <a:solidFill>
                  <a:srgbClr val="0C0C0C"/>
                </a:solidFill>
                <a:ea typeface="Times New Roman" panose="02020603050405020304" pitchFamily="18" charset="0"/>
                <a:cs typeface="Times New Roman" panose="02020603050405020304" pitchFamily="18" charset="0"/>
              </a:rPr>
              <a:t>Engagement!</a:t>
            </a:r>
          </a:p>
          <a:p>
            <a:pPr marL="0" marR="0" indent="0">
              <a:spcBef>
                <a:spcPts val="0"/>
              </a:spcBef>
              <a:spcAft>
                <a:spcPts val="0"/>
              </a:spcAft>
              <a:buNone/>
            </a:pPr>
            <a:r>
              <a:rPr lang="en-US" sz="1800" b="1" dirty="0">
                <a:solidFill>
                  <a:srgbClr val="0C0C0C"/>
                </a:solidFill>
                <a:effectLst/>
                <a:ea typeface="Times New Roman" panose="02020603050405020304" pitchFamily="18" charset="0"/>
                <a:cs typeface="Times New Roman" panose="02020603050405020304" pitchFamily="18" charset="0"/>
              </a:rPr>
              <a:t>Please Respond to the survey sent out:</a:t>
            </a:r>
          </a:p>
          <a:p>
            <a:pPr marL="0" marR="0" indent="0">
              <a:spcBef>
                <a:spcPts val="0"/>
              </a:spcBef>
              <a:spcAft>
                <a:spcPts val="0"/>
              </a:spcAft>
              <a:buNone/>
            </a:pPr>
            <a:r>
              <a:rPr lang="en-US" b="1" dirty="0">
                <a:solidFill>
                  <a:srgbClr val="0C0C0C"/>
                </a:solidFill>
                <a:latin typeface="Arial" panose="020B0604020202020204" pitchFamily="34" charset="0"/>
                <a:cs typeface="Times New Roman" panose="02020603050405020304" pitchFamily="18" charset="0"/>
              </a:rPr>
              <a:t>	</a:t>
            </a:r>
            <a:r>
              <a:rPr lang="en-US" dirty="0">
                <a:solidFill>
                  <a:srgbClr val="0C0C0C"/>
                </a:solidFill>
                <a:latin typeface="Arial" panose="020B0604020202020204" pitchFamily="34" charset="0"/>
                <a:cs typeface="Times New Roman" panose="02020603050405020304" pitchFamily="18" charset="0"/>
              </a:rPr>
              <a:t>Requesting info on:</a:t>
            </a:r>
          </a:p>
          <a:p>
            <a:pPr marL="0" marR="0" indent="0">
              <a:spcBef>
                <a:spcPts val="0"/>
              </a:spcBef>
              <a:spcAft>
                <a:spcPts val="0"/>
              </a:spcAft>
              <a:buNone/>
            </a:pPr>
            <a:r>
              <a:rPr lang="en-US" dirty="0">
                <a:solidFill>
                  <a:srgbClr val="0C0C0C"/>
                </a:solidFill>
                <a:latin typeface="Arial" panose="020B0604020202020204" pitchFamily="34" charset="0"/>
                <a:cs typeface="Times New Roman" panose="02020603050405020304" pitchFamily="18" charset="0"/>
              </a:rPr>
              <a:t>		Member background</a:t>
            </a:r>
          </a:p>
          <a:p>
            <a:pPr marL="0" marR="0" indent="0">
              <a:spcBef>
                <a:spcPts val="0"/>
              </a:spcBef>
              <a:spcAft>
                <a:spcPts val="0"/>
              </a:spcAft>
              <a:buNone/>
            </a:pPr>
            <a:r>
              <a:rPr lang="en-US" dirty="0">
                <a:solidFill>
                  <a:srgbClr val="0C0C0C"/>
                </a:solidFill>
                <a:latin typeface="Arial" panose="020B0604020202020204" pitchFamily="34" charset="0"/>
                <a:cs typeface="Times New Roman" panose="02020603050405020304" pitchFamily="18" charset="0"/>
              </a:rPr>
              <a:t>		Speaker Interest</a:t>
            </a:r>
          </a:p>
          <a:p>
            <a:pPr marL="0" marR="0" indent="0">
              <a:spcBef>
                <a:spcPts val="0"/>
              </a:spcBef>
              <a:spcAft>
                <a:spcPts val="0"/>
              </a:spcAft>
              <a:buNone/>
            </a:pPr>
            <a:r>
              <a:rPr lang="en-US" dirty="0">
                <a:solidFill>
                  <a:srgbClr val="0C0C0C"/>
                </a:solidFill>
                <a:latin typeface="Arial" panose="020B0604020202020204" pitchFamily="34" charset="0"/>
                <a:cs typeface="Times New Roman" panose="02020603050405020304" pitchFamily="18" charset="0"/>
              </a:rPr>
              <a:t>		Meeting Timing</a:t>
            </a:r>
          </a:p>
          <a:p>
            <a:pPr marL="0" marR="0" indent="0">
              <a:spcBef>
                <a:spcPts val="0"/>
              </a:spcBef>
              <a:spcAft>
                <a:spcPts val="0"/>
              </a:spcAft>
              <a:buNone/>
            </a:pPr>
            <a:r>
              <a:rPr lang="en-US" b="1" dirty="0">
                <a:solidFill>
                  <a:srgbClr val="0C0C0C"/>
                </a:solidFill>
                <a:latin typeface="Arial" panose="020B0604020202020204" pitchFamily="34" charset="0"/>
                <a:cs typeface="Times New Roman" panose="02020603050405020304" pitchFamily="18" charset="0"/>
              </a:rPr>
              <a:t>Start Using the INCOSE RAMS team to ask questions and share interesting SE news/topics/publications…</a:t>
            </a:r>
          </a:p>
          <a:p>
            <a:pPr marL="0" marR="0" indent="0">
              <a:spcBef>
                <a:spcPts val="0"/>
              </a:spcBef>
              <a:spcAft>
                <a:spcPts val="0"/>
              </a:spcAft>
              <a:buNone/>
            </a:pPr>
            <a:br>
              <a:rPr lang="en-US" dirty="0">
                <a:latin typeface="Arial" panose="020B0604020202020204" pitchFamily="34" charset="0"/>
              </a:rPr>
            </a:br>
            <a:endParaRPr lang="en-US" dirty="0">
              <a:solidFill>
                <a:srgbClr val="0C0C0C"/>
              </a:solidFill>
              <a:latin typeface="Arial" panose="020B0604020202020204" pitchFamily="34" charset="0"/>
            </a:endParaRPr>
          </a:p>
        </p:txBody>
      </p:sp>
    </p:spTree>
    <p:extLst>
      <p:ext uri="{BB962C8B-B14F-4D97-AF65-F5344CB8AC3E}">
        <p14:creationId xmlns:p14="http://schemas.microsoft.com/office/powerpoint/2010/main" val="20318006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Header</a:t>
            </a:r>
          </a:p>
        </p:txBody>
      </p:sp>
      <p:sp>
        <p:nvSpPr>
          <p:cNvPr id="3" name="Text Placeholder 2"/>
          <p:cNvSpPr>
            <a:spLocks noGrp="1"/>
          </p:cNvSpPr>
          <p:nvPr>
            <p:ph type="body" sz="quarter" idx="10"/>
          </p:nvPr>
        </p:nvSpPr>
        <p:spPr/>
        <p:txBody>
          <a:bodyPr/>
          <a:lstStyle/>
          <a:p>
            <a:r>
              <a:rPr lang="en-US" dirty="0"/>
              <a:t>Subtitle goes here</a:t>
            </a:r>
          </a:p>
        </p:txBody>
      </p:sp>
    </p:spTree>
    <p:extLst>
      <p:ext uri="{BB962C8B-B14F-4D97-AF65-F5344CB8AC3E}">
        <p14:creationId xmlns:p14="http://schemas.microsoft.com/office/powerpoint/2010/main" val="21143073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Import Slides</a:t>
            </a:r>
            <a:endParaRPr lang="en-US" dirty="0"/>
          </a:p>
        </p:txBody>
      </p:sp>
      <p:sp>
        <p:nvSpPr>
          <p:cNvPr id="3" name="Content Placeholder 2"/>
          <p:cNvSpPr>
            <a:spLocks noGrp="1"/>
          </p:cNvSpPr>
          <p:nvPr>
            <p:ph type="body" sz="quarter" idx="10"/>
          </p:nvPr>
        </p:nvSpPr>
        <p:spPr>
          <a:xfrm>
            <a:off x="628075" y="2487882"/>
            <a:ext cx="12561453" cy="4790741"/>
          </a:xfrm>
        </p:spPr>
        <p:txBody>
          <a:bodyPr/>
          <a:lstStyle/>
          <a:p>
            <a:r>
              <a:rPr lang="en-US" dirty="0"/>
              <a:t>Keep this file open. Also open your old PowerPoint presentation.</a:t>
            </a:r>
          </a:p>
          <a:p>
            <a:r>
              <a:rPr lang="en-US" dirty="0"/>
              <a:t>In your old presentation, highlight desired slides from the thumbnails on the left </a:t>
            </a:r>
            <a:br>
              <a:rPr lang="en-US" dirty="0"/>
            </a:br>
            <a:r>
              <a:rPr lang="en-US" dirty="0"/>
              <a:t>(press Shift to highlight multiple slides, or Ctrl + A to highlight all slides).</a:t>
            </a:r>
          </a:p>
          <a:p>
            <a:r>
              <a:rPr lang="en-US" dirty="0"/>
              <a:t>Right click and select “Copy” (or press Ctrl + C to copy).</a:t>
            </a:r>
          </a:p>
          <a:p>
            <a:r>
              <a:rPr lang="en-US" dirty="0"/>
              <a:t>Come back to this file, click above the first thumbnail on the left, right click and select </a:t>
            </a:r>
            <a:br>
              <a:rPr lang="en-US" dirty="0"/>
            </a:br>
            <a:r>
              <a:rPr lang="en-US" dirty="0"/>
              <a:t>“Paste Options” &gt; “Use Destination Theme” (or press Ctrl + V to paste).</a:t>
            </a:r>
          </a:p>
          <a:p>
            <a:r>
              <a:rPr lang="en-US" dirty="0"/>
              <a:t>Your slides  will now be in the correct template, but will likely need some finessing. </a:t>
            </a:r>
            <a:br>
              <a:rPr lang="en-US" dirty="0"/>
            </a:br>
            <a:r>
              <a:rPr lang="en-US" dirty="0"/>
              <a:t>Right click each slide to choose the correct layout, then click “Reset Slide.” </a:t>
            </a:r>
          </a:p>
          <a:p>
            <a:r>
              <a:rPr lang="en-US" dirty="0"/>
              <a:t>Note: This template’s slide size is Widescreen (16:9). </a:t>
            </a:r>
          </a:p>
          <a:p>
            <a:r>
              <a:rPr lang="en-US" dirty="0"/>
              <a:t>Please contact your </a:t>
            </a:r>
            <a:r>
              <a:rPr lang="en-US" dirty="0">
                <a:hlinkClick r:id="rId2"/>
              </a:rPr>
              <a:t>Creative Services</a:t>
            </a:r>
            <a:r>
              <a:rPr lang="en-US" dirty="0"/>
              <a:t> project manager to request your unit identifier.</a:t>
            </a:r>
            <a:br>
              <a:rPr lang="en-US" dirty="0"/>
            </a:br>
            <a:endParaRPr lang="en-US" dirty="0"/>
          </a:p>
        </p:txBody>
      </p:sp>
      <p:sp>
        <p:nvSpPr>
          <p:cNvPr id="8" name="Rectangle 7"/>
          <p:cNvSpPr/>
          <p:nvPr/>
        </p:nvSpPr>
        <p:spPr>
          <a:xfrm>
            <a:off x="11302199" y="3"/>
            <a:ext cx="1979802" cy="41147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a:t>Instructions</a:t>
            </a:r>
            <a:endParaRPr lang="en-US" sz="1800" dirty="0"/>
          </a:p>
        </p:txBody>
      </p:sp>
    </p:spTree>
    <p:extLst>
      <p:ext uri="{BB962C8B-B14F-4D97-AF65-F5344CB8AC3E}">
        <p14:creationId xmlns:p14="http://schemas.microsoft.com/office/powerpoint/2010/main" val="18904356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Title of Presentation</a:t>
            </a:r>
            <a:br>
              <a:rPr lang="en-US" dirty="0"/>
            </a:br>
            <a:r>
              <a:rPr lang="en-US" dirty="0"/>
              <a:t>Goes Here</a:t>
            </a:r>
          </a:p>
        </p:txBody>
      </p:sp>
      <p:sp>
        <p:nvSpPr>
          <p:cNvPr id="3" name="Text Placeholder 2"/>
          <p:cNvSpPr>
            <a:spLocks noGrp="1"/>
          </p:cNvSpPr>
          <p:nvPr>
            <p:ph type="body" sz="quarter" idx="12"/>
          </p:nvPr>
        </p:nvSpPr>
        <p:spPr/>
        <p:txBody>
          <a:bodyPr/>
          <a:lstStyle/>
          <a:p>
            <a:r>
              <a:rPr lang="en-US" dirty="0" err="1"/>
              <a:t>Subheadline</a:t>
            </a:r>
            <a:r>
              <a:rPr lang="en-US" dirty="0"/>
              <a:t>, name or date goes here</a:t>
            </a:r>
          </a:p>
        </p:txBody>
      </p:sp>
    </p:spTree>
    <p:extLst>
      <p:ext uri="{BB962C8B-B14F-4D97-AF65-F5344CB8AC3E}">
        <p14:creationId xmlns:p14="http://schemas.microsoft.com/office/powerpoint/2010/main" val="1314722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1107605"/>
            <a:ext cx="13126671" cy="1015663"/>
          </a:xfrm>
        </p:spPr>
        <p:txBody>
          <a:bodyPr/>
          <a:lstStyle/>
          <a:p>
            <a:r>
              <a:rPr lang="en-US" dirty="0"/>
              <a:t>INCOSE IS 2023 CSU Presenters:</a:t>
            </a:r>
          </a:p>
        </p:txBody>
      </p:sp>
      <p:sp>
        <p:nvSpPr>
          <p:cNvPr id="5" name="Text Placeholder 4">
            <a:extLst>
              <a:ext uri="{FF2B5EF4-FFF2-40B4-BE49-F238E27FC236}">
                <a16:creationId xmlns:a16="http://schemas.microsoft.com/office/drawing/2014/main" id="{45B483EB-6233-5F61-F583-55D2FA9514E1}"/>
              </a:ext>
            </a:extLst>
          </p:cNvPr>
          <p:cNvSpPr>
            <a:spLocks noGrp="1"/>
          </p:cNvSpPr>
          <p:nvPr>
            <p:ph type="body" sz="quarter" idx="10"/>
          </p:nvPr>
        </p:nvSpPr>
        <p:spPr>
          <a:xfrm>
            <a:off x="628075" y="2487883"/>
            <a:ext cx="12561453" cy="4758482"/>
          </a:xfrm>
        </p:spPr>
        <p:txBody>
          <a:bodyPr/>
          <a:lstStyle/>
          <a:p>
            <a:r>
              <a:rPr lang="en-US" dirty="0" err="1"/>
              <a:t>CANLay</a:t>
            </a:r>
            <a:r>
              <a:rPr lang="en-US" dirty="0"/>
              <a:t>: A Network Virtualized Testbed for Vehicle Systems – Improving System Integration and Verification Efforts  </a:t>
            </a:r>
          </a:p>
          <a:p>
            <a:pPr lvl="1"/>
            <a:r>
              <a:rPr lang="en-US" dirty="0"/>
              <a:t>Jake Jepson, </a:t>
            </a:r>
            <a:r>
              <a:rPr lang="en-US" dirty="0" err="1"/>
              <a:t>Subhojeet</a:t>
            </a:r>
            <a:r>
              <a:rPr lang="en-US" dirty="0"/>
              <a:t> Mukherjee (Colorado State University); Martin Span (Colorado State University/U.S. Air Force); Jeremy Daily (Colorado State University)</a:t>
            </a:r>
          </a:p>
          <a:p>
            <a:r>
              <a:rPr lang="en-US" dirty="0"/>
              <a:t>Integrated Systems Architectural Modeling (MBSAP) with Architectural Trade Study of a UAV Surface-less Flight Control System for Wildfire Detection and Communication  </a:t>
            </a:r>
          </a:p>
          <a:p>
            <a:pPr lvl="1"/>
            <a:r>
              <a:rPr lang="en-US" dirty="0"/>
              <a:t>Golam M. </a:t>
            </a:r>
            <a:r>
              <a:rPr lang="en-US" dirty="0" err="1"/>
              <a:t>Bokhtier</a:t>
            </a:r>
            <a:r>
              <a:rPr lang="en-US" dirty="0"/>
              <a:t>, </a:t>
            </a:r>
            <a:r>
              <a:rPr lang="en-US" dirty="0" err="1"/>
              <a:t>Setrige</a:t>
            </a:r>
            <a:r>
              <a:rPr lang="en-US" dirty="0"/>
              <a:t> W. Crawford Sr., Dr. Kamran </a:t>
            </a:r>
            <a:r>
              <a:rPr lang="en-US" dirty="0" err="1"/>
              <a:t>Eftekhari</a:t>
            </a:r>
            <a:r>
              <a:rPr lang="en-US" dirty="0"/>
              <a:t> </a:t>
            </a:r>
            <a:r>
              <a:rPr lang="en-US" dirty="0" err="1"/>
              <a:t>Shahroudi</a:t>
            </a:r>
            <a:r>
              <a:rPr lang="en-US" dirty="0"/>
              <a:t> (Colorado State University)</a:t>
            </a:r>
          </a:p>
          <a:p>
            <a:r>
              <a:rPr lang="en-US" dirty="0"/>
              <a:t>LEAP – A Process for Identifying Potential Technical Debt in Iterative System Development  </a:t>
            </a:r>
          </a:p>
          <a:p>
            <a:pPr lvl="1"/>
            <a:r>
              <a:rPr lang="en-US" dirty="0"/>
              <a:t>Howard </a:t>
            </a:r>
            <a:r>
              <a:rPr lang="en-US" dirty="0" err="1"/>
              <a:t>Kleinwaks</a:t>
            </a:r>
            <a:r>
              <a:rPr lang="en-US" dirty="0"/>
              <a:t> (Colorado State University / Modern Technology Solutions, Inc. / Space Development Agency); Matthew Rich (Go Lion / Space Development Agency); Ann Batchelor, Thomas Bradley (Colorado State University); John F Turner (Space Development Agency)</a:t>
            </a:r>
          </a:p>
          <a:p>
            <a:r>
              <a:rPr lang="en-US" dirty="0"/>
              <a:t>Balancing Digital Forensic Investigation with Cybersecurity for Heavy Vehicle Traffic Crashes  </a:t>
            </a:r>
          </a:p>
          <a:p>
            <a:pPr lvl="1"/>
            <a:r>
              <a:rPr lang="en-US" dirty="0"/>
              <a:t>Mars Rayno, Jeremy Daily (Colorado State University)</a:t>
            </a:r>
          </a:p>
        </p:txBody>
      </p:sp>
    </p:spTree>
    <p:extLst>
      <p:ext uri="{BB962C8B-B14F-4D97-AF65-F5344CB8AC3E}">
        <p14:creationId xmlns:p14="http://schemas.microsoft.com/office/powerpoint/2010/main" val="34995676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28075" y="2695562"/>
            <a:ext cx="12561453" cy="2031325"/>
          </a:xfrm>
        </p:spPr>
        <p:txBody>
          <a:bodyPr/>
          <a:lstStyle/>
          <a:p>
            <a:r>
              <a:rPr lang="en-US" dirty="0"/>
              <a:t>Title of Presentation </a:t>
            </a:r>
            <a:br>
              <a:rPr lang="en-US" dirty="0"/>
            </a:br>
            <a:r>
              <a:rPr lang="en-US" dirty="0"/>
              <a:t>Goes Here</a:t>
            </a:r>
          </a:p>
        </p:txBody>
      </p:sp>
      <p:sp>
        <p:nvSpPr>
          <p:cNvPr id="3" name="Text Placeholder 2"/>
          <p:cNvSpPr>
            <a:spLocks noGrp="1"/>
          </p:cNvSpPr>
          <p:nvPr>
            <p:ph type="body" sz="quarter" idx="12"/>
          </p:nvPr>
        </p:nvSpPr>
        <p:spPr>
          <a:xfrm>
            <a:off x="628074" y="5369311"/>
            <a:ext cx="12561452" cy="452945"/>
          </a:xfrm>
        </p:spPr>
        <p:txBody>
          <a:bodyPr/>
          <a:lstStyle/>
          <a:p>
            <a:r>
              <a:rPr lang="en-US" dirty="0" err="1"/>
              <a:t>Subheadline</a:t>
            </a:r>
            <a:r>
              <a:rPr lang="en-US" dirty="0"/>
              <a:t>, name or date goes here</a:t>
            </a:r>
          </a:p>
        </p:txBody>
      </p:sp>
      <p:sp>
        <p:nvSpPr>
          <p:cNvPr id="4" name="Picture Placeholder 3"/>
          <p:cNvSpPr>
            <a:spLocks noGrp="1"/>
          </p:cNvSpPr>
          <p:nvPr>
            <p:ph type="pic" sz="quarter" idx="13"/>
          </p:nvPr>
        </p:nvSpPr>
        <p:spPr/>
      </p:sp>
    </p:spTree>
    <p:extLst>
      <p:ext uri="{BB962C8B-B14F-4D97-AF65-F5344CB8AC3E}">
        <p14:creationId xmlns:p14="http://schemas.microsoft.com/office/powerpoint/2010/main" val="7278911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28075" y="2695562"/>
            <a:ext cx="12561453" cy="2031325"/>
          </a:xfrm>
        </p:spPr>
        <p:txBody>
          <a:bodyPr/>
          <a:lstStyle/>
          <a:p>
            <a:r>
              <a:rPr lang="en-US" dirty="0"/>
              <a:t>Title of Presentation </a:t>
            </a:r>
            <a:br>
              <a:rPr lang="en-US" dirty="0"/>
            </a:br>
            <a:r>
              <a:rPr lang="en-US" dirty="0"/>
              <a:t>Goes Here</a:t>
            </a:r>
          </a:p>
        </p:txBody>
      </p:sp>
      <p:sp>
        <p:nvSpPr>
          <p:cNvPr id="3" name="Text Placeholder 2"/>
          <p:cNvSpPr>
            <a:spLocks noGrp="1"/>
          </p:cNvSpPr>
          <p:nvPr>
            <p:ph type="body" sz="quarter" idx="12"/>
          </p:nvPr>
        </p:nvSpPr>
        <p:spPr>
          <a:xfrm>
            <a:off x="628074" y="5369311"/>
            <a:ext cx="12561452" cy="452945"/>
          </a:xfrm>
        </p:spPr>
        <p:txBody>
          <a:bodyPr/>
          <a:lstStyle/>
          <a:p>
            <a:r>
              <a:rPr lang="en-US" dirty="0" err="1"/>
              <a:t>Subheadline</a:t>
            </a:r>
            <a:r>
              <a:rPr lang="en-US" dirty="0"/>
              <a:t>, name or date goes here</a:t>
            </a:r>
          </a:p>
        </p:txBody>
      </p:sp>
    </p:spTree>
    <p:extLst>
      <p:ext uri="{BB962C8B-B14F-4D97-AF65-F5344CB8AC3E}">
        <p14:creationId xmlns:p14="http://schemas.microsoft.com/office/powerpoint/2010/main" val="14580842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28075" y="2695562"/>
            <a:ext cx="12561453" cy="2031325"/>
          </a:xfrm>
        </p:spPr>
        <p:txBody>
          <a:bodyPr/>
          <a:lstStyle/>
          <a:p>
            <a:r>
              <a:rPr lang="en-US" dirty="0"/>
              <a:t>Title of Presentation </a:t>
            </a:r>
            <a:br>
              <a:rPr lang="en-US" dirty="0"/>
            </a:br>
            <a:r>
              <a:rPr lang="en-US" dirty="0"/>
              <a:t>Goes Here</a:t>
            </a:r>
          </a:p>
        </p:txBody>
      </p:sp>
      <p:sp>
        <p:nvSpPr>
          <p:cNvPr id="3" name="Text Placeholder 2"/>
          <p:cNvSpPr>
            <a:spLocks noGrp="1"/>
          </p:cNvSpPr>
          <p:nvPr>
            <p:ph type="body" sz="quarter" idx="12"/>
          </p:nvPr>
        </p:nvSpPr>
        <p:spPr>
          <a:xfrm>
            <a:off x="628074" y="5369311"/>
            <a:ext cx="12561452" cy="452945"/>
          </a:xfrm>
        </p:spPr>
        <p:txBody>
          <a:bodyPr/>
          <a:lstStyle/>
          <a:p>
            <a:r>
              <a:rPr lang="en-US" dirty="0" err="1"/>
              <a:t>Subheadline</a:t>
            </a:r>
            <a:r>
              <a:rPr lang="en-US" dirty="0"/>
              <a:t>, name or date goes here</a:t>
            </a:r>
          </a:p>
        </p:txBody>
      </p:sp>
      <p:sp>
        <p:nvSpPr>
          <p:cNvPr id="4" name="Picture Placeholder 3"/>
          <p:cNvSpPr>
            <a:spLocks noGrp="1"/>
          </p:cNvSpPr>
          <p:nvPr>
            <p:ph type="pic" sz="quarter" idx="13"/>
          </p:nvPr>
        </p:nvSpPr>
        <p:spPr/>
      </p:sp>
    </p:spTree>
    <p:extLst>
      <p:ext uri="{BB962C8B-B14F-4D97-AF65-F5344CB8AC3E}">
        <p14:creationId xmlns:p14="http://schemas.microsoft.com/office/powerpoint/2010/main" val="10864972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28075" y="2695562"/>
            <a:ext cx="12561453" cy="2031325"/>
          </a:xfrm>
        </p:spPr>
        <p:txBody>
          <a:bodyPr/>
          <a:lstStyle/>
          <a:p>
            <a:r>
              <a:rPr lang="en-US" dirty="0"/>
              <a:t>Title of Presentation </a:t>
            </a:r>
            <a:br>
              <a:rPr lang="en-US" dirty="0"/>
            </a:br>
            <a:r>
              <a:rPr lang="en-US" dirty="0"/>
              <a:t>Goes Here</a:t>
            </a:r>
          </a:p>
        </p:txBody>
      </p:sp>
      <p:sp>
        <p:nvSpPr>
          <p:cNvPr id="3" name="Text Placeholder 2"/>
          <p:cNvSpPr>
            <a:spLocks noGrp="1"/>
          </p:cNvSpPr>
          <p:nvPr>
            <p:ph type="body" sz="quarter" idx="14"/>
          </p:nvPr>
        </p:nvSpPr>
        <p:spPr>
          <a:xfrm>
            <a:off x="628074" y="5369311"/>
            <a:ext cx="12561452" cy="452945"/>
          </a:xfrm>
        </p:spPr>
        <p:txBody>
          <a:bodyPr/>
          <a:lstStyle/>
          <a:p>
            <a:r>
              <a:rPr lang="en-US" dirty="0" err="1"/>
              <a:t>Subheadline</a:t>
            </a:r>
            <a:r>
              <a:rPr lang="en-US" dirty="0"/>
              <a:t>, name or date goes here</a:t>
            </a:r>
          </a:p>
        </p:txBody>
      </p:sp>
      <p:sp>
        <p:nvSpPr>
          <p:cNvPr id="4" name="Picture Placeholder 3"/>
          <p:cNvSpPr>
            <a:spLocks noGrp="1"/>
          </p:cNvSpPr>
          <p:nvPr>
            <p:ph type="pic" sz="quarter" idx="15"/>
          </p:nvPr>
        </p:nvSpPr>
        <p:spPr/>
      </p:sp>
    </p:spTree>
    <p:extLst>
      <p:ext uri="{BB962C8B-B14F-4D97-AF65-F5344CB8AC3E}">
        <p14:creationId xmlns:p14="http://schemas.microsoft.com/office/powerpoint/2010/main" val="10359433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Headline Copy Goes Here</a:t>
            </a:r>
          </a:p>
        </p:txBody>
      </p:sp>
      <p:sp>
        <p:nvSpPr>
          <p:cNvPr id="3" name="Text Placeholder 2"/>
          <p:cNvSpPr>
            <a:spLocks noGrp="1"/>
          </p:cNvSpPr>
          <p:nvPr>
            <p:ph type="body" sz="quarter" idx="10"/>
          </p:nvPr>
        </p:nvSpPr>
        <p:spPr/>
        <p:txBody>
          <a:bodyPr/>
          <a:lstStyle/>
          <a:p>
            <a:r>
              <a:rPr lang="en-US" dirty="0"/>
              <a:t>Click to add text</a:t>
            </a:r>
          </a:p>
          <a:p>
            <a:r>
              <a:rPr lang="en-US" dirty="0"/>
              <a:t>Click to add text</a:t>
            </a:r>
          </a:p>
        </p:txBody>
      </p:sp>
    </p:spTree>
    <p:extLst>
      <p:ext uri="{BB962C8B-B14F-4D97-AF65-F5344CB8AC3E}">
        <p14:creationId xmlns:p14="http://schemas.microsoft.com/office/powerpoint/2010/main" val="7661120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Headline Copy Goes Here</a:t>
            </a:r>
          </a:p>
        </p:txBody>
      </p:sp>
    </p:spTree>
    <p:extLst>
      <p:ext uri="{BB962C8B-B14F-4D97-AF65-F5344CB8AC3E}">
        <p14:creationId xmlns:p14="http://schemas.microsoft.com/office/powerpoint/2010/main" val="228844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Header</a:t>
            </a:r>
          </a:p>
        </p:txBody>
      </p:sp>
      <p:sp>
        <p:nvSpPr>
          <p:cNvPr id="4" name="Text Placeholder 3"/>
          <p:cNvSpPr>
            <a:spLocks noGrp="1"/>
          </p:cNvSpPr>
          <p:nvPr>
            <p:ph type="body" sz="quarter" idx="10"/>
          </p:nvPr>
        </p:nvSpPr>
        <p:spPr>
          <a:xfrm>
            <a:off x="3445328" y="4381997"/>
            <a:ext cx="9744199" cy="486543"/>
          </a:xfrm>
        </p:spPr>
        <p:txBody>
          <a:bodyPr/>
          <a:lstStyle/>
          <a:p>
            <a:r>
              <a:rPr lang="en-US" dirty="0"/>
              <a:t>Subtitle goes here</a:t>
            </a:r>
          </a:p>
        </p:txBody>
      </p:sp>
    </p:spTree>
    <p:extLst>
      <p:ext uri="{BB962C8B-B14F-4D97-AF65-F5344CB8AC3E}">
        <p14:creationId xmlns:p14="http://schemas.microsoft.com/office/powerpoint/2010/main" val="9006427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 Header</a:t>
            </a:r>
          </a:p>
        </p:txBody>
      </p:sp>
      <p:sp>
        <p:nvSpPr>
          <p:cNvPr id="3" name="Text Placeholder 2"/>
          <p:cNvSpPr>
            <a:spLocks noGrp="1"/>
          </p:cNvSpPr>
          <p:nvPr>
            <p:ph type="body" sz="quarter" idx="10"/>
          </p:nvPr>
        </p:nvSpPr>
        <p:spPr/>
        <p:txBody>
          <a:bodyPr/>
          <a:lstStyle/>
          <a:p>
            <a:r>
              <a:rPr lang="en-US" dirty="0"/>
              <a:t>Subtitle goes here</a:t>
            </a:r>
          </a:p>
        </p:txBody>
      </p:sp>
    </p:spTree>
    <p:extLst>
      <p:ext uri="{BB962C8B-B14F-4D97-AF65-F5344CB8AC3E}">
        <p14:creationId xmlns:p14="http://schemas.microsoft.com/office/powerpoint/2010/main" val="15596659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6701" y="1966389"/>
            <a:ext cx="9744199" cy="2677656"/>
          </a:xfrm>
        </p:spPr>
        <p:txBody>
          <a:bodyPr/>
          <a:lstStyle/>
          <a:p>
            <a:r>
              <a:rPr lang="en-US" dirty="0"/>
              <a:t>“Quote goes here. Lorem ipsum dolor sit </a:t>
            </a:r>
            <a:r>
              <a:rPr lang="en-US" dirty="0" err="1"/>
              <a:t>amet</a:t>
            </a:r>
            <a:r>
              <a:rPr lang="en-US" dirty="0"/>
              <a:t>, </a:t>
            </a:r>
            <a:r>
              <a:rPr lang="en-US" dirty="0" err="1"/>
              <a:t>consecteur</a:t>
            </a:r>
            <a:r>
              <a:rPr lang="en-US" dirty="0"/>
              <a:t> </a:t>
            </a:r>
            <a:r>
              <a:rPr lang="en-US" dirty="0" err="1"/>
              <a:t>adipiscing</a:t>
            </a:r>
            <a:r>
              <a:rPr lang="en-US" dirty="0"/>
              <a:t> </a:t>
            </a:r>
            <a:r>
              <a:rPr lang="en-US" dirty="0" err="1"/>
              <a:t>elit</a:t>
            </a:r>
            <a:r>
              <a:rPr lang="en-US" dirty="0"/>
              <a:t>.” </a:t>
            </a:r>
          </a:p>
        </p:txBody>
      </p:sp>
    </p:spTree>
    <p:extLst>
      <p:ext uri="{BB962C8B-B14F-4D97-AF65-F5344CB8AC3E}">
        <p14:creationId xmlns:p14="http://schemas.microsoft.com/office/powerpoint/2010/main" val="4666637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42950" y="2208731"/>
            <a:ext cx="3604654" cy="1668149"/>
          </a:xfrm>
        </p:spPr>
        <p:txBody>
          <a:bodyPr/>
          <a:lstStyle/>
          <a:p>
            <a:r>
              <a:rPr lang="en-US" dirty="0">
                <a:solidFill>
                  <a:schemeClr val="accent2"/>
                </a:solidFill>
              </a:rPr>
              <a:t>1</a:t>
            </a:r>
          </a:p>
          <a:p>
            <a:r>
              <a:rPr lang="en-US" dirty="0"/>
              <a:t>Text block goes here. Lorem ipsum dolor sit. </a:t>
            </a:r>
          </a:p>
        </p:txBody>
      </p:sp>
      <p:sp>
        <p:nvSpPr>
          <p:cNvPr id="4" name="Text Placeholder 3"/>
          <p:cNvSpPr>
            <a:spLocks noGrp="1"/>
          </p:cNvSpPr>
          <p:nvPr>
            <p:ph type="body" sz="quarter" idx="11"/>
          </p:nvPr>
        </p:nvSpPr>
        <p:spPr>
          <a:xfrm>
            <a:off x="5106473" y="2208731"/>
            <a:ext cx="3604654" cy="1668149"/>
          </a:xfrm>
        </p:spPr>
        <p:txBody>
          <a:bodyPr/>
          <a:lstStyle/>
          <a:p>
            <a:r>
              <a:rPr lang="en-US" dirty="0">
                <a:solidFill>
                  <a:schemeClr val="accent2"/>
                </a:solidFill>
              </a:rPr>
              <a:t>2</a:t>
            </a:r>
            <a:endParaRPr lang="en-US" dirty="0"/>
          </a:p>
          <a:p>
            <a:r>
              <a:rPr lang="en-US" dirty="0"/>
              <a:t>Text block goes here. Lorem ipsum dolor sit. </a:t>
            </a:r>
          </a:p>
        </p:txBody>
      </p:sp>
      <p:sp>
        <p:nvSpPr>
          <p:cNvPr id="5" name="Text Placeholder 4"/>
          <p:cNvSpPr>
            <a:spLocks noGrp="1"/>
          </p:cNvSpPr>
          <p:nvPr>
            <p:ph type="body" sz="quarter" idx="12"/>
          </p:nvPr>
        </p:nvSpPr>
        <p:spPr>
          <a:xfrm>
            <a:off x="9469996" y="2208731"/>
            <a:ext cx="3604654" cy="1668149"/>
          </a:xfrm>
        </p:spPr>
        <p:txBody>
          <a:bodyPr/>
          <a:lstStyle/>
          <a:p>
            <a:r>
              <a:rPr lang="en-US" dirty="0">
                <a:solidFill>
                  <a:schemeClr val="accent2"/>
                </a:solidFill>
              </a:rPr>
              <a:t>3</a:t>
            </a:r>
            <a:endParaRPr lang="en-US" dirty="0"/>
          </a:p>
          <a:p>
            <a:r>
              <a:rPr lang="en-US" dirty="0"/>
              <a:t>Text block goes here. Lorem ipsum dolor sit. </a:t>
            </a:r>
          </a:p>
        </p:txBody>
      </p:sp>
    </p:spTree>
    <p:extLst>
      <p:ext uri="{BB962C8B-B14F-4D97-AF65-F5344CB8AC3E}">
        <p14:creationId xmlns:p14="http://schemas.microsoft.com/office/powerpoint/2010/main" val="13676384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1107605"/>
            <a:ext cx="13126671" cy="1015663"/>
          </a:xfrm>
        </p:spPr>
        <p:txBody>
          <a:bodyPr/>
          <a:lstStyle/>
          <a:p>
            <a:r>
              <a:rPr lang="en-US" dirty="0"/>
              <a:t>INCOSE IS 2023 CSU Presenters:</a:t>
            </a:r>
          </a:p>
        </p:txBody>
      </p:sp>
      <p:sp>
        <p:nvSpPr>
          <p:cNvPr id="5" name="Text Placeholder 4">
            <a:extLst>
              <a:ext uri="{FF2B5EF4-FFF2-40B4-BE49-F238E27FC236}">
                <a16:creationId xmlns:a16="http://schemas.microsoft.com/office/drawing/2014/main" id="{45B483EB-6233-5F61-F583-55D2FA9514E1}"/>
              </a:ext>
            </a:extLst>
          </p:cNvPr>
          <p:cNvSpPr>
            <a:spLocks noGrp="1"/>
          </p:cNvSpPr>
          <p:nvPr>
            <p:ph type="body" sz="quarter" idx="10"/>
          </p:nvPr>
        </p:nvSpPr>
        <p:spPr>
          <a:xfrm>
            <a:off x="628072" y="2123268"/>
            <a:ext cx="12561453" cy="5183470"/>
          </a:xfrm>
        </p:spPr>
        <p:txBody>
          <a:bodyPr/>
          <a:lstStyle/>
          <a:p>
            <a:r>
              <a:rPr lang="en-US" dirty="0" err="1"/>
              <a:t>LEAPing</a:t>
            </a:r>
            <a:r>
              <a:rPr lang="en-US" dirty="0"/>
              <a:t> Ahead – The Space Development Agency’s Method for Planning for the Future  </a:t>
            </a:r>
          </a:p>
          <a:p>
            <a:pPr lvl="1"/>
            <a:r>
              <a:rPr lang="en-US" dirty="0"/>
              <a:t>Howard </a:t>
            </a:r>
            <a:r>
              <a:rPr lang="en-US" dirty="0" err="1"/>
              <a:t>Kleinwaks</a:t>
            </a:r>
            <a:r>
              <a:rPr lang="en-US" dirty="0"/>
              <a:t> (Colorado State University / Modern Technology Solutions, Inc. / Space Development Agency); Matthew Rich (Go Lion / Space Development Agency); Michael Butterfield, John F Turner (Space Development Agency)</a:t>
            </a:r>
          </a:p>
          <a:p>
            <a:r>
              <a:rPr lang="en-US" dirty="0"/>
              <a:t>Scalable, Flexible Implementation of MBSE and DevOps in VSEs: Design Considerations and a Case Study  </a:t>
            </a:r>
          </a:p>
          <a:p>
            <a:pPr lvl="1"/>
            <a:r>
              <a:rPr lang="en-US" dirty="0"/>
              <a:t>Cailin Simpson, Steven </a:t>
            </a:r>
            <a:r>
              <a:rPr lang="en-US" dirty="0" err="1"/>
              <a:t>Simske</a:t>
            </a:r>
            <a:r>
              <a:rPr lang="en-US" dirty="0"/>
              <a:t> (Colorado State University)</a:t>
            </a:r>
          </a:p>
          <a:p>
            <a:r>
              <a:rPr lang="en-US" dirty="0"/>
              <a:t>A Geo-Spatial Method for Calculating BEV Charging Inconvenience using Publicly Available Data  </a:t>
            </a:r>
          </a:p>
          <a:p>
            <a:pPr lvl="1"/>
            <a:r>
              <a:rPr lang="en-US" dirty="0"/>
              <a:t>Aaron Rabinowitz, Timothy Coburn (Colorado State University); John Smart (Idaho National Laboratory); Thomas Bradley (Colorado State University)</a:t>
            </a:r>
          </a:p>
          <a:p>
            <a:r>
              <a:rPr lang="en-US" dirty="0"/>
              <a:t>A Systems Approach to Reducing </a:t>
            </a:r>
            <a:r>
              <a:rPr lang="en-US" dirty="0" err="1"/>
              <a:t>Mispulls</a:t>
            </a:r>
            <a:r>
              <a:rPr lang="en-US" dirty="0"/>
              <a:t> and Misplaced Trailers for Trucking Fleets  </a:t>
            </a:r>
          </a:p>
          <a:p>
            <a:pPr lvl="1"/>
            <a:r>
              <a:rPr lang="en-US" dirty="0"/>
              <a:t>Sean Bumgarner (Colorado State University); Martin Span (Colorado State University/U.S. Air Force); Jeremy Daily (Colorado State University)</a:t>
            </a:r>
          </a:p>
          <a:p>
            <a:r>
              <a:rPr lang="en-US" dirty="0"/>
              <a:t>Barriers to implementing DevOps for Complex Safety-Critical Systems </a:t>
            </a:r>
          </a:p>
          <a:p>
            <a:pPr lvl="1"/>
            <a:r>
              <a:rPr lang="en-US" dirty="0"/>
              <a:t>Robin </a:t>
            </a:r>
            <a:r>
              <a:rPr lang="en-US" dirty="0" err="1"/>
              <a:t>Yeman</a:t>
            </a:r>
            <a:r>
              <a:rPr lang="en-US" dirty="0"/>
              <a:t> (Robin </a:t>
            </a:r>
            <a:r>
              <a:rPr lang="en-US" dirty="0" err="1"/>
              <a:t>Yeman</a:t>
            </a:r>
            <a:r>
              <a:rPr lang="en-US" dirty="0"/>
              <a:t>); Suzette Johnson (Northrop Grumman)</a:t>
            </a:r>
          </a:p>
        </p:txBody>
      </p:sp>
    </p:spTree>
    <p:extLst>
      <p:ext uri="{BB962C8B-B14F-4D97-AF65-F5344CB8AC3E}">
        <p14:creationId xmlns:p14="http://schemas.microsoft.com/office/powerpoint/2010/main" val="12920647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p:pic>
      <p:sp>
        <p:nvSpPr>
          <p:cNvPr id="3" name="Title 2"/>
          <p:cNvSpPr>
            <a:spLocks noGrp="1"/>
          </p:cNvSpPr>
          <p:nvPr>
            <p:ph type="title"/>
          </p:nvPr>
        </p:nvSpPr>
        <p:spPr/>
        <p:txBody>
          <a:bodyPr/>
          <a:lstStyle/>
          <a:p>
            <a:r>
              <a:rPr lang="en-US" dirty="0"/>
              <a:t>Copy Goes Here</a:t>
            </a:r>
          </a:p>
        </p:txBody>
      </p:sp>
      <p:sp>
        <p:nvSpPr>
          <p:cNvPr id="4" name="Text Placeholder 3"/>
          <p:cNvSpPr>
            <a:spLocks noGrp="1"/>
          </p:cNvSpPr>
          <p:nvPr>
            <p:ph type="body" sz="quarter" idx="11"/>
          </p:nvPr>
        </p:nvSpPr>
        <p:spPr/>
        <p:txBody>
          <a:bodyPr/>
          <a:lstStyle/>
          <a:p>
            <a:r>
              <a:rPr lang="en-US"/>
              <a:t>Lorem ipsum dolor sidac ebadbit amet, consectetur adi.</a:t>
            </a:r>
            <a:endParaRPr lang="en-US" dirty="0"/>
          </a:p>
        </p:txBody>
      </p:sp>
    </p:spTree>
    <p:extLst>
      <p:ext uri="{BB962C8B-B14F-4D97-AF65-F5344CB8AC3E}">
        <p14:creationId xmlns:p14="http://schemas.microsoft.com/office/powerpoint/2010/main" val="9615670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Headline Copy Goes Here</a:t>
            </a:r>
            <a:endParaRPr lang="en-US" dirty="0"/>
          </a:p>
        </p:txBody>
      </p:sp>
      <p:sp>
        <p:nvSpPr>
          <p:cNvPr id="3" name="Content Placeholder 2"/>
          <p:cNvSpPr>
            <a:spLocks noGrp="1"/>
          </p:cNvSpPr>
          <p:nvPr>
            <p:ph idx="1"/>
          </p:nvPr>
        </p:nvSpPr>
        <p:spPr/>
        <p:txBody>
          <a:bodyPr/>
          <a:lstStyle/>
          <a:p>
            <a:r>
              <a:rPr lang="en-US"/>
              <a:t>Click to add text</a:t>
            </a:r>
          </a:p>
          <a:p>
            <a:r>
              <a:rPr lang="en-US"/>
              <a:t>Click to add text</a:t>
            </a:r>
            <a:endParaRPr lang="en-US" dirty="0"/>
          </a:p>
        </p:txBody>
      </p:sp>
      <p:pic>
        <p:nvPicPr>
          <p:cNvPr id="11" name="Picture Placeholder 10"/>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5680571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Headline Copy Goes Here</a:t>
            </a:r>
            <a:endParaRPr lang="en-US" dirty="0"/>
          </a:p>
        </p:txBody>
      </p:sp>
      <p:sp>
        <p:nvSpPr>
          <p:cNvPr id="3" name="Content Placeholder 2"/>
          <p:cNvSpPr>
            <a:spLocks noGrp="1"/>
          </p:cNvSpPr>
          <p:nvPr>
            <p:ph idx="1"/>
          </p:nvPr>
        </p:nvSpPr>
        <p:spPr/>
        <p:txBody>
          <a:bodyPr/>
          <a:lstStyle/>
          <a:p>
            <a:r>
              <a:rPr lang="en-US"/>
              <a:t>Click to add text</a:t>
            </a:r>
          </a:p>
          <a:p>
            <a:r>
              <a:rPr lang="en-US"/>
              <a:t>Click to add text</a:t>
            </a:r>
            <a:endParaRPr lang="en-US" dirty="0"/>
          </a:p>
        </p:txBody>
      </p:sp>
      <p:pic>
        <p:nvPicPr>
          <p:cNvPr id="7" name="Picture Placeholder 6"/>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t="1336" b="1336"/>
          <a:stretch/>
        </p:blipFill>
        <p:spPr/>
      </p:pic>
    </p:spTree>
    <p:extLst>
      <p:ext uri="{BB962C8B-B14F-4D97-AF65-F5344CB8AC3E}">
        <p14:creationId xmlns:p14="http://schemas.microsoft.com/office/powerpoint/2010/main" val="10365844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3" name="Title 2"/>
          <p:cNvSpPr>
            <a:spLocks noGrp="1"/>
          </p:cNvSpPr>
          <p:nvPr>
            <p:ph type="title"/>
          </p:nvPr>
        </p:nvSpPr>
        <p:spPr/>
        <p:txBody>
          <a:bodyPr/>
          <a:lstStyle/>
          <a:p>
            <a:r>
              <a:rPr lang="en-US"/>
              <a:t>Headline Copy Goes Here</a:t>
            </a:r>
            <a:endParaRPr lang="en-US" dirty="0"/>
          </a:p>
        </p:txBody>
      </p:sp>
    </p:spTree>
    <p:extLst>
      <p:ext uri="{BB962C8B-B14F-4D97-AF65-F5344CB8AC3E}">
        <p14:creationId xmlns:p14="http://schemas.microsoft.com/office/powerpoint/2010/main" val="4416812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p:pic>
      <p:sp>
        <p:nvSpPr>
          <p:cNvPr id="5" name="Rectangle 4"/>
          <p:cNvSpPr/>
          <p:nvPr/>
        </p:nvSpPr>
        <p:spPr>
          <a:xfrm>
            <a:off x="8277412" y="6487326"/>
            <a:ext cx="5540188" cy="67235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274320" tIns="182880" rIns="274320" bIns="182880" rtlCol="0" anchor="ctr"/>
          <a:lstStyle/>
          <a:p>
            <a:r>
              <a:rPr lang="en-US" dirty="0"/>
              <a:t>Place text over photo in solid green box.</a:t>
            </a:r>
          </a:p>
        </p:txBody>
      </p:sp>
    </p:spTree>
    <p:extLst>
      <p:ext uri="{BB962C8B-B14F-4D97-AF65-F5344CB8AC3E}">
        <p14:creationId xmlns:p14="http://schemas.microsoft.com/office/powerpoint/2010/main" val="7737185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Headline Copy Goes Here</a:t>
            </a:r>
            <a:endParaRPr lang="en-US" dirty="0"/>
          </a:p>
        </p:txBody>
      </p:sp>
      <p:sp>
        <p:nvSpPr>
          <p:cNvPr id="3" name="Text Placeholder 2"/>
          <p:cNvSpPr>
            <a:spLocks noGrp="1"/>
          </p:cNvSpPr>
          <p:nvPr>
            <p:ph type="body" sz="quarter" idx="11"/>
          </p:nvPr>
        </p:nvSpPr>
        <p:spPr/>
        <p:txBody>
          <a:bodyPr/>
          <a:lstStyle/>
          <a:p>
            <a:r>
              <a:rPr lang="en-US"/>
              <a:t>Subheadline goes here</a:t>
            </a:r>
            <a:endParaRPr lang="en-US" dirty="0"/>
          </a:p>
        </p:txBody>
      </p:sp>
      <p:graphicFrame>
        <p:nvGraphicFramePr>
          <p:cNvPr id="5" name="Chart Placeholder 4"/>
          <p:cNvGraphicFramePr>
            <a:graphicFrameLocks noGrp="1"/>
          </p:cNvGraphicFramePr>
          <p:nvPr>
            <p:ph type="chart" sz="quarter" idx="12"/>
            <p:extLst>
              <p:ext uri="{D42A27DB-BD31-4B8C-83A1-F6EECF244321}">
                <p14:modId xmlns:p14="http://schemas.microsoft.com/office/powerpoint/2010/main" val="755465908"/>
              </p:ext>
            </p:extLst>
          </p:nvPr>
        </p:nvGraphicFramePr>
        <p:xfrm>
          <a:off x="1270000" y="1443038"/>
          <a:ext cx="6862763" cy="49958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513311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Placeholder 5"/>
          <p:cNvGraphicFramePr>
            <a:graphicFrameLocks noGrp="1"/>
          </p:cNvGraphicFramePr>
          <p:nvPr>
            <p:ph type="chart" sz="quarter" idx="12"/>
            <p:extLst>
              <p:ext uri="{D42A27DB-BD31-4B8C-83A1-F6EECF244321}">
                <p14:modId xmlns:p14="http://schemas.microsoft.com/office/powerpoint/2010/main" val="1727026923"/>
              </p:ext>
            </p:extLst>
          </p:nvPr>
        </p:nvGraphicFramePr>
        <p:xfrm>
          <a:off x="2112802" y="635120"/>
          <a:ext cx="9545798" cy="6949022"/>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 6"/>
          <p:cNvSpPr/>
          <p:nvPr/>
        </p:nvSpPr>
        <p:spPr>
          <a:xfrm>
            <a:off x="4629346" y="1853276"/>
            <a:ext cx="4512709" cy="451270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65951" y="3035988"/>
            <a:ext cx="4039498" cy="2558718"/>
          </a:xfrm>
        </p:spPr>
        <p:txBody>
          <a:bodyPr/>
          <a:lstStyle/>
          <a:p>
            <a:pPr algn="ctr">
              <a:lnSpc>
                <a:spcPct val="114000"/>
              </a:lnSpc>
            </a:pPr>
            <a:r>
              <a:rPr lang="en-US" sz="4800" dirty="0">
                <a:solidFill>
                  <a:schemeClr val="tx1"/>
                </a:solidFill>
              </a:rPr>
              <a:t>Supporting</a:t>
            </a:r>
            <a:br>
              <a:rPr lang="en-US" sz="4800" dirty="0">
                <a:solidFill>
                  <a:schemeClr val="tx1"/>
                </a:solidFill>
              </a:rPr>
            </a:br>
            <a:r>
              <a:rPr lang="en-US" sz="4800" dirty="0">
                <a:solidFill>
                  <a:schemeClr val="tx1"/>
                </a:solidFill>
              </a:rPr>
              <a:t>Copy Goes</a:t>
            </a:r>
            <a:br>
              <a:rPr lang="en-US" sz="4800" dirty="0">
                <a:solidFill>
                  <a:schemeClr val="tx1"/>
                </a:solidFill>
              </a:rPr>
            </a:br>
            <a:r>
              <a:rPr lang="en-US" sz="4800" dirty="0">
                <a:solidFill>
                  <a:schemeClr val="tx1"/>
                </a:solidFill>
              </a:rPr>
              <a:t>Here</a:t>
            </a:r>
          </a:p>
        </p:txBody>
      </p:sp>
    </p:spTree>
    <p:extLst>
      <p:ext uri="{BB962C8B-B14F-4D97-AF65-F5344CB8AC3E}">
        <p14:creationId xmlns:p14="http://schemas.microsoft.com/office/powerpoint/2010/main" val="9726362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CSU Color Palette</a:t>
            </a:r>
          </a:p>
        </p:txBody>
      </p:sp>
      <p:sp>
        <p:nvSpPr>
          <p:cNvPr id="51" name="Rectangle 50"/>
          <p:cNvSpPr/>
          <p:nvPr/>
        </p:nvSpPr>
        <p:spPr>
          <a:xfrm>
            <a:off x="1573993" y="2884643"/>
            <a:ext cx="730330" cy="7524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39959" tIns="69980" rIns="139959" bIns="69980" rtlCol="0" anchor="ctr"/>
          <a:lstStyle/>
          <a:p>
            <a:pPr algn="ctr"/>
            <a:endParaRPr lang="en-US" sz="2747">
              <a:solidFill>
                <a:schemeClr val="bg1"/>
              </a:solidFill>
              <a:latin typeface="+mj-lt"/>
            </a:endParaRPr>
          </a:p>
        </p:txBody>
      </p:sp>
      <p:sp>
        <p:nvSpPr>
          <p:cNvPr id="52" name="TextBox 51"/>
          <p:cNvSpPr txBox="1"/>
          <p:nvPr/>
        </p:nvSpPr>
        <p:spPr>
          <a:xfrm>
            <a:off x="1689309" y="3758050"/>
            <a:ext cx="499698" cy="710964"/>
          </a:xfrm>
          <a:prstGeom prst="rect">
            <a:avLst/>
          </a:prstGeom>
          <a:noFill/>
        </p:spPr>
        <p:txBody>
          <a:bodyPr wrap="square" lIns="0" tIns="0" rIns="0" bIns="0" rtlCol="0">
            <a:spAutoFit/>
          </a:bodyPr>
          <a:lstStyle/>
          <a:p>
            <a:pPr algn="ctr">
              <a:lnSpc>
                <a:spcPct val="110000"/>
              </a:lnSpc>
            </a:pPr>
            <a:r>
              <a:rPr lang="en-US" sz="1400" dirty="0">
                <a:solidFill>
                  <a:schemeClr val="tx2"/>
                </a:solidFill>
                <a:latin typeface="+mj-lt"/>
              </a:rPr>
              <a:t>30</a:t>
            </a:r>
          </a:p>
          <a:p>
            <a:pPr algn="ctr">
              <a:lnSpc>
                <a:spcPct val="110000"/>
              </a:lnSpc>
            </a:pPr>
            <a:r>
              <a:rPr lang="en-US" sz="1400" dirty="0">
                <a:solidFill>
                  <a:schemeClr val="tx2"/>
                </a:solidFill>
                <a:latin typeface="+mj-lt"/>
              </a:rPr>
              <a:t>77</a:t>
            </a:r>
          </a:p>
          <a:p>
            <a:pPr algn="ctr">
              <a:lnSpc>
                <a:spcPct val="110000"/>
              </a:lnSpc>
            </a:pPr>
            <a:r>
              <a:rPr lang="en-US" sz="1400" dirty="0">
                <a:solidFill>
                  <a:schemeClr val="tx2"/>
                </a:solidFill>
                <a:latin typeface="+mj-lt"/>
              </a:rPr>
              <a:t>43</a:t>
            </a:r>
          </a:p>
        </p:txBody>
      </p:sp>
      <p:sp>
        <p:nvSpPr>
          <p:cNvPr id="53" name="TextBox 52"/>
          <p:cNvSpPr txBox="1"/>
          <p:nvPr/>
        </p:nvSpPr>
        <p:spPr>
          <a:xfrm>
            <a:off x="851746" y="3758052"/>
            <a:ext cx="499698" cy="710964"/>
          </a:xfrm>
          <a:prstGeom prst="rect">
            <a:avLst/>
          </a:prstGeom>
          <a:noFill/>
        </p:spPr>
        <p:txBody>
          <a:bodyPr wrap="square" lIns="0" tIns="0" rIns="0" bIns="0" rtlCol="0">
            <a:spAutoFit/>
          </a:bodyPr>
          <a:lstStyle/>
          <a:p>
            <a:pPr algn="ctr">
              <a:lnSpc>
                <a:spcPct val="110000"/>
              </a:lnSpc>
            </a:pPr>
            <a:r>
              <a:rPr lang="en-US" sz="1400" dirty="0">
                <a:latin typeface="+mj-lt"/>
              </a:rPr>
              <a:t>R</a:t>
            </a:r>
          </a:p>
          <a:p>
            <a:pPr algn="ctr">
              <a:lnSpc>
                <a:spcPct val="110000"/>
              </a:lnSpc>
            </a:pPr>
            <a:r>
              <a:rPr lang="en-US" sz="1400" dirty="0">
                <a:latin typeface="+mj-lt"/>
              </a:rPr>
              <a:t>G</a:t>
            </a:r>
          </a:p>
          <a:p>
            <a:pPr algn="ctr">
              <a:lnSpc>
                <a:spcPct val="110000"/>
              </a:lnSpc>
            </a:pPr>
            <a:r>
              <a:rPr lang="en-US" sz="1400" dirty="0">
                <a:latin typeface="+mj-lt"/>
              </a:rPr>
              <a:t>B</a:t>
            </a:r>
          </a:p>
        </p:txBody>
      </p:sp>
      <p:sp>
        <p:nvSpPr>
          <p:cNvPr id="55" name="Rectangle 54"/>
          <p:cNvSpPr/>
          <p:nvPr/>
        </p:nvSpPr>
        <p:spPr>
          <a:xfrm>
            <a:off x="2900854" y="2884643"/>
            <a:ext cx="730330" cy="752461"/>
          </a:xfrm>
          <a:prstGeom prst="rect">
            <a:avLst/>
          </a:prstGeom>
          <a:solidFill>
            <a:srgbClr val="DAD490"/>
          </a:solidFill>
          <a:ln>
            <a:noFill/>
          </a:ln>
        </p:spPr>
        <p:style>
          <a:lnRef idx="2">
            <a:schemeClr val="accent1">
              <a:shade val="50000"/>
            </a:schemeClr>
          </a:lnRef>
          <a:fillRef idx="1">
            <a:schemeClr val="accent1"/>
          </a:fillRef>
          <a:effectRef idx="0">
            <a:schemeClr val="accent1"/>
          </a:effectRef>
          <a:fontRef idx="minor">
            <a:schemeClr val="lt1"/>
          </a:fontRef>
        </p:style>
        <p:txBody>
          <a:bodyPr lIns="139959" tIns="69980" rIns="139959" bIns="69980" rtlCol="0" anchor="ctr"/>
          <a:lstStyle/>
          <a:p>
            <a:pPr algn="ctr"/>
            <a:endParaRPr lang="en-US" sz="2747">
              <a:solidFill>
                <a:schemeClr val="bg1"/>
              </a:solidFill>
              <a:latin typeface="+mj-lt"/>
            </a:endParaRPr>
          </a:p>
        </p:txBody>
      </p:sp>
      <p:sp>
        <p:nvSpPr>
          <p:cNvPr id="56" name="TextBox 55"/>
          <p:cNvSpPr txBox="1"/>
          <p:nvPr/>
        </p:nvSpPr>
        <p:spPr>
          <a:xfrm>
            <a:off x="3016175" y="3758050"/>
            <a:ext cx="499698" cy="710964"/>
          </a:xfrm>
          <a:prstGeom prst="rect">
            <a:avLst/>
          </a:prstGeom>
          <a:noFill/>
        </p:spPr>
        <p:txBody>
          <a:bodyPr wrap="square" lIns="0" tIns="0" rIns="0" bIns="0" rtlCol="0">
            <a:spAutoFit/>
          </a:bodyPr>
          <a:lstStyle/>
          <a:p>
            <a:pPr algn="ctr">
              <a:lnSpc>
                <a:spcPct val="110000"/>
              </a:lnSpc>
            </a:pPr>
            <a:r>
              <a:rPr lang="en-US" sz="1400" dirty="0">
                <a:solidFill>
                  <a:schemeClr val="bg2"/>
                </a:solidFill>
                <a:latin typeface="+mj-lt"/>
              </a:rPr>
              <a:t>200</a:t>
            </a:r>
          </a:p>
          <a:p>
            <a:pPr algn="ctr">
              <a:lnSpc>
                <a:spcPct val="110000"/>
              </a:lnSpc>
            </a:pPr>
            <a:r>
              <a:rPr lang="en-US" sz="1400" dirty="0">
                <a:solidFill>
                  <a:schemeClr val="bg2"/>
                </a:solidFill>
                <a:latin typeface="+mj-lt"/>
              </a:rPr>
              <a:t>195</a:t>
            </a:r>
          </a:p>
          <a:p>
            <a:pPr algn="ctr">
              <a:lnSpc>
                <a:spcPct val="110000"/>
              </a:lnSpc>
            </a:pPr>
            <a:r>
              <a:rPr lang="en-US" sz="1400" dirty="0">
                <a:solidFill>
                  <a:schemeClr val="bg2"/>
                </a:solidFill>
                <a:latin typeface="+mj-lt"/>
              </a:rPr>
              <a:t>114</a:t>
            </a:r>
          </a:p>
        </p:txBody>
      </p:sp>
      <p:sp>
        <p:nvSpPr>
          <p:cNvPr id="78" name="Rectangle 77"/>
          <p:cNvSpPr/>
          <p:nvPr/>
        </p:nvSpPr>
        <p:spPr>
          <a:xfrm>
            <a:off x="4227718" y="2884643"/>
            <a:ext cx="730330" cy="75246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39959" tIns="69980" rIns="139959" bIns="69980" rtlCol="0" anchor="ctr"/>
          <a:lstStyle/>
          <a:p>
            <a:pPr algn="ctr"/>
            <a:endParaRPr lang="en-US" sz="2747">
              <a:solidFill>
                <a:schemeClr val="bg1"/>
              </a:solidFill>
              <a:latin typeface="+mj-lt"/>
            </a:endParaRPr>
          </a:p>
        </p:txBody>
      </p:sp>
      <p:sp>
        <p:nvSpPr>
          <p:cNvPr id="80" name="TextBox 79"/>
          <p:cNvSpPr txBox="1"/>
          <p:nvPr/>
        </p:nvSpPr>
        <p:spPr>
          <a:xfrm>
            <a:off x="4343037" y="3758052"/>
            <a:ext cx="499698" cy="690445"/>
          </a:xfrm>
          <a:prstGeom prst="rect">
            <a:avLst/>
          </a:prstGeom>
          <a:noFill/>
        </p:spPr>
        <p:txBody>
          <a:bodyPr wrap="square" lIns="0" tIns="0" rIns="0" bIns="0" rtlCol="0">
            <a:spAutoFit/>
          </a:bodyPr>
          <a:lstStyle/>
          <a:p>
            <a:pPr algn="ctr">
              <a:lnSpc>
                <a:spcPct val="110000"/>
              </a:lnSpc>
            </a:pPr>
            <a:r>
              <a:rPr lang="en-US" sz="1400" dirty="0">
                <a:solidFill>
                  <a:schemeClr val="bg1">
                    <a:lumMod val="50000"/>
                  </a:schemeClr>
                </a:solidFill>
                <a:latin typeface="+mj-lt"/>
              </a:rPr>
              <a:t>255</a:t>
            </a:r>
          </a:p>
          <a:p>
            <a:pPr algn="ctr">
              <a:lnSpc>
                <a:spcPct val="110000"/>
              </a:lnSpc>
            </a:pPr>
            <a:r>
              <a:rPr lang="en-US" sz="1400" dirty="0">
                <a:solidFill>
                  <a:schemeClr val="bg1">
                    <a:lumMod val="50000"/>
                  </a:schemeClr>
                </a:solidFill>
                <a:latin typeface="+mj-lt"/>
              </a:rPr>
              <a:t>255</a:t>
            </a:r>
          </a:p>
          <a:p>
            <a:pPr algn="ctr">
              <a:lnSpc>
                <a:spcPct val="110000"/>
              </a:lnSpc>
            </a:pPr>
            <a:r>
              <a:rPr lang="en-US" sz="1400" dirty="0">
                <a:solidFill>
                  <a:schemeClr val="bg1">
                    <a:lumMod val="50000"/>
                  </a:schemeClr>
                </a:solidFill>
                <a:latin typeface="+mj-lt"/>
              </a:rPr>
              <a:t>255</a:t>
            </a:r>
          </a:p>
        </p:txBody>
      </p:sp>
      <p:sp>
        <p:nvSpPr>
          <p:cNvPr id="116" name="TextBox 115"/>
          <p:cNvSpPr txBox="1"/>
          <p:nvPr/>
        </p:nvSpPr>
        <p:spPr>
          <a:xfrm>
            <a:off x="788828" y="2225271"/>
            <a:ext cx="3367010" cy="343299"/>
          </a:xfrm>
          <a:prstGeom prst="rect">
            <a:avLst/>
          </a:prstGeom>
          <a:noFill/>
        </p:spPr>
        <p:txBody>
          <a:bodyPr wrap="square" lIns="0" tIns="0" rIns="0" bIns="0" rtlCol="0">
            <a:spAutoFit/>
          </a:bodyPr>
          <a:lstStyle/>
          <a:p>
            <a:pPr>
              <a:lnSpc>
                <a:spcPct val="110000"/>
              </a:lnSpc>
            </a:pPr>
            <a:r>
              <a:rPr lang="en-US" sz="2198" dirty="0">
                <a:ea typeface="Franklin Gothic Book" charset="0"/>
                <a:cs typeface="Franklin Gothic Book" charset="0"/>
              </a:rPr>
              <a:t>Primary Color Palette</a:t>
            </a:r>
          </a:p>
        </p:txBody>
      </p:sp>
      <p:sp>
        <p:nvSpPr>
          <p:cNvPr id="120" name="TextBox 119"/>
          <p:cNvSpPr txBox="1"/>
          <p:nvPr/>
        </p:nvSpPr>
        <p:spPr>
          <a:xfrm>
            <a:off x="851746" y="6178004"/>
            <a:ext cx="499698" cy="710964"/>
          </a:xfrm>
          <a:prstGeom prst="rect">
            <a:avLst/>
          </a:prstGeom>
          <a:noFill/>
        </p:spPr>
        <p:txBody>
          <a:bodyPr wrap="square" lIns="0" tIns="0" rIns="0" bIns="0" rtlCol="0">
            <a:spAutoFit/>
          </a:bodyPr>
          <a:lstStyle/>
          <a:p>
            <a:pPr algn="ctr">
              <a:lnSpc>
                <a:spcPct val="110000"/>
              </a:lnSpc>
            </a:pPr>
            <a:r>
              <a:rPr lang="en-US" sz="1400" dirty="0">
                <a:latin typeface="+mj-lt"/>
              </a:rPr>
              <a:t>R</a:t>
            </a:r>
          </a:p>
          <a:p>
            <a:pPr algn="ctr">
              <a:lnSpc>
                <a:spcPct val="110000"/>
              </a:lnSpc>
            </a:pPr>
            <a:r>
              <a:rPr lang="en-US" sz="1400" dirty="0">
                <a:latin typeface="+mj-lt"/>
              </a:rPr>
              <a:t>G</a:t>
            </a:r>
          </a:p>
          <a:p>
            <a:pPr algn="ctr">
              <a:lnSpc>
                <a:spcPct val="110000"/>
              </a:lnSpc>
            </a:pPr>
            <a:r>
              <a:rPr lang="en-US" sz="1400" dirty="0">
                <a:latin typeface="+mj-lt"/>
              </a:rPr>
              <a:t>B</a:t>
            </a:r>
          </a:p>
        </p:txBody>
      </p:sp>
      <p:sp>
        <p:nvSpPr>
          <p:cNvPr id="121" name="Rectangle 120"/>
          <p:cNvSpPr/>
          <p:nvPr/>
        </p:nvSpPr>
        <p:spPr>
          <a:xfrm>
            <a:off x="1573993" y="5540141"/>
            <a:ext cx="504343" cy="5196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9959" tIns="69980" rIns="139959" bIns="69980" rtlCol="0" anchor="ctr"/>
          <a:lstStyle/>
          <a:p>
            <a:pPr algn="ctr"/>
            <a:endParaRPr lang="en-US" sz="2747">
              <a:solidFill>
                <a:schemeClr val="bg1"/>
              </a:solidFill>
              <a:latin typeface="+mj-lt"/>
            </a:endParaRPr>
          </a:p>
        </p:txBody>
      </p:sp>
      <p:sp>
        <p:nvSpPr>
          <p:cNvPr id="122" name="TextBox 121"/>
          <p:cNvSpPr txBox="1"/>
          <p:nvPr/>
        </p:nvSpPr>
        <p:spPr>
          <a:xfrm>
            <a:off x="1582757" y="6178002"/>
            <a:ext cx="499698" cy="710964"/>
          </a:xfrm>
          <a:prstGeom prst="rect">
            <a:avLst/>
          </a:prstGeom>
          <a:noFill/>
        </p:spPr>
        <p:txBody>
          <a:bodyPr wrap="square" lIns="0" tIns="0" rIns="0" bIns="0" rtlCol="0">
            <a:spAutoFit/>
          </a:bodyPr>
          <a:lstStyle/>
          <a:p>
            <a:pPr algn="ctr">
              <a:lnSpc>
                <a:spcPct val="110000"/>
              </a:lnSpc>
            </a:pPr>
            <a:r>
              <a:rPr lang="en-US" sz="1400" dirty="0">
                <a:solidFill>
                  <a:schemeClr val="accent2"/>
                </a:solidFill>
                <a:latin typeface="+mj-lt"/>
              </a:rPr>
              <a:t>201</a:t>
            </a:r>
          </a:p>
          <a:p>
            <a:pPr algn="ctr">
              <a:lnSpc>
                <a:spcPct val="110000"/>
              </a:lnSpc>
            </a:pPr>
            <a:r>
              <a:rPr lang="en-US" sz="1400" dirty="0">
                <a:solidFill>
                  <a:schemeClr val="accent2"/>
                </a:solidFill>
                <a:latin typeface="+mj-lt"/>
              </a:rPr>
              <a:t>216</a:t>
            </a:r>
          </a:p>
          <a:p>
            <a:pPr algn="ctr">
              <a:lnSpc>
                <a:spcPct val="110000"/>
              </a:lnSpc>
            </a:pPr>
            <a:r>
              <a:rPr lang="en-US" sz="1400" dirty="0">
                <a:solidFill>
                  <a:schemeClr val="accent2"/>
                </a:solidFill>
                <a:latin typeface="+mj-lt"/>
              </a:rPr>
              <a:t>69</a:t>
            </a:r>
          </a:p>
        </p:txBody>
      </p:sp>
      <p:sp>
        <p:nvSpPr>
          <p:cNvPr id="123" name="Rectangle 122"/>
          <p:cNvSpPr/>
          <p:nvPr/>
        </p:nvSpPr>
        <p:spPr>
          <a:xfrm>
            <a:off x="2501847" y="5540141"/>
            <a:ext cx="504343" cy="5196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39959" tIns="69980" rIns="139959" bIns="69980" rtlCol="0" anchor="ctr"/>
          <a:lstStyle/>
          <a:p>
            <a:pPr algn="ctr"/>
            <a:endParaRPr lang="en-US" sz="2747">
              <a:solidFill>
                <a:schemeClr val="bg1"/>
              </a:solidFill>
              <a:latin typeface="+mj-lt"/>
            </a:endParaRPr>
          </a:p>
        </p:txBody>
      </p:sp>
      <p:sp>
        <p:nvSpPr>
          <p:cNvPr id="124" name="TextBox 123"/>
          <p:cNvSpPr txBox="1"/>
          <p:nvPr/>
        </p:nvSpPr>
        <p:spPr>
          <a:xfrm>
            <a:off x="2510608" y="6178002"/>
            <a:ext cx="499698" cy="710964"/>
          </a:xfrm>
          <a:prstGeom prst="rect">
            <a:avLst/>
          </a:prstGeom>
          <a:noFill/>
        </p:spPr>
        <p:txBody>
          <a:bodyPr wrap="square" lIns="0" tIns="0" rIns="0" bIns="0" rtlCol="0">
            <a:spAutoFit/>
          </a:bodyPr>
          <a:lstStyle/>
          <a:p>
            <a:pPr algn="ctr">
              <a:lnSpc>
                <a:spcPct val="110000"/>
              </a:lnSpc>
            </a:pPr>
            <a:r>
              <a:rPr lang="en-US" sz="1400" dirty="0">
                <a:solidFill>
                  <a:schemeClr val="accent3"/>
                </a:solidFill>
                <a:latin typeface="+mj-lt"/>
              </a:rPr>
              <a:t>204</a:t>
            </a:r>
          </a:p>
          <a:p>
            <a:pPr algn="ctr">
              <a:lnSpc>
                <a:spcPct val="110000"/>
              </a:lnSpc>
            </a:pPr>
            <a:r>
              <a:rPr lang="en-US" sz="1400" dirty="0">
                <a:solidFill>
                  <a:schemeClr val="accent3"/>
                </a:solidFill>
                <a:latin typeface="+mj-lt"/>
              </a:rPr>
              <a:t>84</a:t>
            </a:r>
          </a:p>
          <a:p>
            <a:pPr algn="ctr">
              <a:lnSpc>
                <a:spcPct val="110000"/>
              </a:lnSpc>
            </a:pPr>
            <a:r>
              <a:rPr lang="en-US" sz="1400" dirty="0">
                <a:solidFill>
                  <a:schemeClr val="accent3"/>
                </a:solidFill>
                <a:latin typeface="+mj-lt"/>
              </a:rPr>
              <a:t>48</a:t>
            </a:r>
          </a:p>
        </p:txBody>
      </p:sp>
      <p:sp>
        <p:nvSpPr>
          <p:cNvPr id="125" name="Rectangle 124"/>
          <p:cNvSpPr/>
          <p:nvPr/>
        </p:nvSpPr>
        <p:spPr>
          <a:xfrm>
            <a:off x="3429700" y="5540141"/>
            <a:ext cx="504343" cy="5196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39959" tIns="69980" rIns="139959" bIns="69980" rtlCol="0" anchor="ctr"/>
          <a:lstStyle/>
          <a:p>
            <a:pPr algn="ctr"/>
            <a:endParaRPr lang="en-US" sz="2747">
              <a:solidFill>
                <a:schemeClr val="bg1"/>
              </a:solidFill>
              <a:latin typeface="+mj-lt"/>
            </a:endParaRPr>
          </a:p>
        </p:txBody>
      </p:sp>
      <p:sp>
        <p:nvSpPr>
          <p:cNvPr id="126" name="TextBox 125"/>
          <p:cNvSpPr txBox="1"/>
          <p:nvPr/>
        </p:nvSpPr>
        <p:spPr>
          <a:xfrm>
            <a:off x="3438461" y="6178002"/>
            <a:ext cx="499698" cy="710964"/>
          </a:xfrm>
          <a:prstGeom prst="rect">
            <a:avLst/>
          </a:prstGeom>
          <a:noFill/>
        </p:spPr>
        <p:txBody>
          <a:bodyPr wrap="square" lIns="0" tIns="0" rIns="0" bIns="0" rtlCol="0">
            <a:spAutoFit/>
          </a:bodyPr>
          <a:lstStyle/>
          <a:p>
            <a:pPr algn="ctr">
              <a:lnSpc>
                <a:spcPct val="110000"/>
              </a:lnSpc>
            </a:pPr>
            <a:r>
              <a:rPr lang="en-US" sz="1400" dirty="0">
                <a:solidFill>
                  <a:schemeClr val="accent4"/>
                </a:solidFill>
                <a:latin typeface="+mj-lt"/>
              </a:rPr>
              <a:t>16</a:t>
            </a:r>
          </a:p>
          <a:p>
            <a:pPr algn="ctr">
              <a:lnSpc>
                <a:spcPct val="110000"/>
              </a:lnSpc>
            </a:pPr>
            <a:r>
              <a:rPr lang="en-US" sz="1400" dirty="0">
                <a:solidFill>
                  <a:schemeClr val="accent4"/>
                </a:solidFill>
                <a:latin typeface="+mj-lt"/>
              </a:rPr>
              <a:t>84</a:t>
            </a:r>
          </a:p>
          <a:p>
            <a:pPr algn="ctr">
              <a:lnSpc>
                <a:spcPct val="110000"/>
              </a:lnSpc>
            </a:pPr>
            <a:r>
              <a:rPr lang="en-US" sz="1400" dirty="0">
                <a:solidFill>
                  <a:schemeClr val="accent4"/>
                </a:solidFill>
                <a:latin typeface="+mj-lt"/>
              </a:rPr>
              <a:t>86</a:t>
            </a:r>
          </a:p>
        </p:txBody>
      </p:sp>
      <p:sp>
        <p:nvSpPr>
          <p:cNvPr id="131" name="TextBox 130"/>
          <p:cNvSpPr txBox="1"/>
          <p:nvPr/>
        </p:nvSpPr>
        <p:spPr>
          <a:xfrm>
            <a:off x="788828" y="4880769"/>
            <a:ext cx="3367010" cy="343299"/>
          </a:xfrm>
          <a:prstGeom prst="rect">
            <a:avLst/>
          </a:prstGeom>
          <a:noFill/>
        </p:spPr>
        <p:txBody>
          <a:bodyPr wrap="square" lIns="0" tIns="0" rIns="0" bIns="0" rtlCol="0">
            <a:spAutoFit/>
          </a:bodyPr>
          <a:lstStyle/>
          <a:p>
            <a:pPr>
              <a:lnSpc>
                <a:spcPct val="110000"/>
              </a:lnSpc>
            </a:pPr>
            <a:r>
              <a:rPr lang="en-US" sz="2198" dirty="0">
                <a:ea typeface="Franklin Gothic Book" charset="0"/>
                <a:cs typeface="Franklin Gothic Book" charset="0"/>
              </a:rPr>
              <a:t>Tertiary Color Palette</a:t>
            </a:r>
          </a:p>
        </p:txBody>
      </p:sp>
      <p:cxnSp>
        <p:nvCxnSpPr>
          <p:cNvPr id="117" name="Straight Connector 116"/>
          <p:cNvCxnSpPr/>
          <p:nvPr/>
        </p:nvCxnSpPr>
        <p:spPr>
          <a:xfrm>
            <a:off x="727211" y="2662594"/>
            <a:ext cx="456324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727211" y="5318093"/>
            <a:ext cx="562712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357553" y="5540141"/>
            <a:ext cx="504343" cy="51962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39959" tIns="69980" rIns="139959" bIns="69980" rtlCol="0" anchor="ctr"/>
          <a:lstStyle/>
          <a:p>
            <a:pPr algn="ctr"/>
            <a:endParaRPr lang="en-US" sz="2747">
              <a:solidFill>
                <a:schemeClr val="bg1"/>
              </a:solidFill>
              <a:latin typeface="+mj-lt"/>
            </a:endParaRPr>
          </a:p>
        </p:txBody>
      </p:sp>
      <p:sp>
        <p:nvSpPr>
          <p:cNvPr id="41" name="TextBox 40"/>
          <p:cNvSpPr txBox="1"/>
          <p:nvPr/>
        </p:nvSpPr>
        <p:spPr>
          <a:xfrm>
            <a:off x="4366313" y="6178002"/>
            <a:ext cx="499698" cy="710964"/>
          </a:xfrm>
          <a:prstGeom prst="rect">
            <a:avLst/>
          </a:prstGeom>
          <a:noFill/>
        </p:spPr>
        <p:txBody>
          <a:bodyPr wrap="square" lIns="0" tIns="0" rIns="0" bIns="0" rtlCol="0">
            <a:spAutoFit/>
          </a:bodyPr>
          <a:lstStyle/>
          <a:p>
            <a:pPr algn="ctr">
              <a:lnSpc>
                <a:spcPct val="110000"/>
              </a:lnSpc>
            </a:pPr>
            <a:r>
              <a:rPr lang="en-US" sz="1400" dirty="0">
                <a:solidFill>
                  <a:schemeClr val="accent5"/>
                </a:solidFill>
                <a:latin typeface="+mj-lt"/>
              </a:rPr>
              <a:t>18</a:t>
            </a:r>
          </a:p>
          <a:p>
            <a:pPr algn="ctr">
              <a:lnSpc>
                <a:spcPct val="110000"/>
              </a:lnSpc>
            </a:pPr>
            <a:r>
              <a:rPr lang="en-US" sz="1400" dirty="0">
                <a:solidFill>
                  <a:schemeClr val="accent5"/>
                </a:solidFill>
                <a:latin typeface="+mj-lt"/>
              </a:rPr>
              <a:t>164</a:t>
            </a:r>
          </a:p>
          <a:p>
            <a:pPr algn="ctr">
              <a:lnSpc>
                <a:spcPct val="110000"/>
              </a:lnSpc>
            </a:pPr>
            <a:r>
              <a:rPr lang="en-US" sz="1400" dirty="0">
                <a:solidFill>
                  <a:schemeClr val="accent5"/>
                </a:solidFill>
                <a:latin typeface="+mj-lt"/>
              </a:rPr>
              <a:t>182</a:t>
            </a:r>
          </a:p>
        </p:txBody>
      </p:sp>
      <p:sp>
        <p:nvSpPr>
          <p:cNvPr id="42" name="Rectangle 41"/>
          <p:cNvSpPr/>
          <p:nvPr/>
        </p:nvSpPr>
        <p:spPr>
          <a:xfrm>
            <a:off x="5285406" y="5540141"/>
            <a:ext cx="504343" cy="5196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39959" tIns="69980" rIns="139959" bIns="69980" rtlCol="0" anchor="ctr"/>
          <a:lstStyle/>
          <a:p>
            <a:pPr algn="ctr"/>
            <a:endParaRPr lang="en-US" sz="2747">
              <a:solidFill>
                <a:schemeClr val="bg1"/>
              </a:solidFill>
              <a:latin typeface="+mj-lt"/>
            </a:endParaRPr>
          </a:p>
        </p:txBody>
      </p:sp>
      <p:sp>
        <p:nvSpPr>
          <p:cNvPr id="43" name="TextBox 42"/>
          <p:cNvSpPr txBox="1"/>
          <p:nvPr/>
        </p:nvSpPr>
        <p:spPr>
          <a:xfrm>
            <a:off x="5294166" y="6178004"/>
            <a:ext cx="499698" cy="710964"/>
          </a:xfrm>
          <a:prstGeom prst="rect">
            <a:avLst/>
          </a:prstGeom>
          <a:noFill/>
        </p:spPr>
        <p:txBody>
          <a:bodyPr wrap="square" lIns="0" tIns="0" rIns="0" bIns="0" rtlCol="0">
            <a:spAutoFit/>
          </a:bodyPr>
          <a:lstStyle/>
          <a:p>
            <a:pPr algn="ctr">
              <a:lnSpc>
                <a:spcPct val="110000"/>
              </a:lnSpc>
            </a:pPr>
            <a:r>
              <a:rPr lang="en-US" sz="1400" dirty="0">
                <a:solidFill>
                  <a:schemeClr val="accent6"/>
                </a:solidFill>
                <a:latin typeface="+mj-lt"/>
              </a:rPr>
              <a:t>236</a:t>
            </a:r>
          </a:p>
          <a:p>
            <a:pPr algn="ctr">
              <a:lnSpc>
                <a:spcPct val="110000"/>
              </a:lnSpc>
            </a:pPr>
            <a:r>
              <a:rPr lang="en-US" sz="1400" dirty="0">
                <a:solidFill>
                  <a:schemeClr val="accent6"/>
                </a:solidFill>
                <a:latin typeface="+mj-lt"/>
              </a:rPr>
              <a:t>197</a:t>
            </a:r>
          </a:p>
          <a:p>
            <a:pPr algn="ctr">
              <a:lnSpc>
                <a:spcPct val="110000"/>
              </a:lnSpc>
            </a:pPr>
            <a:r>
              <a:rPr lang="en-US" sz="1400" dirty="0">
                <a:solidFill>
                  <a:schemeClr val="accent6"/>
                </a:solidFill>
                <a:latin typeface="+mj-lt"/>
              </a:rPr>
              <a:t>48</a:t>
            </a:r>
          </a:p>
        </p:txBody>
      </p:sp>
      <p:sp>
        <p:nvSpPr>
          <p:cNvPr id="32" name="Rectangle 31"/>
          <p:cNvSpPr/>
          <p:nvPr/>
        </p:nvSpPr>
        <p:spPr>
          <a:xfrm>
            <a:off x="8011140" y="2884643"/>
            <a:ext cx="730330" cy="7524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39959" tIns="69980" rIns="139959" bIns="69980" rtlCol="0" anchor="ctr"/>
          <a:lstStyle/>
          <a:p>
            <a:pPr algn="ctr"/>
            <a:endParaRPr lang="en-US" sz="2747">
              <a:solidFill>
                <a:schemeClr val="bg1"/>
              </a:solidFill>
              <a:latin typeface="+mj-lt"/>
            </a:endParaRPr>
          </a:p>
        </p:txBody>
      </p:sp>
      <p:sp>
        <p:nvSpPr>
          <p:cNvPr id="33" name="TextBox 32"/>
          <p:cNvSpPr txBox="1"/>
          <p:nvPr/>
        </p:nvSpPr>
        <p:spPr>
          <a:xfrm>
            <a:off x="8126456" y="3758050"/>
            <a:ext cx="499698" cy="710964"/>
          </a:xfrm>
          <a:prstGeom prst="rect">
            <a:avLst/>
          </a:prstGeom>
          <a:noFill/>
        </p:spPr>
        <p:txBody>
          <a:bodyPr wrap="square" lIns="0" tIns="0" rIns="0" bIns="0" rtlCol="0">
            <a:spAutoFit/>
          </a:bodyPr>
          <a:lstStyle/>
          <a:p>
            <a:pPr algn="ctr">
              <a:lnSpc>
                <a:spcPct val="110000"/>
              </a:lnSpc>
            </a:pPr>
            <a:r>
              <a:rPr lang="en-US" sz="1400" dirty="0">
                <a:latin typeface="+mj-lt"/>
              </a:rPr>
              <a:t>89</a:t>
            </a:r>
          </a:p>
          <a:p>
            <a:pPr algn="ctr">
              <a:lnSpc>
                <a:spcPct val="110000"/>
              </a:lnSpc>
            </a:pPr>
            <a:r>
              <a:rPr lang="en-US" sz="1400" dirty="0">
                <a:latin typeface="+mj-lt"/>
              </a:rPr>
              <a:t>89</a:t>
            </a:r>
          </a:p>
          <a:p>
            <a:pPr algn="ctr">
              <a:lnSpc>
                <a:spcPct val="110000"/>
              </a:lnSpc>
            </a:pPr>
            <a:r>
              <a:rPr lang="en-US" sz="1400" dirty="0">
                <a:latin typeface="+mj-lt"/>
              </a:rPr>
              <a:t>91</a:t>
            </a:r>
          </a:p>
        </p:txBody>
      </p:sp>
      <p:sp>
        <p:nvSpPr>
          <p:cNvPr id="34" name="TextBox 33"/>
          <p:cNvSpPr txBox="1"/>
          <p:nvPr/>
        </p:nvSpPr>
        <p:spPr>
          <a:xfrm>
            <a:off x="5962032" y="3758052"/>
            <a:ext cx="499698" cy="710964"/>
          </a:xfrm>
          <a:prstGeom prst="rect">
            <a:avLst/>
          </a:prstGeom>
          <a:noFill/>
        </p:spPr>
        <p:txBody>
          <a:bodyPr wrap="square" lIns="0" tIns="0" rIns="0" bIns="0" rtlCol="0">
            <a:spAutoFit/>
          </a:bodyPr>
          <a:lstStyle/>
          <a:p>
            <a:pPr algn="ctr">
              <a:lnSpc>
                <a:spcPct val="110000"/>
              </a:lnSpc>
            </a:pPr>
            <a:r>
              <a:rPr lang="en-US" sz="1400" dirty="0">
                <a:latin typeface="+mj-lt"/>
              </a:rPr>
              <a:t>R</a:t>
            </a:r>
          </a:p>
          <a:p>
            <a:pPr algn="ctr">
              <a:lnSpc>
                <a:spcPct val="110000"/>
              </a:lnSpc>
            </a:pPr>
            <a:r>
              <a:rPr lang="en-US" sz="1400" dirty="0">
                <a:latin typeface="+mj-lt"/>
              </a:rPr>
              <a:t>G</a:t>
            </a:r>
          </a:p>
          <a:p>
            <a:pPr algn="ctr">
              <a:lnSpc>
                <a:spcPct val="110000"/>
              </a:lnSpc>
            </a:pPr>
            <a:r>
              <a:rPr lang="en-US" sz="1400" dirty="0">
                <a:latin typeface="+mj-lt"/>
              </a:rPr>
              <a:t>B</a:t>
            </a:r>
          </a:p>
        </p:txBody>
      </p:sp>
      <p:sp>
        <p:nvSpPr>
          <p:cNvPr id="35" name="Rectangle 34"/>
          <p:cNvSpPr/>
          <p:nvPr/>
        </p:nvSpPr>
        <p:spPr>
          <a:xfrm>
            <a:off x="6690648" y="2884643"/>
            <a:ext cx="730330" cy="7524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39959" tIns="69980" rIns="139959" bIns="69980" rtlCol="0" anchor="ctr"/>
          <a:lstStyle/>
          <a:p>
            <a:pPr algn="ctr"/>
            <a:endParaRPr lang="en-US" sz="2747">
              <a:solidFill>
                <a:schemeClr val="bg1"/>
              </a:solidFill>
              <a:latin typeface="+mj-lt"/>
            </a:endParaRPr>
          </a:p>
        </p:txBody>
      </p:sp>
      <p:sp>
        <p:nvSpPr>
          <p:cNvPr id="36" name="TextBox 35"/>
          <p:cNvSpPr txBox="1"/>
          <p:nvPr/>
        </p:nvSpPr>
        <p:spPr>
          <a:xfrm>
            <a:off x="6805969" y="3758050"/>
            <a:ext cx="499698" cy="710964"/>
          </a:xfrm>
          <a:prstGeom prst="rect">
            <a:avLst/>
          </a:prstGeom>
          <a:noFill/>
        </p:spPr>
        <p:txBody>
          <a:bodyPr wrap="square" lIns="0" tIns="0" rIns="0" bIns="0" rtlCol="0">
            <a:spAutoFit/>
          </a:bodyPr>
          <a:lstStyle/>
          <a:p>
            <a:pPr algn="ctr">
              <a:lnSpc>
                <a:spcPct val="110000"/>
              </a:lnSpc>
            </a:pPr>
            <a:r>
              <a:rPr lang="en-US" sz="1400" dirty="0">
                <a:solidFill>
                  <a:schemeClr val="accent1"/>
                </a:solidFill>
              </a:rPr>
              <a:t>217</a:t>
            </a:r>
          </a:p>
          <a:p>
            <a:pPr algn="ctr">
              <a:lnSpc>
                <a:spcPct val="110000"/>
              </a:lnSpc>
            </a:pPr>
            <a:r>
              <a:rPr lang="en-US" sz="1400" dirty="0">
                <a:solidFill>
                  <a:schemeClr val="accent1"/>
                </a:solidFill>
              </a:rPr>
              <a:t>120</a:t>
            </a:r>
          </a:p>
          <a:p>
            <a:pPr algn="ctr">
              <a:lnSpc>
                <a:spcPct val="110000"/>
              </a:lnSpc>
            </a:pPr>
            <a:r>
              <a:rPr lang="en-US" sz="1400" dirty="0">
                <a:solidFill>
                  <a:schemeClr val="accent1"/>
                </a:solidFill>
              </a:rPr>
              <a:t>45</a:t>
            </a:r>
          </a:p>
        </p:txBody>
      </p:sp>
      <p:sp>
        <p:nvSpPr>
          <p:cNvPr id="37" name="TextBox 36"/>
          <p:cNvSpPr txBox="1"/>
          <p:nvPr/>
        </p:nvSpPr>
        <p:spPr>
          <a:xfrm>
            <a:off x="5899114" y="2225271"/>
            <a:ext cx="3367010" cy="343299"/>
          </a:xfrm>
          <a:prstGeom prst="rect">
            <a:avLst/>
          </a:prstGeom>
          <a:noFill/>
        </p:spPr>
        <p:txBody>
          <a:bodyPr wrap="square" lIns="0" tIns="0" rIns="0" bIns="0" rtlCol="0">
            <a:spAutoFit/>
          </a:bodyPr>
          <a:lstStyle/>
          <a:p>
            <a:pPr>
              <a:lnSpc>
                <a:spcPct val="110000"/>
              </a:lnSpc>
            </a:pPr>
            <a:r>
              <a:rPr lang="en-US" sz="2198" dirty="0">
                <a:ea typeface="Franklin Gothic Book" charset="0"/>
                <a:cs typeface="Franklin Gothic Book" charset="0"/>
              </a:rPr>
              <a:t>Secondary Color Palette</a:t>
            </a:r>
          </a:p>
        </p:txBody>
      </p:sp>
      <p:cxnSp>
        <p:nvCxnSpPr>
          <p:cNvPr id="38" name="Straight Connector 37"/>
          <p:cNvCxnSpPr/>
          <p:nvPr/>
        </p:nvCxnSpPr>
        <p:spPr>
          <a:xfrm>
            <a:off x="5837497" y="2662594"/>
            <a:ext cx="342862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21511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5902" y="3630894"/>
            <a:ext cx="685800" cy="685800"/>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9296" y="3630894"/>
            <a:ext cx="685800" cy="68580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498" y="3630894"/>
            <a:ext cx="685800" cy="685800"/>
          </a:xfrm>
          <a:prstGeom prst="rect">
            <a:avLst/>
          </a:prstGeom>
        </p:spPr>
      </p:pic>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77091" y="3630894"/>
            <a:ext cx="685800" cy="685800"/>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306" y="3630894"/>
            <a:ext cx="685800" cy="685800"/>
          </a:xfrm>
          <a:prstGeom prst="rect">
            <a:avLst/>
          </a:prstGeom>
        </p:spPr>
      </p:pic>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2508" y="3630894"/>
            <a:ext cx="685800" cy="685800"/>
          </a:xfrm>
          <a:prstGeom prst="rect">
            <a:avLst/>
          </a:prstGeom>
        </p:spPr>
      </p:pic>
      <p:pic>
        <p:nvPicPr>
          <p:cNvPr id="62" name="Picture 6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4710" y="3630894"/>
            <a:ext cx="685800" cy="685800"/>
          </a:xfrm>
          <a:prstGeom prst="rect">
            <a:avLst/>
          </a:prstGeom>
        </p:spPr>
      </p:pic>
      <p:pic>
        <p:nvPicPr>
          <p:cNvPr id="69" name="Picture 6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8104" y="3630894"/>
            <a:ext cx="685800" cy="685800"/>
          </a:xfrm>
          <a:prstGeom prst="rect">
            <a:avLst/>
          </a:prstGeom>
        </p:spPr>
      </p:pic>
      <p:pic>
        <p:nvPicPr>
          <p:cNvPr id="79" name="Picture 7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43700" y="3630894"/>
            <a:ext cx="685800" cy="685800"/>
          </a:xfrm>
          <a:prstGeom prst="rect">
            <a:avLst/>
          </a:prstGeom>
        </p:spPr>
      </p:pic>
      <p:pic>
        <p:nvPicPr>
          <p:cNvPr id="72" name="Picture 7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4710" y="6818325"/>
            <a:ext cx="685800" cy="685800"/>
          </a:xfrm>
          <a:prstGeom prst="rect">
            <a:avLst/>
          </a:prstGeom>
        </p:spPr>
      </p:pic>
      <p:pic>
        <p:nvPicPr>
          <p:cNvPr id="76" name="Picture 7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10306" y="6818325"/>
            <a:ext cx="685800" cy="685800"/>
          </a:xfrm>
          <a:prstGeom prst="rect">
            <a:avLst/>
          </a:prstGeom>
        </p:spPr>
      </p:pic>
      <p:pic>
        <p:nvPicPr>
          <p:cNvPr id="83" name="Picture 8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32508" y="6818325"/>
            <a:ext cx="685800" cy="685800"/>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88104" y="4427751"/>
            <a:ext cx="685800" cy="685800"/>
          </a:xfrm>
          <a:prstGeom prst="rect">
            <a:avLst/>
          </a:prstGeom>
        </p:spPr>
      </p:pic>
      <p:pic>
        <p:nvPicPr>
          <p:cNvPr id="28" name="Picture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21498" y="4427751"/>
            <a:ext cx="685800" cy="685800"/>
          </a:xfrm>
          <a:prstGeom prst="rect">
            <a:avLst/>
          </a:prstGeom>
        </p:spPr>
      </p:pic>
      <p:pic>
        <p:nvPicPr>
          <p:cNvPr id="58" name="Picture 5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699296" y="4427751"/>
            <a:ext cx="685800" cy="685800"/>
          </a:xfrm>
          <a:prstGeom prst="rect">
            <a:avLst/>
          </a:prstGeom>
        </p:spPr>
      </p:pic>
      <p:pic>
        <p:nvPicPr>
          <p:cNvPr id="60" name="Picture 5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077091" y="4427751"/>
            <a:ext cx="685800" cy="685800"/>
          </a:xfrm>
          <a:prstGeom prst="rect">
            <a:avLst/>
          </a:prstGeom>
        </p:spPr>
      </p:pic>
      <p:pic>
        <p:nvPicPr>
          <p:cNvPr id="71" name="Picture 7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432508" y="4427751"/>
            <a:ext cx="685800" cy="685800"/>
          </a:xfrm>
          <a:prstGeom prst="rect">
            <a:avLst/>
          </a:prstGeom>
        </p:spPr>
      </p:pic>
      <p:pic>
        <p:nvPicPr>
          <p:cNvPr id="73" name="Picture 7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10306" y="4427751"/>
            <a:ext cx="685800" cy="685800"/>
          </a:xfrm>
          <a:prstGeom prst="rect">
            <a:avLst/>
          </a:prstGeom>
        </p:spPr>
      </p:pic>
      <p:pic>
        <p:nvPicPr>
          <p:cNvPr id="74" name="Picture 73"/>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54710" y="4427751"/>
            <a:ext cx="685800" cy="685800"/>
          </a:xfrm>
          <a:prstGeom prst="rect">
            <a:avLst/>
          </a:prstGeom>
        </p:spPr>
      </p:pic>
      <p:pic>
        <p:nvPicPr>
          <p:cNvPr id="84" name="Picture 8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565902" y="4427751"/>
            <a:ext cx="685800" cy="685800"/>
          </a:xfrm>
          <a:prstGeom prst="rect">
            <a:avLst/>
          </a:prstGeom>
        </p:spPr>
      </p:pic>
      <p:pic>
        <p:nvPicPr>
          <p:cNvPr id="86" name="Picture 8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943700" y="4427751"/>
            <a:ext cx="685800" cy="685800"/>
          </a:xfrm>
          <a:prstGeom prst="rect">
            <a:avLst/>
          </a:prstGeom>
        </p:spPr>
      </p:pic>
      <p:pic>
        <p:nvPicPr>
          <p:cNvPr id="35" name="Picture 3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432508" y="2834037"/>
            <a:ext cx="685800" cy="685800"/>
          </a:xfrm>
          <a:prstGeom prst="rect">
            <a:avLst/>
          </a:prstGeom>
        </p:spPr>
      </p:pic>
      <p:pic>
        <p:nvPicPr>
          <p:cNvPr id="40" name="Picture 3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810306" y="2834037"/>
            <a:ext cx="685800" cy="685800"/>
          </a:xfrm>
          <a:prstGeom prst="rect">
            <a:avLst/>
          </a:prstGeom>
        </p:spPr>
      </p:pic>
      <p:pic>
        <p:nvPicPr>
          <p:cNvPr id="43" name="Picture 4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565902" y="2834037"/>
            <a:ext cx="685800" cy="685800"/>
          </a:xfrm>
          <a:prstGeom prst="rect">
            <a:avLst/>
          </a:prstGeom>
        </p:spPr>
      </p:pic>
      <p:pic>
        <p:nvPicPr>
          <p:cNvPr id="49" name="Picture 4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943700" y="2834037"/>
            <a:ext cx="685800" cy="685800"/>
          </a:xfrm>
          <a:prstGeom prst="rect">
            <a:avLst/>
          </a:prstGeom>
        </p:spPr>
      </p:pic>
      <p:pic>
        <p:nvPicPr>
          <p:cNvPr id="57" name="Picture 56"/>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54710" y="2834037"/>
            <a:ext cx="685800" cy="685800"/>
          </a:xfrm>
          <a:prstGeom prst="rect">
            <a:avLst/>
          </a:prstGeom>
        </p:spPr>
      </p:pic>
      <p:pic>
        <p:nvPicPr>
          <p:cNvPr id="64" name="Picture 6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2077091" y="2834037"/>
            <a:ext cx="685800" cy="685800"/>
          </a:xfrm>
          <a:prstGeom prst="rect">
            <a:avLst/>
          </a:prstGeom>
        </p:spPr>
      </p:pic>
      <p:pic>
        <p:nvPicPr>
          <p:cNvPr id="65" name="Picture 64"/>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699296" y="2834037"/>
            <a:ext cx="685800" cy="685800"/>
          </a:xfrm>
          <a:prstGeom prst="rect">
            <a:avLst/>
          </a:prstGeom>
        </p:spPr>
      </p:pic>
      <p:pic>
        <p:nvPicPr>
          <p:cNvPr id="81" name="Picture 80"/>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321498" y="2834037"/>
            <a:ext cx="685800" cy="685800"/>
          </a:xfrm>
          <a:prstGeom prst="rect">
            <a:avLst/>
          </a:prstGeom>
        </p:spPr>
      </p:pic>
      <p:pic>
        <p:nvPicPr>
          <p:cNvPr id="89" name="Picture 8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188104" y="2834037"/>
            <a:ext cx="685800" cy="685800"/>
          </a:xfrm>
          <a:prstGeom prst="rect">
            <a:avLst/>
          </a:prstGeom>
        </p:spPr>
      </p:pic>
      <p:pic>
        <p:nvPicPr>
          <p:cNvPr id="37" name="Picture 36"/>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810306" y="1240323"/>
            <a:ext cx="685800" cy="685800"/>
          </a:xfrm>
          <a:prstGeom prst="rect">
            <a:avLst/>
          </a:prstGeom>
        </p:spPr>
      </p:pic>
      <p:pic>
        <p:nvPicPr>
          <p:cNvPr id="38" name="Picture 37"/>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699296" y="1240323"/>
            <a:ext cx="685800" cy="685800"/>
          </a:xfrm>
          <a:prstGeom prst="rect">
            <a:avLst/>
          </a:prstGeom>
        </p:spPr>
      </p:pic>
      <p:pic>
        <p:nvPicPr>
          <p:cNvPr id="48" name="Picture 47"/>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188104" y="1240323"/>
            <a:ext cx="685800" cy="685800"/>
          </a:xfrm>
          <a:prstGeom prst="rect">
            <a:avLst/>
          </a:prstGeom>
        </p:spPr>
      </p:pic>
      <p:pic>
        <p:nvPicPr>
          <p:cNvPr id="54" name="Picture 53"/>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2077091" y="1240323"/>
            <a:ext cx="685800" cy="685800"/>
          </a:xfrm>
          <a:prstGeom prst="rect">
            <a:avLst/>
          </a:prstGeom>
        </p:spPr>
      </p:pic>
      <p:pic>
        <p:nvPicPr>
          <p:cNvPr id="56" name="Picture 55"/>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432508" y="1240323"/>
            <a:ext cx="685800" cy="685800"/>
          </a:xfrm>
          <a:prstGeom prst="rect">
            <a:avLst/>
          </a:prstGeom>
        </p:spPr>
      </p:pic>
      <p:pic>
        <p:nvPicPr>
          <p:cNvPr id="61" name="Picture 60"/>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54710" y="1240323"/>
            <a:ext cx="685800" cy="685800"/>
          </a:xfrm>
          <a:prstGeom prst="rect">
            <a:avLst/>
          </a:prstGeom>
        </p:spPr>
      </p:pic>
      <p:pic>
        <p:nvPicPr>
          <p:cNvPr id="75" name="Picture 74"/>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9321498" y="1240323"/>
            <a:ext cx="685800" cy="685800"/>
          </a:xfrm>
          <a:prstGeom prst="rect">
            <a:avLst/>
          </a:prstGeom>
        </p:spPr>
      </p:pic>
      <p:pic>
        <p:nvPicPr>
          <p:cNvPr id="85" name="Picture 84"/>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943700" y="1240323"/>
            <a:ext cx="685800" cy="685800"/>
          </a:xfrm>
          <a:prstGeom prst="rect">
            <a:avLst/>
          </a:prstGeom>
        </p:spPr>
      </p:pic>
      <p:pic>
        <p:nvPicPr>
          <p:cNvPr id="90" name="Picture 89"/>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6565902" y="1240323"/>
            <a:ext cx="685800" cy="685800"/>
          </a:xfrm>
          <a:prstGeom prst="rect">
            <a:avLst/>
          </a:prstGeom>
        </p:spPr>
      </p:pic>
      <p:pic>
        <p:nvPicPr>
          <p:cNvPr id="26" name="Picture 25"/>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0699296" y="6021465"/>
            <a:ext cx="685800" cy="685800"/>
          </a:xfrm>
          <a:prstGeom prst="rect">
            <a:avLst/>
          </a:prstGeom>
        </p:spPr>
      </p:pic>
      <p:pic>
        <p:nvPicPr>
          <p:cNvPr id="34" name="Picture 33"/>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6565902" y="6021465"/>
            <a:ext cx="685800" cy="685800"/>
          </a:xfrm>
          <a:prstGeom prst="rect">
            <a:avLst/>
          </a:prstGeom>
        </p:spPr>
      </p:pic>
      <p:pic>
        <p:nvPicPr>
          <p:cNvPr id="36" name="Picture 35"/>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3810306" y="6021465"/>
            <a:ext cx="685800" cy="685800"/>
          </a:xfrm>
          <a:prstGeom prst="rect">
            <a:avLst/>
          </a:prstGeom>
        </p:spPr>
      </p:pic>
      <p:pic>
        <p:nvPicPr>
          <p:cNvPr id="39" name="Picture 38"/>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7943700" y="6021465"/>
            <a:ext cx="685800" cy="685800"/>
          </a:xfrm>
          <a:prstGeom prst="rect">
            <a:avLst/>
          </a:prstGeom>
        </p:spPr>
      </p:pic>
      <p:pic>
        <p:nvPicPr>
          <p:cNvPr id="41" name="Picture 40"/>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9321498" y="6021465"/>
            <a:ext cx="685800" cy="685800"/>
          </a:xfrm>
          <a:prstGeom prst="rect">
            <a:avLst/>
          </a:prstGeom>
        </p:spPr>
      </p:pic>
      <p:pic>
        <p:nvPicPr>
          <p:cNvPr id="42" name="Picture 41"/>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2432508" y="6021465"/>
            <a:ext cx="685800" cy="685800"/>
          </a:xfrm>
          <a:prstGeom prst="rect">
            <a:avLst/>
          </a:prstGeom>
        </p:spPr>
      </p:pic>
      <p:pic>
        <p:nvPicPr>
          <p:cNvPr id="51" name="Picture 50"/>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5188104" y="6021465"/>
            <a:ext cx="685800" cy="685800"/>
          </a:xfrm>
          <a:prstGeom prst="rect">
            <a:avLst/>
          </a:prstGeom>
        </p:spPr>
      </p:pic>
      <p:pic>
        <p:nvPicPr>
          <p:cNvPr id="63" name="Picture 62"/>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2077091" y="6021465"/>
            <a:ext cx="685800" cy="685800"/>
          </a:xfrm>
          <a:prstGeom prst="rect">
            <a:avLst/>
          </a:prstGeom>
        </p:spPr>
      </p:pic>
      <p:pic>
        <p:nvPicPr>
          <p:cNvPr id="92" name="Picture 91"/>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054710" y="6021465"/>
            <a:ext cx="685800" cy="685800"/>
          </a:xfrm>
          <a:prstGeom prst="rect">
            <a:avLst/>
          </a:prstGeom>
        </p:spPr>
      </p:pic>
      <p:pic>
        <p:nvPicPr>
          <p:cNvPr id="66" name="Picture 65"/>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3810306" y="2037180"/>
            <a:ext cx="685800" cy="685800"/>
          </a:xfrm>
          <a:prstGeom prst="rect">
            <a:avLst/>
          </a:prstGeom>
        </p:spPr>
      </p:pic>
      <p:pic>
        <p:nvPicPr>
          <p:cNvPr id="70" name="Picture 69"/>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9321498" y="2037180"/>
            <a:ext cx="685800" cy="685800"/>
          </a:xfrm>
          <a:prstGeom prst="rect">
            <a:avLst/>
          </a:prstGeom>
        </p:spPr>
      </p:pic>
      <p:pic>
        <p:nvPicPr>
          <p:cNvPr id="77" name="Picture 76"/>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12077091" y="2037180"/>
            <a:ext cx="685800" cy="685800"/>
          </a:xfrm>
          <a:prstGeom prst="rect">
            <a:avLst/>
          </a:prstGeom>
        </p:spPr>
      </p:pic>
      <p:pic>
        <p:nvPicPr>
          <p:cNvPr id="78" name="Picture 77"/>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7943700" y="2037180"/>
            <a:ext cx="685800" cy="685800"/>
          </a:xfrm>
          <a:prstGeom prst="rect">
            <a:avLst/>
          </a:prstGeom>
        </p:spPr>
      </p:pic>
      <p:pic>
        <p:nvPicPr>
          <p:cNvPr id="82" name="Picture 81"/>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5188104" y="2037180"/>
            <a:ext cx="685800" cy="685800"/>
          </a:xfrm>
          <a:prstGeom prst="rect">
            <a:avLst/>
          </a:prstGeom>
        </p:spPr>
      </p:pic>
      <p:pic>
        <p:nvPicPr>
          <p:cNvPr id="88" name="Picture 87"/>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2432508" y="2037180"/>
            <a:ext cx="685800" cy="685800"/>
          </a:xfrm>
          <a:prstGeom prst="rect">
            <a:avLst/>
          </a:prstGeom>
        </p:spPr>
      </p:pic>
      <p:pic>
        <p:nvPicPr>
          <p:cNvPr id="91" name="Picture 90"/>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1054710" y="2037180"/>
            <a:ext cx="685800" cy="685800"/>
          </a:xfrm>
          <a:prstGeom prst="rect">
            <a:avLst/>
          </a:prstGeom>
        </p:spPr>
      </p:pic>
      <p:pic>
        <p:nvPicPr>
          <p:cNvPr id="93" name="Picture 92"/>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10699296" y="2037180"/>
            <a:ext cx="685800" cy="685800"/>
          </a:xfrm>
          <a:prstGeom prst="rect">
            <a:avLst/>
          </a:prstGeom>
        </p:spPr>
      </p:pic>
      <p:pic>
        <p:nvPicPr>
          <p:cNvPr id="94" name="Picture 93"/>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6565902" y="2037180"/>
            <a:ext cx="685800" cy="685800"/>
          </a:xfrm>
          <a:prstGeom prst="rect">
            <a:avLst/>
          </a:prstGeom>
        </p:spPr>
      </p:pic>
      <p:pic>
        <p:nvPicPr>
          <p:cNvPr id="23" name="Picture 22"/>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3810306" y="443466"/>
            <a:ext cx="685800" cy="685800"/>
          </a:xfrm>
          <a:prstGeom prst="rect">
            <a:avLst/>
          </a:prstGeom>
        </p:spPr>
      </p:pic>
      <p:pic>
        <p:nvPicPr>
          <p:cNvPr id="24" name="Picture 23"/>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5188104" y="443466"/>
            <a:ext cx="685800" cy="685800"/>
          </a:xfrm>
          <a:prstGeom prst="rect">
            <a:avLst/>
          </a:prstGeom>
        </p:spPr>
      </p:pic>
      <p:pic>
        <p:nvPicPr>
          <p:cNvPr id="33" name="Picture 32"/>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1054710" y="443466"/>
            <a:ext cx="685800" cy="685800"/>
          </a:xfrm>
          <a:prstGeom prst="rect">
            <a:avLst/>
          </a:prstGeom>
        </p:spPr>
      </p:pic>
      <p:pic>
        <p:nvPicPr>
          <p:cNvPr id="45" name="Picture 44"/>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12077091" y="443466"/>
            <a:ext cx="685800" cy="685800"/>
          </a:xfrm>
          <a:prstGeom prst="rect">
            <a:avLst/>
          </a:prstGeom>
        </p:spPr>
      </p:pic>
      <p:pic>
        <p:nvPicPr>
          <p:cNvPr id="55" name="Picture 54"/>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9321498" y="443466"/>
            <a:ext cx="685800" cy="685800"/>
          </a:xfrm>
          <a:prstGeom prst="rect">
            <a:avLst/>
          </a:prstGeom>
        </p:spPr>
      </p:pic>
      <p:pic>
        <p:nvPicPr>
          <p:cNvPr id="59" name="Picture 58"/>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7943700" y="443466"/>
            <a:ext cx="685800" cy="685800"/>
          </a:xfrm>
          <a:prstGeom prst="rect">
            <a:avLst/>
          </a:prstGeom>
        </p:spPr>
      </p:pic>
      <p:pic>
        <p:nvPicPr>
          <p:cNvPr id="68" name="Picture 67"/>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6565902" y="443466"/>
            <a:ext cx="685800" cy="685800"/>
          </a:xfrm>
          <a:prstGeom prst="rect">
            <a:avLst/>
          </a:prstGeom>
        </p:spPr>
      </p:pic>
      <p:pic>
        <p:nvPicPr>
          <p:cNvPr id="80" name="Picture 79"/>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10699296" y="443466"/>
            <a:ext cx="685800" cy="685800"/>
          </a:xfrm>
          <a:prstGeom prst="rect">
            <a:avLst/>
          </a:prstGeom>
        </p:spPr>
      </p:pic>
      <p:pic>
        <p:nvPicPr>
          <p:cNvPr id="95" name="Picture 94"/>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2432508" y="443466"/>
            <a:ext cx="685800" cy="685800"/>
          </a:xfrm>
          <a:prstGeom prst="rect">
            <a:avLst/>
          </a:prstGeom>
        </p:spPr>
      </p:pic>
      <p:pic>
        <p:nvPicPr>
          <p:cNvPr id="25" name="Picture 24"/>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5188104" y="5224608"/>
            <a:ext cx="685800" cy="685800"/>
          </a:xfrm>
          <a:prstGeom prst="rect">
            <a:avLst/>
          </a:prstGeom>
        </p:spPr>
      </p:pic>
      <p:pic>
        <p:nvPicPr>
          <p:cNvPr id="27" name="Picture 26"/>
          <p:cNvPicPr>
            <a:picLocks noChangeAspect="1"/>
          </p:cNvPicPr>
          <p:nvPr/>
        </p:nvPicPr>
        <p:blipFill>
          <a:blip r:embed="rId69">
            <a:extLst>
              <a:ext uri="{28A0092B-C50C-407E-A947-70E740481C1C}">
                <a14:useLocalDpi xmlns:a14="http://schemas.microsoft.com/office/drawing/2010/main" val="0"/>
              </a:ext>
            </a:extLst>
          </a:blip>
          <a:stretch>
            <a:fillRect/>
          </a:stretch>
        </p:blipFill>
        <p:spPr>
          <a:xfrm>
            <a:off x="10699296" y="5224608"/>
            <a:ext cx="685800" cy="685800"/>
          </a:xfrm>
          <a:prstGeom prst="rect">
            <a:avLst/>
          </a:prstGeom>
        </p:spPr>
      </p:pic>
      <p:pic>
        <p:nvPicPr>
          <p:cNvPr id="31" name="Picture 30"/>
          <p:cNvPicPr>
            <a:picLocks noChangeAspect="1"/>
          </p:cNvPicPr>
          <p:nvPr/>
        </p:nvPicPr>
        <p:blipFill>
          <a:blip r:embed="rId70">
            <a:extLst>
              <a:ext uri="{28A0092B-C50C-407E-A947-70E740481C1C}">
                <a14:useLocalDpi xmlns:a14="http://schemas.microsoft.com/office/drawing/2010/main" val="0"/>
              </a:ext>
            </a:extLst>
          </a:blip>
          <a:stretch>
            <a:fillRect/>
          </a:stretch>
        </p:blipFill>
        <p:spPr>
          <a:xfrm>
            <a:off x="12077091" y="5224608"/>
            <a:ext cx="685800" cy="685800"/>
          </a:xfrm>
          <a:prstGeom prst="rect">
            <a:avLst/>
          </a:prstGeom>
        </p:spPr>
      </p:pic>
      <p:pic>
        <p:nvPicPr>
          <p:cNvPr id="32" name="Picture 31"/>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3810306" y="5224608"/>
            <a:ext cx="685800" cy="685800"/>
          </a:xfrm>
          <a:prstGeom prst="rect">
            <a:avLst/>
          </a:prstGeom>
        </p:spPr>
      </p:pic>
      <p:pic>
        <p:nvPicPr>
          <p:cNvPr id="53" name="Picture 52"/>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6565902" y="5224608"/>
            <a:ext cx="685800" cy="685800"/>
          </a:xfrm>
          <a:prstGeom prst="rect">
            <a:avLst/>
          </a:prstGeom>
        </p:spPr>
      </p:pic>
      <p:pic>
        <p:nvPicPr>
          <p:cNvPr id="67" name="Picture 66"/>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9321498" y="5224608"/>
            <a:ext cx="685800" cy="685800"/>
          </a:xfrm>
          <a:prstGeom prst="rect">
            <a:avLst/>
          </a:prstGeom>
        </p:spPr>
      </p:pic>
      <p:pic>
        <p:nvPicPr>
          <p:cNvPr id="87" name="Picture 86"/>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7943700" y="5224608"/>
            <a:ext cx="685800" cy="685800"/>
          </a:xfrm>
          <a:prstGeom prst="rect">
            <a:avLst/>
          </a:prstGeom>
        </p:spPr>
      </p:pic>
      <p:pic>
        <p:nvPicPr>
          <p:cNvPr id="97" name="Picture 96"/>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1054710" y="5224608"/>
            <a:ext cx="685800" cy="685800"/>
          </a:xfrm>
          <a:prstGeom prst="rect">
            <a:avLst/>
          </a:prstGeom>
        </p:spPr>
      </p:pic>
      <p:pic>
        <p:nvPicPr>
          <p:cNvPr id="98" name="Picture 97"/>
          <p:cNvPicPr>
            <a:picLocks noChangeAspect="1"/>
          </p:cNvPicPr>
          <p:nvPr/>
        </p:nvPicPr>
        <p:blipFill>
          <a:blip r:embed="rId76">
            <a:extLst>
              <a:ext uri="{28A0092B-C50C-407E-A947-70E740481C1C}">
                <a14:useLocalDpi xmlns:a14="http://schemas.microsoft.com/office/drawing/2010/main" val="0"/>
              </a:ext>
            </a:extLst>
          </a:blip>
          <a:stretch>
            <a:fillRect/>
          </a:stretch>
        </p:blipFill>
        <p:spPr>
          <a:xfrm>
            <a:off x="2432508" y="5224608"/>
            <a:ext cx="685800" cy="685800"/>
          </a:xfrm>
          <a:prstGeom prst="rect">
            <a:avLst/>
          </a:prstGeom>
        </p:spPr>
      </p:pic>
      <p:sp>
        <p:nvSpPr>
          <p:cNvPr id="109" name="Rectangle 108"/>
          <p:cNvSpPr/>
          <p:nvPr/>
        </p:nvSpPr>
        <p:spPr>
          <a:xfrm>
            <a:off x="10405872" y="6818322"/>
            <a:ext cx="3411727" cy="67235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274320" tIns="182880" rIns="274320" bIns="182880" rtlCol="0" anchor="ctr"/>
          <a:lstStyle/>
          <a:p>
            <a:r>
              <a:rPr lang="en-US"/>
              <a:t>CSU Icons – Green</a:t>
            </a:r>
          </a:p>
        </p:txBody>
      </p:sp>
    </p:spTree>
    <p:extLst>
      <p:ext uri="{BB962C8B-B14F-4D97-AF65-F5344CB8AC3E}">
        <p14:creationId xmlns:p14="http://schemas.microsoft.com/office/powerpoint/2010/main" val="850049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6565902" y="3630894"/>
            <a:ext cx="685800" cy="685800"/>
          </a:xfrm>
          <a:prstGeom prst="rect">
            <a:avLst/>
          </a:prstGeom>
        </p:spPr>
      </p:pic>
      <p:pic>
        <p:nvPicPr>
          <p:cNvPr id="29" name="Picture 28"/>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0699296" y="3630894"/>
            <a:ext cx="685800" cy="685800"/>
          </a:xfrm>
          <a:prstGeom prst="rect">
            <a:avLst/>
          </a:prstGeom>
        </p:spPr>
      </p:pic>
      <p:pic>
        <p:nvPicPr>
          <p:cNvPr id="30" name="Picture 29"/>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9321498" y="3630894"/>
            <a:ext cx="685800" cy="685800"/>
          </a:xfrm>
          <a:prstGeom prst="rect">
            <a:avLst/>
          </a:prstGeom>
        </p:spPr>
      </p:pic>
      <p:pic>
        <p:nvPicPr>
          <p:cNvPr id="44" name="Picture 43"/>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12077091" y="3630894"/>
            <a:ext cx="685800" cy="685800"/>
          </a:xfrm>
          <a:prstGeom prst="rect">
            <a:avLst/>
          </a:prstGeom>
        </p:spPr>
      </p:pic>
      <p:pic>
        <p:nvPicPr>
          <p:cNvPr id="46" name="Picture 45"/>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3810306" y="3630894"/>
            <a:ext cx="685800" cy="685800"/>
          </a:xfrm>
          <a:prstGeom prst="rect">
            <a:avLst/>
          </a:prstGeom>
        </p:spPr>
      </p:pic>
      <p:pic>
        <p:nvPicPr>
          <p:cNvPr id="47" name="Picture 46"/>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2432508" y="3630894"/>
            <a:ext cx="685800" cy="685800"/>
          </a:xfrm>
          <a:prstGeom prst="rect">
            <a:avLst/>
          </a:prstGeom>
        </p:spPr>
      </p:pic>
      <p:pic>
        <p:nvPicPr>
          <p:cNvPr id="62" name="Picture 61"/>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1054710" y="3630894"/>
            <a:ext cx="685800" cy="685800"/>
          </a:xfrm>
          <a:prstGeom prst="rect">
            <a:avLst/>
          </a:prstGeom>
        </p:spPr>
      </p:pic>
      <p:pic>
        <p:nvPicPr>
          <p:cNvPr id="69" name="Picture 68"/>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5188104" y="3630894"/>
            <a:ext cx="685800" cy="685800"/>
          </a:xfrm>
          <a:prstGeom prst="rect">
            <a:avLst/>
          </a:prstGeom>
        </p:spPr>
      </p:pic>
      <p:pic>
        <p:nvPicPr>
          <p:cNvPr id="79" name="Picture 78"/>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7943700" y="3630894"/>
            <a:ext cx="685800" cy="685800"/>
          </a:xfrm>
          <a:prstGeom prst="rect">
            <a:avLst/>
          </a:prstGeom>
        </p:spPr>
      </p:pic>
      <p:pic>
        <p:nvPicPr>
          <p:cNvPr id="72" name="Picture 71"/>
          <p:cNvPicPr>
            <a:picLocks noChangeAspect="1"/>
          </p:cNvPicPr>
          <p:nvPr/>
        </p:nvPicPr>
        <p:blipFill>
          <a:blip r:embed="rId11">
            <a:grayscl/>
            <a:extLst>
              <a:ext uri="{28A0092B-C50C-407E-A947-70E740481C1C}">
                <a14:useLocalDpi xmlns:a14="http://schemas.microsoft.com/office/drawing/2010/main" val="0"/>
              </a:ext>
            </a:extLst>
          </a:blip>
          <a:stretch>
            <a:fillRect/>
          </a:stretch>
        </p:blipFill>
        <p:spPr>
          <a:xfrm>
            <a:off x="1054710" y="6818325"/>
            <a:ext cx="685800" cy="685800"/>
          </a:xfrm>
          <a:prstGeom prst="rect">
            <a:avLst/>
          </a:prstGeom>
        </p:spPr>
      </p:pic>
      <p:pic>
        <p:nvPicPr>
          <p:cNvPr id="76" name="Picture 75"/>
          <p:cNvPicPr>
            <a:picLocks noChangeAspect="1"/>
          </p:cNvPicPr>
          <p:nvPr/>
        </p:nvPicPr>
        <p:blipFill>
          <a:blip r:embed="rId12">
            <a:grayscl/>
            <a:extLst>
              <a:ext uri="{28A0092B-C50C-407E-A947-70E740481C1C}">
                <a14:useLocalDpi xmlns:a14="http://schemas.microsoft.com/office/drawing/2010/main" val="0"/>
              </a:ext>
            </a:extLst>
          </a:blip>
          <a:stretch>
            <a:fillRect/>
          </a:stretch>
        </p:blipFill>
        <p:spPr>
          <a:xfrm>
            <a:off x="3810306" y="6818325"/>
            <a:ext cx="685800" cy="685800"/>
          </a:xfrm>
          <a:prstGeom prst="rect">
            <a:avLst/>
          </a:prstGeom>
        </p:spPr>
      </p:pic>
      <p:pic>
        <p:nvPicPr>
          <p:cNvPr id="83" name="Picture 82"/>
          <p:cNvPicPr>
            <a:picLocks noChangeAspect="1"/>
          </p:cNvPicPr>
          <p:nvPr/>
        </p:nvPicPr>
        <p:blipFill>
          <a:blip r:embed="rId13">
            <a:grayscl/>
            <a:extLst>
              <a:ext uri="{28A0092B-C50C-407E-A947-70E740481C1C}">
                <a14:useLocalDpi xmlns:a14="http://schemas.microsoft.com/office/drawing/2010/main" val="0"/>
              </a:ext>
            </a:extLst>
          </a:blip>
          <a:stretch>
            <a:fillRect/>
          </a:stretch>
        </p:blipFill>
        <p:spPr>
          <a:xfrm>
            <a:off x="2432508" y="6818325"/>
            <a:ext cx="685800" cy="685800"/>
          </a:xfrm>
          <a:prstGeom prst="rect">
            <a:avLst/>
          </a:prstGeom>
        </p:spPr>
      </p:pic>
      <p:pic>
        <p:nvPicPr>
          <p:cNvPr id="21" name="Picture 20"/>
          <p:cNvPicPr>
            <a:picLocks noChangeAspect="1"/>
          </p:cNvPicPr>
          <p:nvPr/>
        </p:nvPicPr>
        <p:blipFill>
          <a:blip r:embed="rId14">
            <a:grayscl/>
            <a:extLst>
              <a:ext uri="{28A0092B-C50C-407E-A947-70E740481C1C}">
                <a14:useLocalDpi xmlns:a14="http://schemas.microsoft.com/office/drawing/2010/main" val="0"/>
              </a:ext>
            </a:extLst>
          </a:blip>
          <a:stretch>
            <a:fillRect/>
          </a:stretch>
        </p:blipFill>
        <p:spPr>
          <a:xfrm>
            <a:off x="5188104" y="4427751"/>
            <a:ext cx="685800" cy="685800"/>
          </a:xfrm>
          <a:prstGeom prst="rect">
            <a:avLst/>
          </a:prstGeom>
        </p:spPr>
      </p:pic>
      <p:pic>
        <p:nvPicPr>
          <p:cNvPr id="28" name="Picture 27"/>
          <p:cNvPicPr>
            <a:picLocks noChangeAspect="1"/>
          </p:cNvPicPr>
          <p:nvPr/>
        </p:nvPicPr>
        <p:blipFill>
          <a:blip r:embed="rId15">
            <a:grayscl/>
            <a:extLst>
              <a:ext uri="{28A0092B-C50C-407E-A947-70E740481C1C}">
                <a14:useLocalDpi xmlns:a14="http://schemas.microsoft.com/office/drawing/2010/main" val="0"/>
              </a:ext>
            </a:extLst>
          </a:blip>
          <a:stretch>
            <a:fillRect/>
          </a:stretch>
        </p:blipFill>
        <p:spPr>
          <a:xfrm>
            <a:off x="9321498" y="4427751"/>
            <a:ext cx="685800" cy="685800"/>
          </a:xfrm>
          <a:prstGeom prst="rect">
            <a:avLst/>
          </a:prstGeom>
        </p:spPr>
      </p:pic>
      <p:pic>
        <p:nvPicPr>
          <p:cNvPr id="58" name="Picture 57"/>
          <p:cNvPicPr>
            <a:picLocks noChangeAspect="1"/>
          </p:cNvPicPr>
          <p:nvPr/>
        </p:nvPicPr>
        <p:blipFill>
          <a:blip r:embed="rId16">
            <a:grayscl/>
            <a:extLst>
              <a:ext uri="{28A0092B-C50C-407E-A947-70E740481C1C}">
                <a14:useLocalDpi xmlns:a14="http://schemas.microsoft.com/office/drawing/2010/main" val="0"/>
              </a:ext>
            </a:extLst>
          </a:blip>
          <a:stretch>
            <a:fillRect/>
          </a:stretch>
        </p:blipFill>
        <p:spPr>
          <a:xfrm>
            <a:off x="10699296" y="4427751"/>
            <a:ext cx="685800" cy="685800"/>
          </a:xfrm>
          <a:prstGeom prst="rect">
            <a:avLst/>
          </a:prstGeom>
        </p:spPr>
      </p:pic>
      <p:pic>
        <p:nvPicPr>
          <p:cNvPr id="60" name="Picture 59"/>
          <p:cNvPicPr>
            <a:picLocks noChangeAspect="1"/>
          </p:cNvPicPr>
          <p:nvPr/>
        </p:nvPicPr>
        <p:blipFill>
          <a:blip r:embed="rId17">
            <a:grayscl/>
            <a:extLst>
              <a:ext uri="{28A0092B-C50C-407E-A947-70E740481C1C}">
                <a14:useLocalDpi xmlns:a14="http://schemas.microsoft.com/office/drawing/2010/main" val="0"/>
              </a:ext>
            </a:extLst>
          </a:blip>
          <a:stretch>
            <a:fillRect/>
          </a:stretch>
        </p:blipFill>
        <p:spPr>
          <a:xfrm>
            <a:off x="12077091" y="4427751"/>
            <a:ext cx="685800" cy="685800"/>
          </a:xfrm>
          <a:prstGeom prst="rect">
            <a:avLst/>
          </a:prstGeom>
        </p:spPr>
      </p:pic>
      <p:pic>
        <p:nvPicPr>
          <p:cNvPr id="71" name="Picture 70"/>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2432508" y="4427751"/>
            <a:ext cx="685800" cy="685800"/>
          </a:xfrm>
          <a:prstGeom prst="rect">
            <a:avLst/>
          </a:prstGeom>
        </p:spPr>
      </p:pic>
      <p:pic>
        <p:nvPicPr>
          <p:cNvPr id="73" name="Picture 72"/>
          <p:cNvPicPr>
            <a:picLocks noChangeAspect="1"/>
          </p:cNvPicPr>
          <p:nvPr/>
        </p:nvPicPr>
        <p:blipFill>
          <a:blip r:embed="rId19">
            <a:grayscl/>
            <a:extLst>
              <a:ext uri="{28A0092B-C50C-407E-A947-70E740481C1C}">
                <a14:useLocalDpi xmlns:a14="http://schemas.microsoft.com/office/drawing/2010/main" val="0"/>
              </a:ext>
            </a:extLst>
          </a:blip>
          <a:stretch>
            <a:fillRect/>
          </a:stretch>
        </p:blipFill>
        <p:spPr>
          <a:xfrm>
            <a:off x="3810306" y="4427751"/>
            <a:ext cx="685800" cy="685800"/>
          </a:xfrm>
          <a:prstGeom prst="rect">
            <a:avLst/>
          </a:prstGeom>
        </p:spPr>
      </p:pic>
      <p:pic>
        <p:nvPicPr>
          <p:cNvPr id="74" name="Picture 73"/>
          <p:cNvPicPr>
            <a:picLocks noChangeAspect="1"/>
          </p:cNvPicPr>
          <p:nvPr/>
        </p:nvPicPr>
        <p:blipFill>
          <a:blip r:embed="rId20">
            <a:grayscl/>
            <a:extLst>
              <a:ext uri="{28A0092B-C50C-407E-A947-70E740481C1C}">
                <a14:useLocalDpi xmlns:a14="http://schemas.microsoft.com/office/drawing/2010/main" val="0"/>
              </a:ext>
            </a:extLst>
          </a:blip>
          <a:stretch>
            <a:fillRect/>
          </a:stretch>
        </p:blipFill>
        <p:spPr>
          <a:xfrm>
            <a:off x="1054710" y="4427751"/>
            <a:ext cx="685800" cy="685800"/>
          </a:xfrm>
          <a:prstGeom prst="rect">
            <a:avLst/>
          </a:prstGeom>
        </p:spPr>
      </p:pic>
      <p:pic>
        <p:nvPicPr>
          <p:cNvPr id="84" name="Picture 83"/>
          <p:cNvPicPr>
            <a:picLocks noChangeAspect="1"/>
          </p:cNvPicPr>
          <p:nvPr/>
        </p:nvPicPr>
        <p:blipFill>
          <a:blip r:embed="rId21">
            <a:grayscl/>
            <a:extLst>
              <a:ext uri="{28A0092B-C50C-407E-A947-70E740481C1C}">
                <a14:useLocalDpi xmlns:a14="http://schemas.microsoft.com/office/drawing/2010/main" val="0"/>
              </a:ext>
            </a:extLst>
          </a:blip>
          <a:stretch>
            <a:fillRect/>
          </a:stretch>
        </p:blipFill>
        <p:spPr>
          <a:xfrm>
            <a:off x="6565902" y="4427751"/>
            <a:ext cx="685800" cy="685800"/>
          </a:xfrm>
          <a:prstGeom prst="rect">
            <a:avLst/>
          </a:prstGeom>
        </p:spPr>
      </p:pic>
      <p:pic>
        <p:nvPicPr>
          <p:cNvPr id="86" name="Picture 85"/>
          <p:cNvPicPr>
            <a:picLocks noChangeAspect="1"/>
          </p:cNvPicPr>
          <p:nvPr/>
        </p:nvPicPr>
        <p:blipFill>
          <a:blip r:embed="rId22">
            <a:grayscl/>
            <a:extLst>
              <a:ext uri="{28A0092B-C50C-407E-A947-70E740481C1C}">
                <a14:useLocalDpi xmlns:a14="http://schemas.microsoft.com/office/drawing/2010/main" val="0"/>
              </a:ext>
            </a:extLst>
          </a:blip>
          <a:stretch>
            <a:fillRect/>
          </a:stretch>
        </p:blipFill>
        <p:spPr>
          <a:xfrm>
            <a:off x="7943700" y="4427751"/>
            <a:ext cx="685800" cy="685800"/>
          </a:xfrm>
          <a:prstGeom prst="rect">
            <a:avLst/>
          </a:prstGeom>
        </p:spPr>
      </p:pic>
      <p:pic>
        <p:nvPicPr>
          <p:cNvPr id="35" name="Picture 34"/>
          <p:cNvPicPr>
            <a:picLocks noChangeAspect="1"/>
          </p:cNvPicPr>
          <p:nvPr/>
        </p:nvPicPr>
        <p:blipFill>
          <a:blip r:embed="rId23">
            <a:grayscl/>
            <a:extLst>
              <a:ext uri="{28A0092B-C50C-407E-A947-70E740481C1C}">
                <a14:useLocalDpi xmlns:a14="http://schemas.microsoft.com/office/drawing/2010/main" val="0"/>
              </a:ext>
            </a:extLst>
          </a:blip>
          <a:stretch>
            <a:fillRect/>
          </a:stretch>
        </p:blipFill>
        <p:spPr>
          <a:xfrm>
            <a:off x="2432508" y="2834037"/>
            <a:ext cx="685800" cy="685800"/>
          </a:xfrm>
          <a:prstGeom prst="rect">
            <a:avLst/>
          </a:prstGeom>
        </p:spPr>
      </p:pic>
      <p:pic>
        <p:nvPicPr>
          <p:cNvPr id="40" name="Picture 39"/>
          <p:cNvPicPr>
            <a:picLocks noChangeAspect="1"/>
          </p:cNvPicPr>
          <p:nvPr/>
        </p:nvPicPr>
        <p:blipFill>
          <a:blip r:embed="rId24">
            <a:grayscl/>
            <a:extLst>
              <a:ext uri="{28A0092B-C50C-407E-A947-70E740481C1C}">
                <a14:useLocalDpi xmlns:a14="http://schemas.microsoft.com/office/drawing/2010/main" val="0"/>
              </a:ext>
            </a:extLst>
          </a:blip>
          <a:stretch>
            <a:fillRect/>
          </a:stretch>
        </p:blipFill>
        <p:spPr>
          <a:xfrm>
            <a:off x="3810306" y="2834037"/>
            <a:ext cx="685800" cy="685800"/>
          </a:xfrm>
          <a:prstGeom prst="rect">
            <a:avLst/>
          </a:prstGeom>
        </p:spPr>
      </p:pic>
      <p:pic>
        <p:nvPicPr>
          <p:cNvPr id="43" name="Picture 42"/>
          <p:cNvPicPr>
            <a:picLocks noChangeAspect="1"/>
          </p:cNvPicPr>
          <p:nvPr/>
        </p:nvPicPr>
        <p:blipFill>
          <a:blip r:embed="rId25">
            <a:grayscl/>
            <a:extLst>
              <a:ext uri="{28A0092B-C50C-407E-A947-70E740481C1C}">
                <a14:useLocalDpi xmlns:a14="http://schemas.microsoft.com/office/drawing/2010/main" val="0"/>
              </a:ext>
            </a:extLst>
          </a:blip>
          <a:stretch>
            <a:fillRect/>
          </a:stretch>
        </p:blipFill>
        <p:spPr>
          <a:xfrm>
            <a:off x="6565902" y="2834037"/>
            <a:ext cx="685800" cy="685800"/>
          </a:xfrm>
          <a:prstGeom prst="rect">
            <a:avLst/>
          </a:prstGeom>
        </p:spPr>
      </p:pic>
      <p:pic>
        <p:nvPicPr>
          <p:cNvPr id="49" name="Picture 48"/>
          <p:cNvPicPr>
            <a:picLocks noChangeAspect="1"/>
          </p:cNvPicPr>
          <p:nvPr/>
        </p:nvPicPr>
        <p:blipFill>
          <a:blip r:embed="rId26">
            <a:grayscl/>
            <a:extLst>
              <a:ext uri="{28A0092B-C50C-407E-A947-70E740481C1C}">
                <a14:useLocalDpi xmlns:a14="http://schemas.microsoft.com/office/drawing/2010/main" val="0"/>
              </a:ext>
            </a:extLst>
          </a:blip>
          <a:stretch>
            <a:fillRect/>
          </a:stretch>
        </p:blipFill>
        <p:spPr>
          <a:xfrm>
            <a:off x="7943700" y="2834037"/>
            <a:ext cx="685800" cy="685800"/>
          </a:xfrm>
          <a:prstGeom prst="rect">
            <a:avLst/>
          </a:prstGeom>
        </p:spPr>
      </p:pic>
      <p:pic>
        <p:nvPicPr>
          <p:cNvPr id="57" name="Picture 56"/>
          <p:cNvPicPr>
            <a:picLocks noChangeAspect="1"/>
          </p:cNvPicPr>
          <p:nvPr/>
        </p:nvPicPr>
        <p:blipFill>
          <a:blip r:embed="rId27">
            <a:grayscl/>
            <a:extLst>
              <a:ext uri="{28A0092B-C50C-407E-A947-70E740481C1C}">
                <a14:useLocalDpi xmlns:a14="http://schemas.microsoft.com/office/drawing/2010/main" val="0"/>
              </a:ext>
            </a:extLst>
          </a:blip>
          <a:stretch>
            <a:fillRect/>
          </a:stretch>
        </p:blipFill>
        <p:spPr>
          <a:xfrm>
            <a:off x="1054710" y="2834037"/>
            <a:ext cx="685800" cy="685800"/>
          </a:xfrm>
          <a:prstGeom prst="rect">
            <a:avLst/>
          </a:prstGeom>
        </p:spPr>
      </p:pic>
      <p:pic>
        <p:nvPicPr>
          <p:cNvPr id="64" name="Picture 63"/>
          <p:cNvPicPr>
            <a:picLocks noChangeAspect="1"/>
          </p:cNvPicPr>
          <p:nvPr/>
        </p:nvPicPr>
        <p:blipFill>
          <a:blip r:embed="rId28">
            <a:grayscl/>
            <a:extLst>
              <a:ext uri="{28A0092B-C50C-407E-A947-70E740481C1C}">
                <a14:useLocalDpi xmlns:a14="http://schemas.microsoft.com/office/drawing/2010/main" val="0"/>
              </a:ext>
            </a:extLst>
          </a:blip>
          <a:stretch>
            <a:fillRect/>
          </a:stretch>
        </p:blipFill>
        <p:spPr>
          <a:xfrm>
            <a:off x="12077091" y="2834037"/>
            <a:ext cx="685800" cy="685800"/>
          </a:xfrm>
          <a:prstGeom prst="rect">
            <a:avLst/>
          </a:prstGeom>
        </p:spPr>
      </p:pic>
      <p:pic>
        <p:nvPicPr>
          <p:cNvPr id="65" name="Picture 64"/>
          <p:cNvPicPr>
            <a:picLocks noChangeAspect="1"/>
          </p:cNvPicPr>
          <p:nvPr/>
        </p:nvPicPr>
        <p:blipFill>
          <a:blip r:embed="rId29">
            <a:grayscl/>
            <a:extLst>
              <a:ext uri="{28A0092B-C50C-407E-A947-70E740481C1C}">
                <a14:useLocalDpi xmlns:a14="http://schemas.microsoft.com/office/drawing/2010/main" val="0"/>
              </a:ext>
            </a:extLst>
          </a:blip>
          <a:stretch>
            <a:fillRect/>
          </a:stretch>
        </p:blipFill>
        <p:spPr>
          <a:xfrm>
            <a:off x="10699296" y="2834037"/>
            <a:ext cx="685800" cy="685800"/>
          </a:xfrm>
          <a:prstGeom prst="rect">
            <a:avLst/>
          </a:prstGeom>
        </p:spPr>
      </p:pic>
      <p:pic>
        <p:nvPicPr>
          <p:cNvPr id="81" name="Picture 80"/>
          <p:cNvPicPr>
            <a:picLocks noChangeAspect="1"/>
          </p:cNvPicPr>
          <p:nvPr/>
        </p:nvPicPr>
        <p:blipFill>
          <a:blip r:embed="rId30">
            <a:grayscl/>
            <a:extLst>
              <a:ext uri="{28A0092B-C50C-407E-A947-70E740481C1C}">
                <a14:useLocalDpi xmlns:a14="http://schemas.microsoft.com/office/drawing/2010/main" val="0"/>
              </a:ext>
            </a:extLst>
          </a:blip>
          <a:stretch>
            <a:fillRect/>
          </a:stretch>
        </p:blipFill>
        <p:spPr>
          <a:xfrm>
            <a:off x="9321498" y="2834037"/>
            <a:ext cx="685800" cy="685800"/>
          </a:xfrm>
          <a:prstGeom prst="rect">
            <a:avLst/>
          </a:prstGeom>
        </p:spPr>
      </p:pic>
      <p:pic>
        <p:nvPicPr>
          <p:cNvPr id="89" name="Picture 88"/>
          <p:cNvPicPr>
            <a:picLocks noChangeAspect="1"/>
          </p:cNvPicPr>
          <p:nvPr/>
        </p:nvPicPr>
        <p:blipFill>
          <a:blip r:embed="rId31">
            <a:grayscl/>
            <a:extLst>
              <a:ext uri="{28A0092B-C50C-407E-A947-70E740481C1C}">
                <a14:useLocalDpi xmlns:a14="http://schemas.microsoft.com/office/drawing/2010/main" val="0"/>
              </a:ext>
            </a:extLst>
          </a:blip>
          <a:stretch>
            <a:fillRect/>
          </a:stretch>
        </p:blipFill>
        <p:spPr>
          <a:xfrm>
            <a:off x="5188104" y="2834037"/>
            <a:ext cx="685800" cy="685800"/>
          </a:xfrm>
          <a:prstGeom prst="rect">
            <a:avLst/>
          </a:prstGeom>
        </p:spPr>
      </p:pic>
      <p:pic>
        <p:nvPicPr>
          <p:cNvPr id="37" name="Picture 36"/>
          <p:cNvPicPr>
            <a:picLocks noChangeAspect="1"/>
          </p:cNvPicPr>
          <p:nvPr/>
        </p:nvPicPr>
        <p:blipFill>
          <a:blip r:embed="rId32">
            <a:grayscl/>
            <a:extLst>
              <a:ext uri="{28A0092B-C50C-407E-A947-70E740481C1C}">
                <a14:useLocalDpi xmlns:a14="http://schemas.microsoft.com/office/drawing/2010/main" val="0"/>
              </a:ext>
            </a:extLst>
          </a:blip>
          <a:stretch>
            <a:fillRect/>
          </a:stretch>
        </p:blipFill>
        <p:spPr>
          <a:xfrm>
            <a:off x="3810306" y="1240323"/>
            <a:ext cx="685800" cy="685800"/>
          </a:xfrm>
          <a:prstGeom prst="rect">
            <a:avLst/>
          </a:prstGeom>
        </p:spPr>
      </p:pic>
      <p:pic>
        <p:nvPicPr>
          <p:cNvPr id="38" name="Picture 37"/>
          <p:cNvPicPr>
            <a:picLocks noChangeAspect="1"/>
          </p:cNvPicPr>
          <p:nvPr/>
        </p:nvPicPr>
        <p:blipFill>
          <a:blip r:embed="rId33">
            <a:grayscl/>
            <a:extLst>
              <a:ext uri="{28A0092B-C50C-407E-A947-70E740481C1C}">
                <a14:useLocalDpi xmlns:a14="http://schemas.microsoft.com/office/drawing/2010/main" val="0"/>
              </a:ext>
            </a:extLst>
          </a:blip>
          <a:stretch>
            <a:fillRect/>
          </a:stretch>
        </p:blipFill>
        <p:spPr>
          <a:xfrm>
            <a:off x="10699296" y="1240323"/>
            <a:ext cx="685800" cy="685800"/>
          </a:xfrm>
          <a:prstGeom prst="rect">
            <a:avLst/>
          </a:prstGeom>
        </p:spPr>
      </p:pic>
      <p:pic>
        <p:nvPicPr>
          <p:cNvPr id="48" name="Picture 47"/>
          <p:cNvPicPr>
            <a:picLocks noChangeAspect="1"/>
          </p:cNvPicPr>
          <p:nvPr/>
        </p:nvPicPr>
        <p:blipFill>
          <a:blip r:embed="rId34">
            <a:grayscl/>
            <a:extLst>
              <a:ext uri="{28A0092B-C50C-407E-A947-70E740481C1C}">
                <a14:useLocalDpi xmlns:a14="http://schemas.microsoft.com/office/drawing/2010/main" val="0"/>
              </a:ext>
            </a:extLst>
          </a:blip>
          <a:stretch>
            <a:fillRect/>
          </a:stretch>
        </p:blipFill>
        <p:spPr>
          <a:xfrm>
            <a:off x="5188104" y="1240323"/>
            <a:ext cx="685800" cy="685800"/>
          </a:xfrm>
          <a:prstGeom prst="rect">
            <a:avLst/>
          </a:prstGeom>
        </p:spPr>
      </p:pic>
      <p:pic>
        <p:nvPicPr>
          <p:cNvPr id="54" name="Picture 53"/>
          <p:cNvPicPr>
            <a:picLocks noChangeAspect="1"/>
          </p:cNvPicPr>
          <p:nvPr/>
        </p:nvPicPr>
        <p:blipFill>
          <a:blip r:embed="rId35">
            <a:grayscl/>
            <a:extLst>
              <a:ext uri="{28A0092B-C50C-407E-A947-70E740481C1C}">
                <a14:useLocalDpi xmlns:a14="http://schemas.microsoft.com/office/drawing/2010/main" val="0"/>
              </a:ext>
            </a:extLst>
          </a:blip>
          <a:stretch>
            <a:fillRect/>
          </a:stretch>
        </p:blipFill>
        <p:spPr>
          <a:xfrm>
            <a:off x="12077091" y="1240323"/>
            <a:ext cx="685800" cy="685800"/>
          </a:xfrm>
          <a:prstGeom prst="rect">
            <a:avLst/>
          </a:prstGeom>
        </p:spPr>
      </p:pic>
      <p:pic>
        <p:nvPicPr>
          <p:cNvPr id="56" name="Picture 55"/>
          <p:cNvPicPr>
            <a:picLocks noChangeAspect="1"/>
          </p:cNvPicPr>
          <p:nvPr/>
        </p:nvPicPr>
        <p:blipFill>
          <a:blip r:embed="rId36">
            <a:grayscl/>
            <a:extLst>
              <a:ext uri="{28A0092B-C50C-407E-A947-70E740481C1C}">
                <a14:useLocalDpi xmlns:a14="http://schemas.microsoft.com/office/drawing/2010/main" val="0"/>
              </a:ext>
            </a:extLst>
          </a:blip>
          <a:stretch>
            <a:fillRect/>
          </a:stretch>
        </p:blipFill>
        <p:spPr>
          <a:xfrm>
            <a:off x="2432508" y="1240323"/>
            <a:ext cx="685800" cy="685800"/>
          </a:xfrm>
          <a:prstGeom prst="rect">
            <a:avLst/>
          </a:prstGeom>
        </p:spPr>
      </p:pic>
      <p:pic>
        <p:nvPicPr>
          <p:cNvPr id="61" name="Picture 60"/>
          <p:cNvPicPr>
            <a:picLocks noChangeAspect="1"/>
          </p:cNvPicPr>
          <p:nvPr/>
        </p:nvPicPr>
        <p:blipFill>
          <a:blip r:embed="rId37">
            <a:grayscl/>
            <a:extLst>
              <a:ext uri="{28A0092B-C50C-407E-A947-70E740481C1C}">
                <a14:useLocalDpi xmlns:a14="http://schemas.microsoft.com/office/drawing/2010/main" val="0"/>
              </a:ext>
            </a:extLst>
          </a:blip>
          <a:stretch>
            <a:fillRect/>
          </a:stretch>
        </p:blipFill>
        <p:spPr>
          <a:xfrm>
            <a:off x="1054710" y="1240323"/>
            <a:ext cx="685800" cy="685800"/>
          </a:xfrm>
          <a:prstGeom prst="rect">
            <a:avLst/>
          </a:prstGeom>
        </p:spPr>
      </p:pic>
      <p:pic>
        <p:nvPicPr>
          <p:cNvPr id="75" name="Picture 74"/>
          <p:cNvPicPr>
            <a:picLocks noChangeAspect="1"/>
          </p:cNvPicPr>
          <p:nvPr/>
        </p:nvPicPr>
        <p:blipFill>
          <a:blip r:embed="rId38">
            <a:grayscl/>
            <a:extLst>
              <a:ext uri="{28A0092B-C50C-407E-A947-70E740481C1C}">
                <a14:useLocalDpi xmlns:a14="http://schemas.microsoft.com/office/drawing/2010/main" val="0"/>
              </a:ext>
            </a:extLst>
          </a:blip>
          <a:stretch>
            <a:fillRect/>
          </a:stretch>
        </p:blipFill>
        <p:spPr>
          <a:xfrm>
            <a:off x="9321498" y="1240323"/>
            <a:ext cx="685800" cy="685800"/>
          </a:xfrm>
          <a:prstGeom prst="rect">
            <a:avLst/>
          </a:prstGeom>
        </p:spPr>
      </p:pic>
      <p:pic>
        <p:nvPicPr>
          <p:cNvPr id="85" name="Picture 84"/>
          <p:cNvPicPr>
            <a:picLocks noChangeAspect="1"/>
          </p:cNvPicPr>
          <p:nvPr/>
        </p:nvPicPr>
        <p:blipFill>
          <a:blip r:embed="rId39">
            <a:grayscl/>
            <a:extLst>
              <a:ext uri="{28A0092B-C50C-407E-A947-70E740481C1C}">
                <a14:useLocalDpi xmlns:a14="http://schemas.microsoft.com/office/drawing/2010/main" val="0"/>
              </a:ext>
            </a:extLst>
          </a:blip>
          <a:stretch>
            <a:fillRect/>
          </a:stretch>
        </p:blipFill>
        <p:spPr>
          <a:xfrm>
            <a:off x="7943700" y="1240323"/>
            <a:ext cx="685800" cy="685800"/>
          </a:xfrm>
          <a:prstGeom prst="rect">
            <a:avLst/>
          </a:prstGeom>
        </p:spPr>
      </p:pic>
      <p:pic>
        <p:nvPicPr>
          <p:cNvPr id="90" name="Picture 89"/>
          <p:cNvPicPr>
            <a:picLocks noChangeAspect="1"/>
          </p:cNvPicPr>
          <p:nvPr/>
        </p:nvPicPr>
        <p:blipFill>
          <a:blip r:embed="rId40">
            <a:grayscl/>
            <a:extLst>
              <a:ext uri="{28A0092B-C50C-407E-A947-70E740481C1C}">
                <a14:useLocalDpi xmlns:a14="http://schemas.microsoft.com/office/drawing/2010/main" val="0"/>
              </a:ext>
            </a:extLst>
          </a:blip>
          <a:stretch>
            <a:fillRect/>
          </a:stretch>
        </p:blipFill>
        <p:spPr>
          <a:xfrm>
            <a:off x="6565902" y="1240323"/>
            <a:ext cx="685800" cy="685800"/>
          </a:xfrm>
          <a:prstGeom prst="rect">
            <a:avLst/>
          </a:prstGeom>
        </p:spPr>
      </p:pic>
      <p:pic>
        <p:nvPicPr>
          <p:cNvPr id="26" name="Picture 25"/>
          <p:cNvPicPr>
            <a:picLocks noChangeAspect="1"/>
          </p:cNvPicPr>
          <p:nvPr/>
        </p:nvPicPr>
        <p:blipFill>
          <a:blip r:embed="rId41">
            <a:grayscl/>
            <a:extLst>
              <a:ext uri="{28A0092B-C50C-407E-A947-70E740481C1C}">
                <a14:useLocalDpi xmlns:a14="http://schemas.microsoft.com/office/drawing/2010/main" val="0"/>
              </a:ext>
            </a:extLst>
          </a:blip>
          <a:stretch>
            <a:fillRect/>
          </a:stretch>
        </p:blipFill>
        <p:spPr>
          <a:xfrm>
            <a:off x="10699296" y="6021465"/>
            <a:ext cx="685800" cy="685800"/>
          </a:xfrm>
          <a:prstGeom prst="rect">
            <a:avLst/>
          </a:prstGeom>
        </p:spPr>
      </p:pic>
      <p:pic>
        <p:nvPicPr>
          <p:cNvPr id="34" name="Picture 33"/>
          <p:cNvPicPr>
            <a:picLocks noChangeAspect="1"/>
          </p:cNvPicPr>
          <p:nvPr/>
        </p:nvPicPr>
        <p:blipFill>
          <a:blip r:embed="rId42">
            <a:grayscl/>
            <a:extLst>
              <a:ext uri="{28A0092B-C50C-407E-A947-70E740481C1C}">
                <a14:useLocalDpi xmlns:a14="http://schemas.microsoft.com/office/drawing/2010/main" val="0"/>
              </a:ext>
            </a:extLst>
          </a:blip>
          <a:stretch>
            <a:fillRect/>
          </a:stretch>
        </p:blipFill>
        <p:spPr>
          <a:xfrm>
            <a:off x="6565902" y="6021465"/>
            <a:ext cx="685800" cy="685800"/>
          </a:xfrm>
          <a:prstGeom prst="rect">
            <a:avLst/>
          </a:prstGeom>
        </p:spPr>
      </p:pic>
      <p:pic>
        <p:nvPicPr>
          <p:cNvPr id="36" name="Picture 35"/>
          <p:cNvPicPr>
            <a:picLocks noChangeAspect="1"/>
          </p:cNvPicPr>
          <p:nvPr/>
        </p:nvPicPr>
        <p:blipFill>
          <a:blip r:embed="rId43">
            <a:grayscl/>
            <a:extLst>
              <a:ext uri="{28A0092B-C50C-407E-A947-70E740481C1C}">
                <a14:useLocalDpi xmlns:a14="http://schemas.microsoft.com/office/drawing/2010/main" val="0"/>
              </a:ext>
            </a:extLst>
          </a:blip>
          <a:stretch>
            <a:fillRect/>
          </a:stretch>
        </p:blipFill>
        <p:spPr>
          <a:xfrm>
            <a:off x="3810306" y="6021465"/>
            <a:ext cx="685800" cy="685800"/>
          </a:xfrm>
          <a:prstGeom prst="rect">
            <a:avLst/>
          </a:prstGeom>
        </p:spPr>
      </p:pic>
      <p:pic>
        <p:nvPicPr>
          <p:cNvPr id="39" name="Picture 38"/>
          <p:cNvPicPr>
            <a:picLocks noChangeAspect="1"/>
          </p:cNvPicPr>
          <p:nvPr/>
        </p:nvPicPr>
        <p:blipFill>
          <a:blip r:embed="rId44">
            <a:grayscl/>
            <a:extLst>
              <a:ext uri="{28A0092B-C50C-407E-A947-70E740481C1C}">
                <a14:useLocalDpi xmlns:a14="http://schemas.microsoft.com/office/drawing/2010/main" val="0"/>
              </a:ext>
            </a:extLst>
          </a:blip>
          <a:stretch>
            <a:fillRect/>
          </a:stretch>
        </p:blipFill>
        <p:spPr>
          <a:xfrm>
            <a:off x="7943700" y="6021465"/>
            <a:ext cx="685800" cy="685800"/>
          </a:xfrm>
          <a:prstGeom prst="rect">
            <a:avLst/>
          </a:prstGeom>
        </p:spPr>
      </p:pic>
      <p:pic>
        <p:nvPicPr>
          <p:cNvPr id="41" name="Picture 40"/>
          <p:cNvPicPr>
            <a:picLocks noChangeAspect="1"/>
          </p:cNvPicPr>
          <p:nvPr/>
        </p:nvPicPr>
        <p:blipFill>
          <a:blip r:embed="rId45">
            <a:grayscl/>
            <a:extLst>
              <a:ext uri="{28A0092B-C50C-407E-A947-70E740481C1C}">
                <a14:useLocalDpi xmlns:a14="http://schemas.microsoft.com/office/drawing/2010/main" val="0"/>
              </a:ext>
            </a:extLst>
          </a:blip>
          <a:stretch>
            <a:fillRect/>
          </a:stretch>
        </p:blipFill>
        <p:spPr>
          <a:xfrm>
            <a:off x="9321498" y="6021465"/>
            <a:ext cx="685800" cy="685800"/>
          </a:xfrm>
          <a:prstGeom prst="rect">
            <a:avLst/>
          </a:prstGeom>
        </p:spPr>
      </p:pic>
      <p:pic>
        <p:nvPicPr>
          <p:cNvPr id="42" name="Picture 41"/>
          <p:cNvPicPr>
            <a:picLocks noChangeAspect="1"/>
          </p:cNvPicPr>
          <p:nvPr/>
        </p:nvPicPr>
        <p:blipFill>
          <a:blip r:embed="rId46">
            <a:grayscl/>
            <a:extLst>
              <a:ext uri="{28A0092B-C50C-407E-A947-70E740481C1C}">
                <a14:useLocalDpi xmlns:a14="http://schemas.microsoft.com/office/drawing/2010/main" val="0"/>
              </a:ext>
            </a:extLst>
          </a:blip>
          <a:stretch>
            <a:fillRect/>
          </a:stretch>
        </p:blipFill>
        <p:spPr>
          <a:xfrm>
            <a:off x="2432508" y="6021465"/>
            <a:ext cx="685800" cy="685800"/>
          </a:xfrm>
          <a:prstGeom prst="rect">
            <a:avLst/>
          </a:prstGeom>
        </p:spPr>
      </p:pic>
      <p:pic>
        <p:nvPicPr>
          <p:cNvPr id="51" name="Picture 50"/>
          <p:cNvPicPr>
            <a:picLocks noChangeAspect="1"/>
          </p:cNvPicPr>
          <p:nvPr/>
        </p:nvPicPr>
        <p:blipFill>
          <a:blip r:embed="rId47">
            <a:grayscl/>
            <a:extLst>
              <a:ext uri="{28A0092B-C50C-407E-A947-70E740481C1C}">
                <a14:useLocalDpi xmlns:a14="http://schemas.microsoft.com/office/drawing/2010/main" val="0"/>
              </a:ext>
            </a:extLst>
          </a:blip>
          <a:stretch>
            <a:fillRect/>
          </a:stretch>
        </p:blipFill>
        <p:spPr>
          <a:xfrm>
            <a:off x="5188104" y="6021465"/>
            <a:ext cx="685800" cy="685800"/>
          </a:xfrm>
          <a:prstGeom prst="rect">
            <a:avLst/>
          </a:prstGeom>
        </p:spPr>
      </p:pic>
      <p:pic>
        <p:nvPicPr>
          <p:cNvPr id="63" name="Picture 62"/>
          <p:cNvPicPr>
            <a:picLocks noChangeAspect="1"/>
          </p:cNvPicPr>
          <p:nvPr/>
        </p:nvPicPr>
        <p:blipFill>
          <a:blip r:embed="rId48">
            <a:grayscl/>
            <a:extLst>
              <a:ext uri="{28A0092B-C50C-407E-A947-70E740481C1C}">
                <a14:useLocalDpi xmlns:a14="http://schemas.microsoft.com/office/drawing/2010/main" val="0"/>
              </a:ext>
            </a:extLst>
          </a:blip>
          <a:stretch>
            <a:fillRect/>
          </a:stretch>
        </p:blipFill>
        <p:spPr>
          <a:xfrm>
            <a:off x="12077091" y="6021465"/>
            <a:ext cx="685800" cy="685800"/>
          </a:xfrm>
          <a:prstGeom prst="rect">
            <a:avLst/>
          </a:prstGeom>
        </p:spPr>
      </p:pic>
      <p:pic>
        <p:nvPicPr>
          <p:cNvPr id="92" name="Picture 91"/>
          <p:cNvPicPr>
            <a:picLocks noChangeAspect="1"/>
          </p:cNvPicPr>
          <p:nvPr/>
        </p:nvPicPr>
        <p:blipFill>
          <a:blip r:embed="rId49">
            <a:grayscl/>
            <a:extLst>
              <a:ext uri="{28A0092B-C50C-407E-A947-70E740481C1C}">
                <a14:useLocalDpi xmlns:a14="http://schemas.microsoft.com/office/drawing/2010/main" val="0"/>
              </a:ext>
            </a:extLst>
          </a:blip>
          <a:stretch>
            <a:fillRect/>
          </a:stretch>
        </p:blipFill>
        <p:spPr>
          <a:xfrm>
            <a:off x="1054710" y="6021465"/>
            <a:ext cx="685800" cy="685800"/>
          </a:xfrm>
          <a:prstGeom prst="rect">
            <a:avLst/>
          </a:prstGeom>
        </p:spPr>
      </p:pic>
      <p:pic>
        <p:nvPicPr>
          <p:cNvPr id="66" name="Picture 65"/>
          <p:cNvPicPr>
            <a:picLocks noChangeAspect="1"/>
          </p:cNvPicPr>
          <p:nvPr/>
        </p:nvPicPr>
        <p:blipFill>
          <a:blip r:embed="rId50">
            <a:grayscl/>
            <a:extLst>
              <a:ext uri="{28A0092B-C50C-407E-A947-70E740481C1C}">
                <a14:useLocalDpi xmlns:a14="http://schemas.microsoft.com/office/drawing/2010/main" val="0"/>
              </a:ext>
            </a:extLst>
          </a:blip>
          <a:stretch>
            <a:fillRect/>
          </a:stretch>
        </p:blipFill>
        <p:spPr>
          <a:xfrm>
            <a:off x="3810306" y="2037180"/>
            <a:ext cx="685800" cy="685800"/>
          </a:xfrm>
          <a:prstGeom prst="rect">
            <a:avLst/>
          </a:prstGeom>
        </p:spPr>
      </p:pic>
      <p:pic>
        <p:nvPicPr>
          <p:cNvPr id="70" name="Picture 69"/>
          <p:cNvPicPr>
            <a:picLocks noChangeAspect="1"/>
          </p:cNvPicPr>
          <p:nvPr/>
        </p:nvPicPr>
        <p:blipFill>
          <a:blip r:embed="rId51">
            <a:grayscl/>
            <a:extLst>
              <a:ext uri="{28A0092B-C50C-407E-A947-70E740481C1C}">
                <a14:useLocalDpi xmlns:a14="http://schemas.microsoft.com/office/drawing/2010/main" val="0"/>
              </a:ext>
            </a:extLst>
          </a:blip>
          <a:stretch>
            <a:fillRect/>
          </a:stretch>
        </p:blipFill>
        <p:spPr>
          <a:xfrm>
            <a:off x="9321498" y="2037180"/>
            <a:ext cx="685800" cy="685800"/>
          </a:xfrm>
          <a:prstGeom prst="rect">
            <a:avLst/>
          </a:prstGeom>
        </p:spPr>
      </p:pic>
      <p:pic>
        <p:nvPicPr>
          <p:cNvPr id="77" name="Picture 76"/>
          <p:cNvPicPr>
            <a:picLocks noChangeAspect="1"/>
          </p:cNvPicPr>
          <p:nvPr/>
        </p:nvPicPr>
        <p:blipFill>
          <a:blip r:embed="rId52">
            <a:grayscl/>
            <a:extLst>
              <a:ext uri="{28A0092B-C50C-407E-A947-70E740481C1C}">
                <a14:useLocalDpi xmlns:a14="http://schemas.microsoft.com/office/drawing/2010/main" val="0"/>
              </a:ext>
            </a:extLst>
          </a:blip>
          <a:stretch>
            <a:fillRect/>
          </a:stretch>
        </p:blipFill>
        <p:spPr>
          <a:xfrm>
            <a:off x="12077091" y="2037180"/>
            <a:ext cx="685800" cy="685800"/>
          </a:xfrm>
          <a:prstGeom prst="rect">
            <a:avLst/>
          </a:prstGeom>
        </p:spPr>
      </p:pic>
      <p:pic>
        <p:nvPicPr>
          <p:cNvPr id="78" name="Picture 77"/>
          <p:cNvPicPr>
            <a:picLocks noChangeAspect="1"/>
          </p:cNvPicPr>
          <p:nvPr/>
        </p:nvPicPr>
        <p:blipFill>
          <a:blip r:embed="rId53">
            <a:grayscl/>
            <a:extLst>
              <a:ext uri="{28A0092B-C50C-407E-A947-70E740481C1C}">
                <a14:useLocalDpi xmlns:a14="http://schemas.microsoft.com/office/drawing/2010/main" val="0"/>
              </a:ext>
            </a:extLst>
          </a:blip>
          <a:stretch>
            <a:fillRect/>
          </a:stretch>
        </p:blipFill>
        <p:spPr>
          <a:xfrm>
            <a:off x="7943700" y="2037180"/>
            <a:ext cx="685800" cy="685800"/>
          </a:xfrm>
          <a:prstGeom prst="rect">
            <a:avLst/>
          </a:prstGeom>
        </p:spPr>
      </p:pic>
      <p:pic>
        <p:nvPicPr>
          <p:cNvPr id="82" name="Picture 81"/>
          <p:cNvPicPr>
            <a:picLocks noChangeAspect="1"/>
          </p:cNvPicPr>
          <p:nvPr/>
        </p:nvPicPr>
        <p:blipFill>
          <a:blip r:embed="rId54">
            <a:grayscl/>
            <a:extLst>
              <a:ext uri="{28A0092B-C50C-407E-A947-70E740481C1C}">
                <a14:useLocalDpi xmlns:a14="http://schemas.microsoft.com/office/drawing/2010/main" val="0"/>
              </a:ext>
            </a:extLst>
          </a:blip>
          <a:stretch>
            <a:fillRect/>
          </a:stretch>
        </p:blipFill>
        <p:spPr>
          <a:xfrm>
            <a:off x="5188104" y="2037180"/>
            <a:ext cx="685800" cy="685800"/>
          </a:xfrm>
          <a:prstGeom prst="rect">
            <a:avLst/>
          </a:prstGeom>
        </p:spPr>
      </p:pic>
      <p:pic>
        <p:nvPicPr>
          <p:cNvPr id="88" name="Picture 87"/>
          <p:cNvPicPr>
            <a:picLocks noChangeAspect="1"/>
          </p:cNvPicPr>
          <p:nvPr/>
        </p:nvPicPr>
        <p:blipFill>
          <a:blip r:embed="rId55">
            <a:grayscl/>
            <a:extLst>
              <a:ext uri="{28A0092B-C50C-407E-A947-70E740481C1C}">
                <a14:useLocalDpi xmlns:a14="http://schemas.microsoft.com/office/drawing/2010/main" val="0"/>
              </a:ext>
            </a:extLst>
          </a:blip>
          <a:stretch>
            <a:fillRect/>
          </a:stretch>
        </p:blipFill>
        <p:spPr>
          <a:xfrm>
            <a:off x="2432508" y="2037180"/>
            <a:ext cx="685800" cy="685800"/>
          </a:xfrm>
          <a:prstGeom prst="rect">
            <a:avLst/>
          </a:prstGeom>
        </p:spPr>
      </p:pic>
      <p:pic>
        <p:nvPicPr>
          <p:cNvPr id="91" name="Picture 90"/>
          <p:cNvPicPr>
            <a:picLocks noChangeAspect="1"/>
          </p:cNvPicPr>
          <p:nvPr/>
        </p:nvPicPr>
        <p:blipFill>
          <a:blip r:embed="rId56">
            <a:grayscl/>
            <a:extLst>
              <a:ext uri="{28A0092B-C50C-407E-A947-70E740481C1C}">
                <a14:useLocalDpi xmlns:a14="http://schemas.microsoft.com/office/drawing/2010/main" val="0"/>
              </a:ext>
            </a:extLst>
          </a:blip>
          <a:stretch>
            <a:fillRect/>
          </a:stretch>
        </p:blipFill>
        <p:spPr>
          <a:xfrm>
            <a:off x="1054710" y="2037180"/>
            <a:ext cx="685800" cy="685800"/>
          </a:xfrm>
          <a:prstGeom prst="rect">
            <a:avLst/>
          </a:prstGeom>
        </p:spPr>
      </p:pic>
      <p:pic>
        <p:nvPicPr>
          <p:cNvPr id="93" name="Picture 92"/>
          <p:cNvPicPr>
            <a:picLocks noChangeAspect="1"/>
          </p:cNvPicPr>
          <p:nvPr/>
        </p:nvPicPr>
        <p:blipFill>
          <a:blip r:embed="rId57">
            <a:grayscl/>
            <a:extLst>
              <a:ext uri="{28A0092B-C50C-407E-A947-70E740481C1C}">
                <a14:useLocalDpi xmlns:a14="http://schemas.microsoft.com/office/drawing/2010/main" val="0"/>
              </a:ext>
            </a:extLst>
          </a:blip>
          <a:stretch>
            <a:fillRect/>
          </a:stretch>
        </p:blipFill>
        <p:spPr>
          <a:xfrm>
            <a:off x="10699296" y="2037180"/>
            <a:ext cx="685800" cy="685800"/>
          </a:xfrm>
          <a:prstGeom prst="rect">
            <a:avLst/>
          </a:prstGeom>
        </p:spPr>
      </p:pic>
      <p:pic>
        <p:nvPicPr>
          <p:cNvPr id="94" name="Picture 93"/>
          <p:cNvPicPr>
            <a:picLocks noChangeAspect="1"/>
          </p:cNvPicPr>
          <p:nvPr/>
        </p:nvPicPr>
        <p:blipFill>
          <a:blip r:embed="rId58">
            <a:grayscl/>
            <a:extLst>
              <a:ext uri="{28A0092B-C50C-407E-A947-70E740481C1C}">
                <a14:useLocalDpi xmlns:a14="http://schemas.microsoft.com/office/drawing/2010/main" val="0"/>
              </a:ext>
            </a:extLst>
          </a:blip>
          <a:stretch>
            <a:fillRect/>
          </a:stretch>
        </p:blipFill>
        <p:spPr>
          <a:xfrm>
            <a:off x="6565902" y="2037180"/>
            <a:ext cx="685800" cy="685800"/>
          </a:xfrm>
          <a:prstGeom prst="rect">
            <a:avLst/>
          </a:prstGeom>
        </p:spPr>
      </p:pic>
      <p:pic>
        <p:nvPicPr>
          <p:cNvPr id="23" name="Picture 22"/>
          <p:cNvPicPr>
            <a:picLocks noChangeAspect="1"/>
          </p:cNvPicPr>
          <p:nvPr/>
        </p:nvPicPr>
        <p:blipFill>
          <a:blip r:embed="rId59">
            <a:grayscl/>
            <a:extLst>
              <a:ext uri="{28A0092B-C50C-407E-A947-70E740481C1C}">
                <a14:useLocalDpi xmlns:a14="http://schemas.microsoft.com/office/drawing/2010/main" val="0"/>
              </a:ext>
            </a:extLst>
          </a:blip>
          <a:stretch>
            <a:fillRect/>
          </a:stretch>
        </p:blipFill>
        <p:spPr>
          <a:xfrm>
            <a:off x="3810306" y="443466"/>
            <a:ext cx="685800" cy="685800"/>
          </a:xfrm>
          <a:prstGeom prst="rect">
            <a:avLst/>
          </a:prstGeom>
        </p:spPr>
      </p:pic>
      <p:pic>
        <p:nvPicPr>
          <p:cNvPr id="24" name="Picture 23"/>
          <p:cNvPicPr>
            <a:picLocks noChangeAspect="1"/>
          </p:cNvPicPr>
          <p:nvPr/>
        </p:nvPicPr>
        <p:blipFill>
          <a:blip r:embed="rId60">
            <a:grayscl/>
            <a:extLst>
              <a:ext uri="{28A0092B-C50C-407E-A947-70E740481C1C}">
                <a14:useLocalDpi xmlns:a14="http://schemas.microsoft.com/office/drawing/2010/main" val="0"/>
              </a:ext>
            </a:extLst>
          </a:blip>
          <a:stretch>
            <a:fillRect/>
          </a:stretch>
        </p:blipFill>
        <p:spPr>
          <a:xfrm>
            <a:off x="5188104" y="443466"/>
            <a:ext cx="685800" cy="685800"/>
          </a:xfrm>
          <a:prstGeom prst="rect">
            <a:avLst/>
          </a:prstGeom>
        </p:spPr>
      </p:pic>
      <p:pic>
        <p:nvPicPr>
          <p:cNvPr id="33" name="Picture 32"/>
          <p:cNvPicPr>
            <a:picLocks noChangeAspect="1"/>
          </p:cNvPicPr>
          <p:nvPr/>
        </p:nvPicPr>
        <p:blipFill>
          <a:blip r:embed="rId61">
            <a:grayscl/>
            <a:extLst>
              <a:ext uri="{28A0092B-C50C-407E-A947-70E740481C1C}">
                <a14:useLocalDpi xmlns:a14="http://schemas.microsoft.com/office/drawing/2010/main" val="0"/>
              </a:ext>
            </a:extLst>
          </a:blip>
          <a:stretch>
            <a:fillRect/>
          </a:stretch>
        </p:blipFill>
        <p:spPr>
          <a:xfrm>
            <a:off x="1054710" y="443466"/>
            <a:ext cx="685800" cy="685800"/>
          </a:xfrm>
          <a:prstGeom prst="rect">
            <a:avLst/>
          </a:prstGeom>
        </p:spPr>
      </p:pic>
      <p:pic>
        <p:nvPicPr>
          <p:cNvPr id="45" name="Picture 44"/>
          <p:cNvPicPr>
            <a:picLocks noChangeAspect="1"/>
          </p:cNvPicPr>
          <p:nvPr/>
        </p:nvPicPr>
        <p:blipFill>
          <a:blip r:embed="rId62">
            <a:grayscl/>
            <a:extLst>
              <a:ext uri="{28A0092B-C50C-407E-A947-70E740481C1C}">
                <a14:useLocalDpi xmlns:a14="http://schemas.microsoft.com/office/drawing/2010/main" val="0"/>
              </a:ext>
            </a:extLst>
          </a:blip>
          <a:stretch>
            <a:fillRect/>
          </a:stretch>
        </p:blipFill>
        <p:spPr>
          <a:xfrm>
            <a:off x="12077091" y="443466"/>
            <a:ext cx="685800" cy="685800"/>
          </a:xfrm>
          <a:prstGeom prst="rect">
            <a:avLst/>
          </a:prstGeom>
        </p:spPr>
      </p:pic>
      <p:pic>
        <p:nvPicPr>
          <p:cNvPr id="55" name="Picture 54"/>
          <p:cNvPicPr>
            <a:picLocks noChangeAspect="1"/>
          </p:cNvPicPr>
          <p:nvPr/>
        </p:nvPicPr>
        <p:blipFill>
          <a:blip r:embed="rId63">
            <a:grayscl/>
            <a:extLst>
              <a:ext uri="{28A0092B-C50C-407E-A947-70E740481C1C}">
                <a14:useLocalDpi xmlns:a14="http://schemas.microsoft.com/office/drawing/2010/main" val="0"/>
              </a:ext>
            </a:extLst>
          </a:blip>
          <a:stretch>
            <a:fillRect/>
          </a:stretch>
        </p:blipFill>
        <p:spPr>
          <a:xfrm>
            <a:off x="9321498" y="443466"/>
            <a:ext cx="685800" cy="685800"/>
          </a:xfrm>
          <a:prstGeom prst="rect">
            <a:avLst/>
          </a:prstGeom>
        </p:spPr>
      </p:pic>
      <p:pic>
        <p:nvPicPr>
          <p:cNvPr id="59" name="Picture 58"/>
          <p:cNvPicPr>
            <a:picLocks noChangeAspect="1"/>
          </p:cNvPicPr>
          <p:nvPr/>
        </p:nvPicPr>
        <p:blipFill>
          <a:blip r:embed="rId64">
            <a:grayscl/>
            <a:extLst>
              <a:ext uri="{28A0092B-C50C-407E-A947-70E740481C1C}">
                <a14:useLocalDpi xmlns:a14="http://schemas.microsoft.com/office/drawing/2010/main" val="0"/>
              </a:ext>
            </a:extLst>
          </a:blip>
          <a:stretch>
            <a:fillRect/>
          </a:stretch>
        </p:blipFill>
        <p:spPr>
          <a:xfrm>
            <a:off x="7943700" y="443466"/>
            <a:ext cx="685800" cy="685800"/>
          </a:xfrm>
          <a:prstGeom prst="rect">
            <a:avLst/>
          </a:prstGeom>
        </p:spPr>
      </p:pic>
      <p:pic>
        <p:nvPicPr>
          <p:cNvPr id="68" name="Picture 67"/>
          <p:cNvPicPr>
            <a:picLocks noChangeAspect="1"/>
          </p:cNvPicPr>
          <p:nvPr/>
        </p:nvPicPr>
        <p:blipFill>
          <a:blip r:embed="rId65">
            <a:grayscl/>
            <a:extLst>
              <a:ext uri="{28A0092B-C50C-407E-A947-70E740481C1C}">
                <a14:useLocalDpi xmlns:a14="http://schemas.microsoft.com/office/drawing/2010/main" val="0"/>
              </a:ext>
            </a:extLst>
          </a:blip>
          <a:stretch>
            <a:fillRect/>
          </a:stretch>
        </p:blipFill>
        <p:spPr>
          <a:xfrm>
            <a:off x="6565902" y="443466"/>
            <a:ext cx="685800" cy="685800"/>
          </a:xfrm>
          <a:prstGeom prst="rect">
            <a:avLst/>
          </a:prstGeom>
        </p:spPr>
      </p:pic>
      <p:pic>
        <p:nvPicPr>
          <p:cNvPr id="80" name="Picture 79"/>
          <p:cNvPicPr>
            <a:picLocks noChangeAspect="1"/>
          </p:cNvPicPr>
          <p:nvPr/>
        </p:nvPicPr>
        <p:blipFill>
          <a:blip r:embed="rId66">
            <a:grayscl/>
            <a:extLst>
              <a:ext uri="{28A0092B-C50C-407E-A947-70E740481C1C}">
                <a14:useLocalDpi xmlns:a14="http://schemas.microsoft.com/office/drawing/2010/main" val="0"/>
              </a:ext>
            </a:extLst>
          </a:blip>
          <a:stretch>
            <a:fillRect/>
          </a:stretch>
        </p:blipFill>
        <p:spPr>
          <a:xfrm>
            <a:off x="10699296" y="443466"/>
            <a:ext cx="685800" cy="685800"/>
          </a:xfrm>
          <a:prstGeom prst="rect">
            <a:avLst/>
          </a:prstGeom>
        </p:spPr>
      </p:pic>
      <p:pic>
        <p:nvPicPr>
          <p:cNvPr id="95" name="Picture 94"/>
          <p:cNvPicPr>
            <a:picLocks noChangeAspect="1"/>
          </p:cNvPicPr>
          <p:nvPr/>
        </p:nvPicPr>
        <p:blipFill>
          <a:blip r:embed="rId67">
            <a:grayscl/>
            <a:extLst>
              <a:ext uri="{28A0092B-C50C-407E-A947-70E740481C1C}">
                <a14:useLocalDpi xmlns:a14="http://schemas.microsoft.com/office/drawing/2010/main" val="0"/>
              </a:ext>
            </a:extLst>
          </a:blip>
          <a:stretch>
            <a:fillRect/>
          </a:stretch>
        </p:blipFill>
        <p:spPr>
          <a:xfrm>
            <a:off x="2432508" y="443466"/>
            <a:ext cx="685800" cy="685800"/>
          </a:xfrm>
          <a:prstGeom prst="rect">
            <a:avLst/>
          </a:prstGeom>
        </p:spPr>
      </p:pic>
      <p:pic>
        <p:nvPicPr>
          <p:cNvPr id="25" name="Picture 24"/>
          <p:cNvPicPr>
            <a:picLocks noChangeAspect="1"/>
          </p:cNvPicPr>
          <p:nvPr/>
        </p:nvPicPr>
        <p:blipFill>
          <a:blip r:embed="rId68">
            <a:grayscl/>
            <a:extLst>
              <a:ext uri="{28A0092B-C50C-407E-A947-70E740481C1C}">
                <a14:useLocalDpi xmlns:a14="http://schemas.microsoft.com/office/drawing/2010/main" val="0"/>
              </a:ext>
            </a:extLst>
          </a:blip>
          <a:stretch>
            <a:fillRect/>
          </a:stretch>
        </p:blipFill>
        <p:spPr>
          <a:xfrm>
            <a:off x="5188104" y="5224608"/>
            <a:ext cx="685800" cy="685800"/>
          </a:xfrm>
          <a:prstGeom prst="rect">
            <a:avLst/>
          </a:prstGeom>
        </p:spPr>
      </p:pic>
      <p:pic>
        <p:nvPicPr>
          <p:cNvPr id="27" name="Picture 26"/>
          <p:cNvPicPr>
            <a:picLocks noChangeAspect="1"/>
          </p:cNvPicPr>
          <p:nvPr/>
        </p:nvPicPr>
        <p:blipFill>
          <a:blip r:embed="rId69">
            <a:grayscl/>
            <a:extLst>
              <a:ext uri="{28A0092B-C50C-407E-A947-70E740481C1C}">
                <a14:useLocalDpi xmlns:a14="http://schemas.microsoft.com/office/drawing/2010/main" val="0"/>
              </a:ext>
            </a:extLst>
          </a:blip>
          <a:stretch>
            <a:fillRect/>
          </a:stretch>
        </p:blipFill>
        <p:spPr>
          <a:xfrm>
            <a:off x="10699296" y="5224608"/>
            <a:ext cx="685800" cy="685800"/>
          </a:xfrm>
          <a:prstGeom prst="rect">
            <a:avLst/>
          </a:prstGeom>
        </p:spPr>
      </p:pic>
      <p:pic>
        <p:nvPicPr>
          <p:cNvPr id="31" name="Picture 30"/>
          <p:cNvPicPr>
            <a:picLocks noChangeAspect="1"/>
          </p:cNvPicPr>
          <p:nvPr/>
        </p:nvPicPr>
        <p:blipFill>
          <a:blip r:embed="rId70">
            <a:grayscl/>
            <a:extLst>
              <a:ext uri="{28A0092B-C50C-407E-A947-70E740481C1C}">
                <a14:useLocalDpi xmlns:a14="http://schemas.microsoft.com/office/drawing/2010/main" val="0"/>
              </a:ext>
            </a:extLst>
          </a:blip>
          <a:stretch>
            <a:fillRect/>
          </a:stretch>
        </p:blipFill>
        <p:spPr>
          <a:xfrm>
            <a:off x="12077091" y="5224608"/>
            <a:ext cx="685800" cy="685800"/>
          </a:xfrm>
          <a:prstGeom prst="rect">
            <a:avLst/>
          </a:prstGeom>
        </p:spPr>
      </p:pic>
      <p:pic>
        <p:nvPicPr>
          <p:cNvPr id="32" name="Picture 31"/>
          <p:cNvPicPr>
            <a:picLocks noChangeAspect="1"/>
          </p:cNvPicPr>
          <p:nvPr/>
        </p:nvPicPr>
        <p:blipFill>
          <a:blip r:embed="rId71">
            <a:grayscl/>
            <a:extLst>
              <a:ext uri="{28A0092B-C50C-407E-A947-70E740481C1C}">
                <a14:useLocalDpi xmlns:a14="http://schemas.microsoft.com/office/drawing/2010/main" val="0"/>
              </a:ext>
            </a:extLst>
          </a:blip>
          <a:stretch>
            <a:fillRect/>
          </a:stretch>
        </p:blipFill>
        <p:spPr>
          <a:xfrm>
            <a:off x="3810306" y="5224608"/>
            <a:ext cx="685800" cy="685800"/>
          </a:xfrm>
          <a:prstGeom prst="rect">
            <a:avLst/>
          </a:prstGeom>
        </p:spPr>
      </p:pic>
      <p:pic>
        <p:nvPicPr>
          <p:cNvPr id="53" name="Picture 52"/>
          <p:cNvPicPr>
            <a:picLocks noChangeAspect="1"/>
          </p:cNvPicPr>
          <p:nvPr/>
        </p:nvPicPr>
        <p:blipFill>
          <a:blip r:embed="rId72">
            <a:grayscl/>
            <a:extLst>
              <a:ext uri="{28A0092B-C50C-407E-A947-70E740481C1C}">
                <a14:useLocalDpi xmlns:a14="http://schemas.microsoft.com/office/drawing/2010/main" val="0"/>
              </a:ext>
            </a:extLst>
          </a:blip>
          <a:stretch>
            <a:fillRect/>
          </a:stretch>
        </p:blipFill>
        <p:spPr>
          <a:xfrm>
            <a:off x="6565902" y="5224608"/>
            <a:ext cx="685800" cy="685800"/>
          </a:xfrm>
          <a:prstGeom prst="rect">
            <a:avLst/>
          </a:prstGeom>
        </p:spPr>
      </p:pic>
      <p:pic>
        <p:nvPicPr>
          <p:cNvPr id="67" name="Picture 66"/>
          <p:cNvPicPr>
            <a:picLocks noChangeAspect="1"/>
          </p:cNvPicPr>
          <p:nvPr/>
        </p:nvPicPr>
        <p:blipFill>
          <a:blip r:embed="rId73">
            <a:grayscl/>
            <a:extLst>
              <a:ext uri="{28A0092B-C50C-407E-A947-70E740481C1C}">
                <a14:useLocalDpi xmlns:a14="http://schemas.microsoft.com/office/drawing/2010/main" val="0"/>
              </a:ext>
            </a:extLst>
          </a:blip>
          <a:stretch>
            <a:fillRect/>
          </a:stretch>
        </p:blipFill>
        <p:spPr>
          <a:xfrm>
            <a:off x="9321498" y="5224608"/>
            <a:ext cx="685800" cy="685800"/>
          </a:xfrm>
          <a:prstGeom prst="rect">
            <a:avLst/>
          </a:prstGeom>
        </p:spPr>
      </p:pic>
      <p:pic>
        <p:nvPicPr>
          <p:cNvPr id="87" name="Picture 86"/>
          <p:cNvPicPr>
            <a:picLocks noChangeAspect="1"/>
          </p:cNvPicPr>
          <p:nvPr/>
        </p:nvPicPr>
        <p:blipFill>
          <a:blip r:embed="rId74">
            <a:grayscl/>
            <a:extLst>
              <a:ext uri="{28A0092B-C50C-407E-A947-70E740481C1C}">
                <a14:useLocalDpi xmlns:a14="http://schemas.microsoft.com/office/drawing/2010/main" val="0"/>
              </a:ext>
            </a:extLst>
          </a:blip>
          <a:stretch>
            <a:fillRect/>
          </a:stretch>
        </p:blipFill>
        <p:spPr>
          <a:xfrm>
            <a:off x="7943700" y="5224608"/>
            <a:ext cx="685800" cy="685800"/>
          </a:xfrm>
          <a:prstGeom prst="rect">
            <a:avLst/>
          </a:prstGeom>
        </p:spPr>
      </p:pic>
      <p:pic>
        <p:nvPicPr>
          <p:cNvPr id="97" name="Picture 96"/>
          <p:cNvPicPr>
            <a:picLocks noChangeAspect="1"/>
          </p:cNvPicPr>
          <p:nvPr/>
        </p:nvPicPr>
        <p:blipFill>
          <a:blip r:embed="rId75">
            <a:grayscl/>
            <a:extLst>
              <a:ext uri="{28A0092B-C50C-407E-A947-70E740481C1C}">
                <a14:useLocalDpi xmlns:a14="http://schemas.microsoft.com/office/drawing/2010/main" val="0"/>
              </a:ext>
            </a:extLst>
          </a:blip>
          <a:stretch>
            <a:fillRect/>
          </a:stretch>
        </p:blipFill>
        <p:spPr>
          <a:xfrm>
            <a:off x="1054710" y="5224608"/>
            <a:ext cx="685800" cy="685800"/>
          </a:xfrm>
          <a:prstGeom prst="rect">
            <a:avLst/>
          </a:prstGeom>
        </p:spPr>
      </p:pic>
      <p:pic>
        <p:nvPicPr>
          <p:cNvPr id="98" name="Picture 97"/>
          <p:cNvPicPr>
            <a:picLocks noChangeAspect="1"/>
          </p:cNvPicPr>
          <p:nvPr/>
        </p:nvPicPr>
        <p:blipFill>
          <a:blip r:embed="rId76">
            <a:grayscl/>
            <a:extLst>
              <a:ext uri="{28A0092B-C50C-407E-A947-70E740481C1C}">
                <a14:useLocalDpi xmlns:a14="http://schemas.microsoft.com/office/drawing/2010/main" val="0"/>
              </a:ext>
            </a:extLst>
          </a:blip>
          <a:stretch>
            <a:fillRect/>
          </a:stretch>
        </p:blipFill>
        <p:spPr>
          <a:xfrm>
            <a:off x="2432508" y="5224608"/>
            <a:ext cx="685800" cy="685800"/>
          </a:xfrm>
          <a:prstGeom prst="rect">
            <a:avLst/>
          </a:prstGeom>
        </p:spPr>
      </p:pic>
      <p:sp>
        <p:nvSpPr>
          <p:cNvPr id="96" name="Rectangle 95"/>
          <p:cNvSpPr/>
          <p:nvPr/>
        </p:nvSpPr>
        <p:spPr>
          <a:xfrm>
            <a:off x="10405872" y="6818322"/>
            <a:ext cx="3411727" cy="67235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274320" tIns="182880" rIns="274320" bIns="182880" rtlCol="0" anchor="ctr"/>
          <a:lstStyle/>
          <a:p>
            <a:r>
              <a:rPr lang="en-US" dirty="0"/>
              <a:t>CSU Icons – Gray</a:t>
            </a:r>
          </a:p>
        </p:txBody>
      </p:sp>
    </p:spTree>
    <p:extLst>
      <p:ext uri="{BB962C8B-B14F-4D97-AF65-F5344CB8AC3E}">
        <p14:creationId xmlns:p14="http://schemas.microsoft.com/office/powerpoint/2010/main" val="17511398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5" y="1107605"/>
            <a:ext cx="13126671" cy="1015663"/>
          </a:xfrm>
        </p:spPr>
        <p:txBody>
          <a:bodyPr/>
          <a:lstStyle/>
          <a:p>
            <a:r>
              <a:rPr lang="en-US" dirty="0"/>
              <a:t>What Makes a Good Research Question?</a:t>
            </a:r>
          </a:p>
        </p:txBody>
      </p:sp>
      <p:sp>
        <p:nvSpPr>
          <p:cNvPr id="3" name="Content Placeholder 2"/>
          <p:cNvSpPr>
            <a:spLocks noGrp="1"/>
          </p:cNvSpPr>
          <p:nvPr>
            <p:ph type="body" sz="quarter" idx="10"/>
          </p:nvPr>
        </p:nvSpPr>
        <p:spPr>
          <a:xfrm>
            <a:off x="628072" y="2123268"/>
            <a:ext cx="12561453" cy="1114408"/>
          </a:xfrm>
        </p:spPr>
        <p:txBody>
          <a:bodyPr vert="horz" lIns="91440" tIns="91440" rIns="91440" bIns="91440" rtlCol="0" anchor="t">
            <a:spAutoFit/>
          </a:bodyPr>
          <a:lstStyle/>
          <a:p>
            <a:pPr marL="174625" lvl="1" indent="0">
              <a:spcAft>
                <a:spcPts val="0"/>
              </a:spcAft>
              <a:buNone/>
            </a:pPr>
            <a:endParaRPr lang="en-US" dirty="0">
              <a:solidFill>
                <a:srgbClr val="0C0C0C"/>
              </a:solidFill>
              <a:effectLst/>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b="1" dirty="0">
                <a:solidFill>
                  <a:srgbClr val="0C0C0C"/>
                </a:solidFill>
                <a:ea typeface="Times New Roman" panose="02020603050405020304" pitchFamily="18" charset="0"/>
                <a:cs typeface="Times New Roman" panose="02020603050405020304" pitchFamily="18" charset="0"/>
              </a:rPr>
              <a:t>Dr. Tom Bradley- CSU Systems Engineering Department Head</a:t>
            </a:r>
            <a:br>
              <a:rPr lang="en-US" dirty="0">
                <a:latin typeface="Arial" panose="020B0604020202020204" pitchFamily="34" charset="0"/>
              </a:rPr>
            </a:br>
            <a:endParaRPr lang="en-US" dirty="0">
              <a:solidFill>
                <a:srgbClr val="0C0C0C"/>
              </a:solidFill>
              <a:latin typeface="Arial" panose="020B0604020202020204" pitchFamily="34" charset="0"/>
            </a:endParaRPr>
          </a:p>
        </p:txBody>
      </p:sp>
      <p:pic>
        <p:nvPicPr>
          <p:cNvPr id="4" name="Picture 3">
            <a:extLst>
              <a:ext uri="{FF2B5EF4-FFF2-40B4-BE49-F238E27FC236}">
                <a16:creationId xmlns:a16="http://schemas.microsoft.com/office/drawing/2014/main" id="{8B615136-A43E-8BA7-8C7B-CB623E5F1EEC}"/>
              </a:ext>
            </a:extLst>
          </p:cNvPr>
          <p:cNvPicPr>
            <a:picLocks noChangeAspect="1"/>
          </p:cNvPicPr>
          <p:nvPr/>
        </p:nvPicPr>
        <p:blipFill>
          <a:blip r:embed="rId2"/>
          <a:stretch>
            <a:fillRect/>
          </a:stretch>
        </p:blipFill>
        <p:spPr>
          <a:xfrm>
            <a:off x="8458200" y="2186279"/>
            <a:ext cx="3946357" cy="4952291"/>
          </a:xfrm>
          <a:prstGeom prst="rect">
            <a:avLst/>
          </a:prstGeom>
        </p:spPr>
      </p:pic>
      <p:pic>
        <p:nvPicPr>
          <p:cNvPr id="5" name="Picture 2" descr="CSU Systems Engineering (@CSUSystemsEng) / Twitter">
            <a:extLst>
              <a:ext uri="{FF2B5EF4-FFF2-40B4-BE49-F238E27FC236}">
                <a16:creationId xmlns:a16="http://schemas.microsoft.com/office/drawing/2014/main" id="{20D77EDB-E48F-8909-FDC5-EC87B1C0E6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0242" y="3672613"/>
            <a:ext cx="2485189" cy="248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7491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6565902" y="3630894"/>
            <a:ext cx="685800" cy="685800"/>
          </a:xfrm>
          <a:prstGeom prst="rect">
            <a:avLst/>
          </a:prstGeom>
        </p:spPr>
      </p:pic>
      <p:pic>
        <p:nvPicPr>
          <p:cNvPr id="29" name="Picture 28"/>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0699296" y="3630894"/>
            <a:ext cx="685800" cy="685800"/>
          </a:xfrm>
          <a:prstGeom prst="rect">
            <a:avLst/>
          </a:prstGeom>
        </p:spPr>
      </p:pic>
      <p:pic>
        <p:nvPicPr>
          <p:cNvPr id="30" name="Picture 29"/>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9321498" y="3630894"/>
            <a:ext cx="685800" cy="685800"/>
          </a:xfrm>
          <a:prstGeom prst="rect">
            <a:avLst/>
          </a:prstGeom>
        </p:spPr>
      </p:pic>
      <p:pic>
        <p:nvPicPr>
          <p:cNvPr id="44" name="Picture 43"/>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12077091" y="3630894"/>
            <a:ext cx="685800" cy="685800"/>
          </a:xfrm>
          <a:prstGeom prst="rect">
            <a:avLst/>
          </a:prstGeom>
        </p:spPr>
      </p:pic>
      <p:pic>
        <p:nvPicPr>
          <p:cNvPr id="46" name="Picture 45"/>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3810306" y="3630894"/>
            <a:ext cx="685800" cy="685800"/>
          </a:xfrm>
          <a:prstGeom prst="rect">
            <a:avLst/>
          </a:prstGeom>
        </p:spPr>
      </p:pic>
      <p:pic>
        <p:nvPicPr>
          <p:cNvPr id="47" name="Picture 46"/>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2432508" y="3630894"/>
            <a:ext cx="685800" cy="685800"/>
          </a:xfrm>
          <a:prstGeom prst="rect">
            <a:avLst/>
          </a:prstGeom>
        </p:spPr>
      </p:pic>
      <p:pic>
        <p:nvPicPr>
          <p:cNvPr id="62" name="Picture 61"/>
          <p:cNvPicPr>
            <a:picLocks noChangeAspect="1"/>
          </p:cNvPicPr>
          <p:nvPr/>
        </p:nvPicPr>
        <p:blipFill>
          <a:blip r:embed="rId8">
            <a:biLevel thresh="25000"/>
            <a:extLst>
              <a:ext uri="{28A0092B-C50C-407E-A947-70E740481C1C}">
                <a14:useLocalDpi xmlns:a14="http://schemas.microsoft.com/office/drawing/2010/main" val="0"/>
              </a:ext>
            </a:extLst>
          </a:blip>
          <a:stretch>
            <a:fillRect/>
          </a:stretch>
        </p:blipFill>
        <p:spPr>
          <a:xfrm>
            <a:off x="1054710" y="3630894"/>
            <a:ext cx="685800" cy="685800"/>
          </a:xfrm>
          <a:prstGeom prst="rect">
            <a:avLst/>
          </a:prstGeom>
        </p:spPr>
      </p:pic>
      <p:pic>
        <p:nvPicPr>
          <p:cNvPr id="69" name="Picture 68"/>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5188104" y="3630894"/>
            <a:ext cx="685800" cy="685800"/>
          </a:xfrm>
          <a:prstGeom prst="rect">
            <a:avLst/>
          </a:prstGeom>
        </p:spPr>
      </p:pic>
      <p:pic>
        <p:nvPicPr>
          <p:cNvPr id="79" name="Picture 78"/>
          <p:cNvPicPr>
            <a:picLocks noChangeAspect="1"/>
          </p:cNvPicPr>
          <p:nvPr/>
        </p:nvPicPr>
        <p:blipFill>
          <a:blip r:embed="rId10">
            <a:biLevel thresh="25000"/>
            <a:extLst>
              <a:ext uri="{28A0092B-C50C-407E-A947-70E740481C1C}">
                <a14:useLocalDpi xmlns:a14="http://schemas.microsoft.com/office/drawing/2010/main" val="0"/>
              </a:ext>
            </a:extLst>
          </a:blip>
          <a:stretch>
            <a:fillRect/>
          </a:stretch>
        </p:blipFill>
        <p:spPr>
          <a:xfrm>
            <a:off x="7943700" y="3630894"/>
            <a:ext cx="685800" cy="685800"/>
          </a:xfrm>
          <a:prstGeom prst="rect">
            <a:avLst/>
          </a:prstGeom>
        </p:spPr>
      </p:pic>
      <p:pic>
        <p:nvPicPr>
          <p:cNvPr id="72" name="Picture 71"/>
          <p:cNvPicPr>
            <a:picLocks noChangeAspect="1"/>
          </p:cNvPicPr>
          <p:nvPr/>
        </p:nvPicPr>
        <p:blipFill>
          <a:blip r:embed="rId11">
            <a:biLevel thresh="25000"/>
            <a:extLst>
              <a:ext uri="{28A0092B-C50C-407E-A947-70E740481C1C}">
                <a14:useLocalDpi xmlns:a14="http://schemas.microsoft.com/office/drawing/2010/main" val="0"/>
              </a:ext>
            </a:extLst>
          </a:blip>
          <a:stretch>
            <a:fillRect/>
          </a:stretch>
        </p:blipFill>
        <p:spPr>
          <a:xfrm>
            <a:off x="1054710" y="6818325"/>
            <a:ext cx="685800" cy="685800"/>
          </a:xfrm>
          <a:prstGeom prst="rect">
            <a:avLst/>
          </a:prstGeom>
        </p:spPr>
      </p:pic>
      <p:pic>
        <p:nvPicPr>
          <p:cNvPr id="76" name="Picture 75"/>
          <p:cNvPicPr>
            <a:picLocks noChangeAspect="1"/>
          </p:cNvPicPr>
          <p:nvPr/>
        </p:nvPicPr>
        <p:blipFill>
          <a:blip r:embed="rId12">
            <a:biLevel thresh="25000"/>
            <a:extLst>
              <a:ext uri="{28A0092B-C50C-407E-A947-70E740481C1C}">
                <a14:useLocalDpi xmlns:a14="http://schemas.microsoft.com/office/drawing/2010/main" val="0"/>
              </a:ext>
            </a:extLst>
          </a:blip>
          <a:stretch>
            <a:fillRect/>
          </a:stretch>
        </p:blipFill>
        <p:spPr>
          <a:xfrm>
            <a:off x="3810306" y="6818325"/>
            <a:ext cx="685800" cy="685800"/>
          </a:xfrm>
          <a:prstGeom prst="rect">
            <a:avLst/>
          </a:prstGeom>
        </p:spPr>
      </p:pic>
      <p:pic>
        <p:nvPicPr>
          <p:cNvPr id="83" name="Picture 82"/>
          <p:cNvPicPr>
            <a:picLocks noChangeAspect="1"/>
          </p:cNvPicPr>
          <p:nvPr/>
        </p:nvPicPr>
        <p:blipFill>
          <a:blip r:embed="rId13">
            <a:biLevel thresh="25000"/>
            <a:extLst>
              <a:ext uri="{28A0092B-C50C-407E-A947-70E740481C1C}">
                <a14:useLocalDpi xmlns:a14="http://schemas.microsoft.com/office/drawing/2010/main" val="0"/>
              </a:ext>
            </a:extLst>
          </a:blip>
          <a:stretch>
            <a:fillRect/>
          </a:stretch>
        </p:blipFill>
        <p:spPr>
          <a:xfrm>
            <a:off x="2432508" y="6818325"/>
            <a:ext cx="685800" cy="685800"/>
          </a:xfrm>
          <a:prstGeom prst="rect">
            <a:avLst/>
          </a:prstGeom>
        </p:spPr>
      </p:pic>
      <p:pic>
        <p:nvPicPr>
          <p:cNvPr id="21" name="Picture 20"/>
          <p:cNvPicPr>
            <a:picLocks noChangeAspect="1"/>
          </p:cNvPicPr>
          <p:nvPr/>
        </p:nvPicPr>
        <p:blipFill>
          <a:blip r:embed="rId14">
            <a:biLevel thresh="25000"/>
            <a:extLst>
              <a:ext uri="{28A0092B-C50C-407E-A947-70E740481C1C}">
                <a14:useLocalDpi xmlns:a14="http://schemas.microsoft.com/office/drawing/2010/main" val="0"/>
              </a:ext>
            </a:extLst>
          </a:blip>
          <a:stretch>
            <a:fillRect/>
          </a:stretch>
        </p:blipFill>
        <p:spPr>
          <a:xfrm>
            <a:off x="5188104" y="4427751"/>
            <a:ext cx="685800" cy="685800"/>
          </a:xfrm>
          <a:prstGeom prst="rect">
            <a:avLst/>
          </a:prstGeom>
        </p:spPr>
      </p:pic>
      <p:pic>
        <p:nvPicPr>
          <p:cNvPr id="28" name="Picture 27"/>
          <p:cNvPicPr>
            <a:picLocks noChangeAspect="1"/>
          </p:cNvPicPr>
          <p:nvPr/>
        </p:nvPicPr>
        <p:blipFill>
          <a:blip r:embed="rId15">
            <a:biLevel thresh="25000"/>
            <a:extLst>
              <a:ext uri="{28A0092B-C50C-407E-A947-70E740481C1C}">
                <a14:useLocalDpi xmlns:a14="http://schemas.microsoft.com/office/drawing/2010/main" val="0"/>
              </a:ext>
            </a:extLst>
          </a:blip>
          <a:stretch>
            <a:fillRect/>
          </a:stretch>
        </p:blipFill>
        <p:spPr>
          <a:xfrm>
            <a:off x="9321498" y="4427751"/>
            <a:ext cx="685800" cy="685800"/>
          </a:xfrm>
          <a:prstGeom prst="rect">
            <a:avLst/>
          </a:prstGeom>
        </p:spPr>
      </p:pic>
      <p:pic>
        <p:nvPicPr>
          <p:cNvPr id="58" name="Picture 57"/>
          <p:cNvPicPr>
            <a:picLocks noChangeAspect="1"/>
          </p:cNvPicPr>
          <p:nvPr/>
        </p:nvPicPr>
        <p:blipFill>
          <a:blip r:embed="rId16">
            <a:biLevel thresh="25000"/>
            <a:extLst>
              <a:ext uri="{28A0092B-C50C-407E-A947-70E740481C1C}">
                <a14:useLocalDpi xmlns:a14="http://schemas.microsoft.com/office/drawing/2010/main" val="0"/>
              </a:ext>
            </a:extLst>
          </a:blip>
          <a:stretch>
            <a:fillRect/>
          </a:stretch>
        </p:blipFill>
        <p:spPr>
          <a:xfrm>
            <a:off x="10699296" y="4427751"/>
            <a:ext cx="685800" cy="685800"/>
          </a:xfrm>
          <a:prstGeom prst="rect">
            <a:avLst/>
          </a:prstGeom>
        </p:spPr>
      </p:pic>
      <p:pic>
        <p:nvPicPr>
          <p:cNvPr id="60" name="Picture 59"/>
          <p:cNvPicPr>
            <a:picLocks noChangeAspect="1"/>
          </p:cNvPicPr>
          <p:nvPr/>
        </p:nvPicPr>
        <p:blipFill>
          <a:blip r:embed="rId17">
            <a:biLevel thresh="25000"/>
            <a:extLst>
              <a:ext uri="{28A0092B-C50C-407E-A947-70E740481C1C}">
                <a14:useLocalDpi xmlns:a14="http://schemas.microsoft.com/office/drawing/2010/main" val="0"/>
              </a:ext>
            </a:extLst>
          </a:blip>
          <a:stretch>
            <a:fillRect/>
          </a:stretch>
        </p:blipFill>
        <p:spPr>
          <a:xfrm>
            <a:off x="12077091" y="4427751"/>
            <a:ext cx="685800" cy="685800"/>
          </a:xfrm>
          <a:prstGeom prst="rect">
            <a:avLst/>
          </a:prstGeom>
        </p:spPr>
      </p:pic>
      <p:pic>
        <p:nvPicPr>
          <p:cNvPr id="71" name="Picture 70"/>
          <p:cNvPicPr>
            <a:picLocks noChangeAspect="1"/>
          </p:cNvPicPr>
          <p:nvPr/>
        </p:nvPicPr>
        <p:blipFill>
          <a:blip r:embed="rId18">
            <a:biLevel thresh="25000"/>
            <a:extLst>
              <a:ext uri="{28A0092B-C50C-407E-A947-70E740481C1C}">
                <a14:useLocalDpi xmlns:a14="http://schemas.microsoft.com/office/drawing/2010/main" val="0"/>
              </a:ext>
            </a:extLst>
          </a:blip>
          <a:stretch>
            <a:fillRect/>
          </a:stretch>
        </p:blipFill>
        <p:spPr>
          <a:xfrm>
            <a:off x="2432508" y="4427751"/>
            <a:ext cx="685800" cy="685800"/>
          </a:xfrm>
          <a:prstGeom prst="rect">
            <a:avLst/>
          </a:prstGeom>
        </p:spPr>
      </p:pic>
      <p:pic>
        <p:nvPicPr>
          <p:cNvPr id="73" name="Picture 72"/>
          <p:cNvPicPr>
            <a:picLocks noChangeAspect="1"/>
          </p:cNvPicPr>
          <p:nvPr/>
        </p:nvPicPr>
        <p:blipFill>
          <a:blip r:embed="rId19">
            <a:biLevel thresh="25000"/>
            <a:extLst>
              <a:ext uri="{28A0092B-C50C-407E-A947-70E740481C1C}">
                <a14:useLocalDpi xmlns:a14="http://schemas.microsoft.com/office/drawing/2010/main" val="0"/>
              </a:ext>
            </a:extLst>
          </a:blip>
          <a:stretch>
            <a:fillRect/>
          </a:stretch>
        </p:blipFill>
        <p:spPr>
          <a:xfrm>
            <a:off x="3810306" y="4427751"/>
            <a:ext cx="685800" cy="685800"/>
          </a:xfrm>
          <a:prstGeom prst="rect">
            <a:avLst/>
          </a:prstGeom>
        </p:spPr>
      </p:pic>
      <p:pic>
        <p:nvPicPr>
          <p:cNvPr id="74" name="Picture 73"/>
          <p:cNvPicPr>
            <a:picLocks noChangeAspect="1"/>
          </p:cNvPicPr>
          <p:nvPr/>
        </p:nvPicPr>
        <p:blipFill>
          <a:blip r:embed="rId20">
            <a:biLevel thresh="25000"/>
            <a:extLst>
              <a:ext uri="{28A0092B-C50C-407E-A947-70E740481C1C}">
                <a14:useLocalDpi xmlns:a14="http://schemas.microsoft.com/office/drawing/2010/main" val="0"/>
              </a:ext>
            </a:extLst>
          </a:blip>
          <a:stretch>
            <a:fillRect/>
          </a:stretch>
        </p:blipFill>
        <p:spPr>
          <a:xfrm>
            <a:off x="1054710" y="4427751"/>
            <a:ext cx="685800" cy="685800"/>
          </a:xfrm>
          <a:prstGeom prst="rect">
            <a:avLst/>
          </a:prstGeom>
        </p:spPr>
      </p:pic>
      <p:pic>
        <p:nvPicPr>
          <p:cNvPr id="84" name="Picture 83"/>
          <p:cNvPicPr>
            <a:picLocks noChangeAspect="1"/>
          </p:cNvPicPr>
          <p:nvPr/>
        </p:nvPicPr>
        <p:blipFill>
          <a:blip r:embed="rId21">
            <a:biLevel thresh="25000"/>
            <a:extLst>
              <a:ext uri="{28A0092B-C50C-407E-A947-70E740481C1C}">
                <a14:useLocalDpi xmlns:a14="http://schemas.microsoft.com/office/drawing/2010/main" val="0"/>
              </a:ext>
            </a:extLst>
          </a:blip>
          <a:stretch>
            <a:fillRect/>
          </a:stretch>
        </p:blipFill>
        <p:spPr>
          <a:xfrm>
            <a:off x="6565902" y="4427751"/>
            <a:ext cx="685800" cy="685800"/>
          </a:xfrm>
          <a:prstGeom prst="rect">
            <a:avLst/>
          </a:prstGeom>
        </p:spPr>
      </p:pic>
      <p:pic>
        <p:nvPicPr>
          <p:cNvPr id="86" name="Picture 85"/>
          <p:cNvPicPr>
            <a:picLocks noChangeAspect="1"/>
          </p:cNvPicPr>
          <p:nvPr/>
        </p:nvPicPr>
        <p:blipFill>
          <a:blip r:embed="rId22">
            <a:biLevel thresh="25000"/>
            <a:extLst>
              <a:ext uri="{28A0092B-C50C-407E-A947-70E740481C1C}">
                <a14:useLocalDpi xmlns:a14="http://schemas.microsoft.com/office/drawing/2010/main" val="0"/>
              </a:ext>
            </a:extLst>
          </a:blip>
          <a:stretch>
            <a:fillRect/>
          </a:stretch>
        </p:blipFill>
        <p:spPr>
          <a:xfrm>
            <a:off x="7943700" y="4427751"/>
            <a:ext cx="685800" cy="685800"/>
          </a:xfrm>
          <a:prstGeom prst="rect">
            <a:avLst/>
          </a:prstGeom>
        </p:spPr>
      </p:pic>
      <p:pic>
        <p:nvPicPr>
          <p:cNvPr id="35" name="Picture 34"/>
          <p:cNvPicPr>
            <a:picLocks noChangeAspect="1"/>
          </p:cNvPicPr>
          <p:nvPr/>
        </p:nvPicPr>
        <p:blipFill>
          <a:blip r:embed="rId23">
            <a:biLevel thresh="25000"/>
            <a:extLst>
              <a:ext uri="{28A0092B-C50C-407E-A947-70E740481C1C}">
                <a14:useLocalDpi xmlns:a14="http://schemas.microsoft.com/office/drawing/2010/main" val="0"/>
              </a:ext>
            </a:extLst>
          </a:blip>
          <a:stretch>
            <a:fillRect/>
          </a:stretch>
        </p:blipFill>
        <p:spPr>
          <a:xfrm>
            <a:off x="2432508" y="2834037"/>
            <a:ext cx="685800" cy="685800"/>
          </a:xfrm>
          <a:prstGeom prst="rect">
            <a:avLst/>
          </a:prstGeom>
        </p:spPr>
      </p:pic>
      <p:pic>
        <p:nvPicPr>
          <p:cNvPr id="40" name="Picture 39"/>
          <p:cNvPicPr>
            <a:picLocks noChangeAspect="1"/>
          </p:cNvPicPr>
          <p:nvPr/>
        </p:nvPicPr>
        <p:blipFill>
          <a:blip r:embed="rId24">
            <a:biLevel thresh="25000"/>
            <a:extLst>
              <a:ext uri="{28A0092B-C50C-407E-A947-70E740481C1C}">
                <a14:useLocalDpi xmlns:a14="http://schemas.microsoft.com/office/drawing/2010/main" val="0"/>
              </a:ext>
            </a:extLst>
          </a:blip>
          <a:stretch>
            <a:fillRect/>
          </a:stretch>
        </p:blipFill>
        <p:spPr>
          <a:xfrm>
            <a:off x="3810306" y="2834037"/>
            <a:ext cx="685800" cy="685800"/>
          </a:xfrm>
          <a:prstGeom prst="rect">
            <a:avLst/>
          </a:prstGeom>
        </p:spPr>
      </p:pic>
      <p:pic>
        <p:nvPicPr>
          <p:cNvPr id="43" name="Picture 42"/>
          <p:cNvPicPr>
            <a:picLocks noChangeAspect="1"/>
          </p:cNvPicPr>
          <p:nvPr/>
        </p:nvPicPr>
        <p:blipFill>
          <a:blip r:embed="rId25">
            <a:biLevel thresh="25000"/>
            <a:extLst>
              <a:ext uri="{28A0092B-C50C-407E-A947-70E740481C1C}">
                <a14:useLocalDpi xmlns:a14="http://schemas.microsoft.com/office/drawing/2010/main" val="0"/>
              </a:ext>
            </a:extLst>
          </a:blip>
          <a:stretch>
            <a:fillRect/>
          </a:stretch>
        </p:blipFill>
        <p:spPr>
          <a:xfrm>
            <a:off x="6565902" y="2834037"/>
            <a:ext cx="685800" cy="685800"/>
          </a:xfrm>
          <a:prstGeom prst="rect">
            <a:avLst/>
          </a:prstGeom>
        </p:spPr>
      </p:pic>
      <p:pic>
        <p:nvPicPr>
          <p:cNvPr id="49" name="Picture 48"/>
          <p:cNvPicPr>
            <a:picLocks noChangeAspect="1"/>
          </p:cNvPicPr>
          <p:nvPr/>
        </p:nvPicPr>
        <p:blipFill>
          <a:blip r:embed="rId26">
            <a:biLevel thresh="25000"/>
            <a:extLst>
              <a:ext uri="{28A0092B-C50C-407E-A947-70E740481C1C}">
                <a14:useLocalDpi xmlns:a14="http://schemas.microsoft.com/office/drawing/2010/main" val="0"/>
              </a:ext>
            </a:extLst>
          </a:blip>
          <a:stretch>
            <a:fillRect/>
          </a:stretch>
        </p:blipFill>
        <p:spPr>
          <a:xfrm>
            <a:off x="7943700" y="2834037"/>
            <a:ext cx="685800" cy="685800"/>
          </a:xfrm>
          <a:prstGeom prst="rect">
            <a:avLst/>
          </a:prstGeom>
        </p:spPr>
      </p:pic>
      <p:pic>
        <p:nvPicPr>
          <p:cNvPr id="57" name="Picture 56"/>
          <p:cNvPicPr>
            <a:picLocks noChangeAspect="1"/>
          </p:cNvPicPr>
          <p:nvPr/>
        </p:nvPicPr>
        <p:blipFill>
          <a:blip r:embed="rId27">
            <a:biLevel thresh="25000"/>
            <a:extLst>
              <a:ext uri="{28A0092B-C50C-407E-A947-70E740481C1C}">
                <a14:useLocalDpi xmlns:a14="http://schemas.microsoft.com/office/drawing/2010/main" val="0"/>
              </a:ext>
            </a:extLst>
          </a:blip>
          <a:stretch>
            <a:fillRect/>
          </a:stretch>
        </p:blipFill>
        <p:spPr>
          <a:xfrm>
            <a:off x="1054710" y="2834037"/>
            <a:ext cx="685800" cy="685800"/>
          </a:xfrm>
          <a:prstGeom prst="rect">
            <a:avLst/>
          </a:prstGeom>
        </p:spPr>
      </p:pic>
      <p:pic>
        <p:nvPicPr>
          <p:cNvPr id="64" name="Picture 63"/>
          <p:cNvPicPr>
            <a:picLocks noChangeAspect="1"/>
          </p:cNvPicPr>
          <p:nvPr/>
        </p:nvPicPr>
        <p:blipFill>
          <a:blip r:embed="rId28">
            <a:biLevel thresh="25000"/>
            <a:extLst>
              <a:ext uri="{28A0092B-C50C-407E-A947-70E740481C1C}">
                <a14:useLocalDpi xmlns:a14="http://schemas.microsoft.com/office/drawing/2010/main" val="0"/>
              </a:ext>
            </a:extLst>
          </a:blip>
          <a:stretch>
            <a:fillRect/>
          </a:stretch>
        </p:blipFill>
        <p:spPr>
          <a:xfrm>
            <a:off x="12077091" y="2834037"/>
            <a:ext cx="685800" cy="685800"/>
          </a:xfrm>
          <a:prstGeom prst="rect">
            <a:avLst/>
          </a:prstGeom>
        </p:spPr>
      </p:pic>
      <p:pic>
        <p:nvPicPr>
          <p:cNvPr id="65" name="Picture 64"/>
          <p:cNvPicPr>
            <a:picLocks noChangeAspect="1"/>
          </p:cNvPicPr>
          <p:nvPr/>
        </p:nvPicPr>
        <p:blipFill>
          <a:blip r:embed="rId29">
            <a:biLevel thresh="25000"/>
            <a:extLst>
              <a:ext uri="{28A0092B-C50C-407E-A947-70E740481C1C}">
                <a14:useLocalDpi xmlns:a14="http://schemas.microsoft.com/office/drawing/2010/main" val="0"/>
              </a:ext>
            </a:extLst>
          </a:blip>
          <a:stretch>
            <a:fillRect/>
          </a:stretch>
        </p:blipFill>
        <p:spPr>
          <a:xfrm>
            <a:off x="10699296" y="2834037"/>
            <a:ext cx="685800" cy="685800"/>
          </a:xfrm>
          <a:prstGeom prst="rect">
            <a:avLst/>
          </a:prstGeom>
        </p:spPr>
      </p:pic>
      <p:pic>
        <p:nvPicPr>
          <p:cNvPr id="81" name="Picture 80"/>
          <p:cNvPicPr>
            <a:picLocks noChangeAspect="1"/>
          </p:cNvPicPr>
          <p:nvPr/>
        </p:nvPicPr>
        <p:blipFill>
          <a:blip r:embed="rId30">
            <a:biLevel thresh="25000"/>
            <a:extLst>
              <a:ext uri="{28A0092B-C50C-407E-A947-70E740481C1C}">
                <a14:useLocalDpi xmlns:a14="http://schemas.microsoft.com/office/drawing/2010/main" val="0"/>
              </a:ext>
            </a:extLst>
          </a:blip>
          <a:stretch>
            <a:fillRect/>
          </a:stretch>
        </p:blipFill>
        <p:spPr>
          <a:xfrm>
            <a:off x="9321498" y="2834037"/>
            <a:ext cx="685800" cy="685800"/>
          </a:xfrm>
          <a:prstGeom prst="rect">
            <a:avLst/>
          </a:prstGeom>
        </p:spPr>
      </p:pic>
      <p:pic>
        <p:nvPicPr>
          <p:cNvPr id="89" name="Picture 88"/>
          <p:cNvPicPr>
            <a:picLocks noChangeAspect="1"/>
          </p:cNvPicPr>
          <p:nvPr/>
        </p:nvPicPr>
        <p:blipFill>
          <a:blip r:embed="rId31">
            <a:biLevel thresh="25000"/>
            <a:extLst>
              <a:ext uri="{28A0092B-C50C-407E-A947-70E740481C1C}">
                <a14:useLocalDpi xmlns:a14="http://schemas.microsoft.com/office/drawing/2010/main" val="0"/>
              </a:ext>
            </a:extLst>
          </a:blip>
          <a:stretch>
            <a:fillRect/>
          </a:stretch>
        </p:blipFill>
        <p:spPr>
          <a:xfrm>
            <a:off x="5188104" y="2834037"/>
            <a:ext cx="685800" cy="685800"/>
          </a:xfrm>
          <a:prstGeom prst="rect">
            <a:avLst/>
          </a:prstGeom>
        </p:spPr>
      </p:pic>
      <p:pic>
        <p:nvPicPr>
          <p:cNvPr id="37" name="Picture 36"/>
          <p:cNvPicPr>
            <a:picLocks noChangeAspect="1"/>
          </p:cNvPicPr>
          <p:nvPr/>
        </p:nvPicPr>
        <p:blipFill>
          <a:blip r:embed="rId32">
            <a:biLevel thresh="25000"/>
            <a:extLst>
              <a:ext uri="{28A0092B-C50C-407E-A947-70E740481C1C}">
                <a14:useLocalDpi xmlns:a14="http://schemas.microsoft.com/office/drawing/2010/main" val="0"/>
              </a:ext>
            </a:extLst>
          </a:blip>
          <a:stretch>
            <a:fillRect/>
          </a:stretch>
        </p:blipFill>
        <p:spPr>
          <a:xfrm>
            <a:off x="3810306" y="1240323"/>
            <a:ext cx="685800" cy="685800"/>
          </a:xfrm>
          <a:prstGeom prst="rect">
            <a:avLst/>
          </a:prstGeom>
        </p:spPr>
      </p:pic>
      <p:pic>
        <p:nvPicPr>
          <p:cNvPr id="38" name="Picture 37"/>
          <p:cNvPicPr>
            <a:picLocks noChangeAspect="1"/>
          </p:cNvPicPr>
          <p:nvPr/>
        </p:nvPicPr>
        <p:blipFill>
          <a:blip r:embed="rId33">
            <a:biLevel thresh="25000"/>
            <a:extLst>
              <a:ext uri="{28A0092B-C50C-407E-A947-70E740481C1C}">
                <a14:useLocalDpi xmlns:a14="http://schemas.microsoft.com/office/drawing/2010/main" val="0"/>
              </a:ext>
            </a:extLst>
          </a:blip>
          <a:stretch>
            <a:fillRect/>
          </a:stretch>
        </p:blipFill>
        <p:spPr>
          <a:xfrm>
            <a:off x="10699296" y="1240323"/>
            <a:ext cx="685800" cy="685800"/>
          </a:xfrm>
          <a:prstGeom prst="rect">
            <a:avLst/>
          </a:prstGeom>
        </p:spPr>
      </p:pic>
      <p:pic>
        <p:nvPicPr>
          <p:cNvPr id="48" name="Picture 47"/>
          <p:cNvPicPr>
            <a:picLocks noChangeAspect="1"/>
          </p:cNvPicPr>
          <p:nvPr/>
        </p:nvPicPr>
        <p:blipFill>
          <a:blip r:embed="rId34">
            <a:biLevel thresh="25000"/>
            <a:extLst>
              <a:ext uri="{28A0092B-C50C-407E-A947-70E740481C1C}">
                <a14:useLocalDpi xmlns:a14="http://schemas.microsoft.com/office/drawing/2010/main" val="0"/>
              </a:ext>
            </a:extLst>
          </a:blip>
          <a:stretch>
            <a:fillRect/>
          </a:stretch>
        </p:blipFill>
        <p:spPr>
          <a:xfrm>
            <a:off x="5188104" y="1240323"/>
            <a:ext cx="685800" cy="685800"/>
          </a:xfrm>
          <a:prstGeom prst="rect">
            <a:avLst/>
          </a:prstGeom>
        </p:spPr>
      </p:pic>
      <p:pic>
        <p:nvPicPr>
          <p:cNvPr id="54" name="Picture 53"/>
          <p:cNvPicPr>
            <a:picLocks noChangeAspect="1"/>
          </p:cNvPicPr>
          <p:nvPr/>
        </p:nvPicPr>
        <p:blipFill>
          <a:blip r:embed="rId35">
            <a:biLevel thresh="25000"/>
            <a:extLst>
              <a:ext uri="{28A0092B-C50C-407E-A947-70E740481C1C}">
                <a14:useLocalDpi xmlns:a14="http://schemas.microsoft.com/office/drawing/2010/main" val="0"/>
              </a:ext>
            </a:extLst>
          </a:blip>
          <a:stretch>
            <a:fillRect/>
          </a:stretch>
        </p:blipFill>
        <p:spPr>
          <a:xfrm>
            <a:off x="12077091" y="1240323"/>
            <a:ext cx="685800" cy="685800"/>
          </a:xfrm>
          <a:prstGeom prst="rect">
            <a:avLst/>
          </a:prstGeom>
        </p:spPr>
      </p:pic>
      <p:pic>
        <p:nvPicPr>
          <p:cNvPr id="56" name="Picture 55"/>
          <p:cNvPicPr>
            <a:picLocks noChangeAspect="1"/>
          </p:cNvPicPr>
          <p:nvPr/>
        </p:nvPicPr>
        <p:blipFill>
          <a:blip r:embed="rId36">
            <a:biLevel thresh="25000"/>
            <a:extLst>
              <a:ext uri="{28A0092B-C50C-407E-A947-70E740481C1C}">
                <a14:useLocalDpi xmlns:a14="http://schemas.microsoft.com/office/drawing/2010/main" val="0"/>
              </a:ext>
            </a:extLst>
          </a:blip>
          <a:stretch>
            <a:fillRect/>
          </a:stretch>
        </p:blipFill>
        <p:spPr>
          <a:xfrm>
            <a:off x="2432508" y="1240323"/>
            <a:ext cx="685800" cy="685800"/>
          </a:xfrm>
          <a:prstGeom prst="rect">
            <a:avLst/>
          </a:prstGeom>
        </p:spPr>
      </p:pic>
      <p:pic>
        <p:nvPicPr>
          <p:cNvPr id="61" name="Picture 60"/>
          <p:cNvPicPr>
            <a:picLocks noChangeAspect="1"/>
          </p:cNvPicPr>
          <p:nvPr/>
        </p:nvPicPr>
        <p:blipFill>
          <a:blip r:embed="rId37">
            <a:biLevel thresh="25000"/>
            <a:extLst>
              <a:ext uri="{28A0092B-C50C-407E-A947-70E740481C1C}">
                <a14:useLocalDpi xmlns:a14="http://schemas.microsoft.com/office/drawing/2010/main" val="0"/>
              </a:ext>
            </a:extLst>
          </a:blip>
          <a:stretch>
            <a:fillRect/>
          </a:stretch>
        </p:blipFill>
        <p:spPr>
          <a:xfrm>
            <a:off x="1054710" y="1240323"/>
            <a:ext cx="685800" cy="685800"/>
          </a:xfrm>
          <a:prstGeom prst="rect">
            <a:avLst/>
          </a:prstGeom>
        </p:spPr>
      </p:pic>
      <p:pic>
        <p:nvPicPr>
          <p:cNvPr id="75" name="Picture 74"/>
          <p:cNvPicPr>
            <a:picLocks noChangeAspect="1"/>
          </p:cNvPicPr>
          <p:nvPr/>
        </p:nvPicPr>
        <p:blipFill>
          <a:blip r:embed="rId38">
            <a:biLevel thresh="25000"/>
            <a:extLst>
              <a:ext uri="{28A0092B-C50C-407E-A947-70E740481C1C}">
                <a14:useLocalDpi xmlns:a14="http://schemas.microsoft.com/office/drawing/2010/main" val="0"/>
              </a:ext>
            </a:extLst>
          </a:blip>
          <a:stretch>
            <a:fillRect/>
          </a:stretch>
        </p:blipFill>
        <p:spPr>
          <a:xfrm>
            <a:off x="9321498" y="1240323"/>
            <a:ext cx="685800" cy="685800"/>
          </a:xfrm>
          <a:prstGeom prst="rect">
            <a:avLst/>
          </a:prstGeom>
        </p:spPr>
      </p:pic>
      <p:pic>
        <p:nvPicPr>
          <p:cNvPr id="85" name="Picture 84"/>
          <p:cNvPicPr>
            <a:picLocks noChangeAspect="1"/>
          </p:cNvPicPr>
          <p:nvPr/>
        </p:nvPicPr>
        <p:blipFill>
          <a:blip r:embed="rId39">
            <a:biLevel thresh="25000"/>
            <a:extLst>
              <a:ext uri="{28A0092B-C50C-407E-A947-70E740481C1C}">
                <a14:useLocalDpi xmlns:a14="http://schemas.microsoft.com/office/drawing/2010/main" val="0"/>
              </a:ext>
            </a:extLst>
          </a:blip>
          <a:stretch>
            <a:fillRect/>
          </a:stretch>
        </p:blipFill>
        <p:spPr>
          <a:xfrm>
            <a:off x="7943700" y="1240323"/>
            <a:ext cx="685800" cy="685800"/>
          </a:xfrm>
          <a:prstGeom prst="rect">
            <a:avLst/>
          </a:prstGeom>
        </p:spPr>
      </p:pic>
      <p:pic>
        <p:nvPicPr>
          <p:cNvPr id="90" name="Picture 89"/>
          <p:cNvPicPr>
            <a:picLocks noChangeAspect="1"/>
          </p:cNvPicPr>
          <p:nvPr/>
        </p:nvPicPr>
        <p:blipFill>
          <a:blip r:embed="rId40">
            <a:biLevel thresh="25000"/>
            <a:extLst>
              <a:ext uri="{28A0092B-C50C-407E-A947-70E740481C1C}">
                <a14:useLocalDpi xmlns:a14="http://schemas.microsoft.com/office/drawing/2010/main" val="0"/>
              </a:ext>
            </a:extLst>
          </a:blip>
          <a:stretch>
            <a:fillRect/>
          </a:stretch>
        </p:blipFill>
        <p:spPr>
          <a:xfrm>
            <a:off x="6565902" y="1240323"/>
            <a:ext cx="685800" cy="685800"/>
          </a:xfrm>
          <a:prstGeom prst="rect">
            <a:avLst/>
          </a:prstGeom>
        </p:spPr>
      </p:pic>
      <p:pic>
        <p:nvPicPr>
          <p:cNvPr id="26" name="Picture 25"/>
          <p:cNvPicPr>
            <a:picLocks noChangeAspect="1"/>
          </p:cNvPicPr>
          <p:nvPr/>
        </p:nvPicPr>
        <p:blipFill>
          <a:blip r:embed="rId41">
            <a:biLevel thresh="25000"/>
            <a:extLst>
              <a:ext uri="{28A0092B-C50C-407E-A947-70E740481C1C}">
                <a14:useLocalDpi xmlns:a14="http://schemas.microsoft.com/office/drawing/2010/main" val="0"/>
              </a:ext>
            </a:extLst>
          </a:blip>
          <a:stretch>
            <a:fillRect/>
          </a:stretch>
        </p:blipFill>
        <p:spPr>
          <a:xfrm>
            <a:off x="10699296" y="6021465"/>
            <a:ext cx="685800" cy="685800"/>
          </a:xfrm>
          <a:prstGeom prst="rect">
            <a:avLst/>
          </a:prstGeom>
        </p:spPr>
      </p:pic>
      <p:pic>
        <p:nvPicPr>
          <p:cNvPr id="34" name="Picture 33"/>
          <p:cNvPicPr>
            <a:picLocks noChangeAspect="1"/>
          </p:cNvPicPr>
          <p:nvPr/>
        </p:nvPicPr>
        <p:blipFill>
          <a:blip r:embed="rId42">
            <a:biLevel thresh="25000"/>
            <a:extLst>
              <a:ext uri="{28A0092B-C50C-407E-A947-70E740481C1C}">
                <a14:useLocalDpi xmlns:a14="http://schemas.microsoft.com/office/drawing/2010/main" val="0"/>
              </a:ext>
            </a:extLst>
          </a:blip>
          <a:stretch>
            <a:fillRect/>
          </a:stretch>
        </p:blipFill>
        <p:spPr>
          <a:xfrm>
            <a:off x="6565902" y="6021465"/>
            <a:ext cx="685800" cy="685800"/>
          </a:xfrm>
          <a:prstGeom prst="rect">
            <a:avLst/>
          </a:prstGeom>
        </p:spPr>
      </p:pic>
      <p:pic>
        <p:nvPicPr>
          <p:cNvPr id="36" name="Picture 35"/>
          <p:cNvPicPr>
            <a:picLocks noChangeAspect="1"/>
          </p:cNvPicPr>
          <p:nvPr/>
        </p:nvPicPr>
        <p:blipFill>
          <a:blip r:embed="rId43">
            <a:biLevel thresh="25000"/>
            <a:extLst>
              <a:ext uri="{28A0092B-C50C-407E-A947-70E740481C1C}">
                <a14:useLocalDpi xmlns:a14="http://schemas.microsoft.com/office/drawing/2010/main" val="0"/>
              </a:ext>
            </a:extLst>
          </a:blip>
          <a:stretch>
            <a:fillRect/>
          </a:stretch>
        </p:blipFill>
        <p:spPr>
          <a:xfrm>
            <a:off x="3810306" y="6021465"/>
            <a:ext cx="685800" cy="685800"/>
          </a:xfrm>
          <a:prstGeom prst="rect">
            <a:avLst/>
          </a:prstGeom>
        </p:spPr>
      </p:pic>
      <p:pic>
        <p:nvPicPr>
          <p:cNvPr id="39" name="Picture 38"/>
          <p:cNvPicPr>
            <a:picLocks noChangeAspect="1"/>
          </p:cNvPicPr>
          <p:nvPr/>
        </p:nvPicPr>
        <p:blipFill>
          <a:blip r:embed="rId44">
            <a:biLevel thresh="25000"/>
            <a:extLst>
              <a:ext uri="{28A0092B-C50C-407E-A947-70E740481C1C}">
                <a14:useLocalDpi xmlns:a14="http://schemas.microsoft.com/office/drawing/2010/main" val="0"/>
              </a:ext>
            </a:extLst>
          </a:blip>
          <a:stretch>
            <a:fillRect/>
          </a:stretch>
        </p:blipFill>
        <p:spPr>
          <a:xfrm>
            <a:off x="7943700" y="6021465"/>
            <a:ext cx="685800" cy="685800"/>
          </a:xfrm>
          <a:prstGeom prst="rect">
            <a:avLst/>
          </a:prstGeom>
        </p:spPr>
      </p:pic>
      <p:pic>
        <p:nvPicPr>
          <p:cNvPr id="41" name="Picture 40"/>
          <p:cNvPicPr>
            <a:picLocks noChangeAspect="1"/>
          </p:cNvPicPr>
          <p:nvPr/>
        </p:nvPicPr>
        <p:blipFill>
          <a:blip r:embed="rId45">
            <a:biLevel thresh="25000"/>
            <a:extLst>
              <a:ext uri="{28A0092B-C50C-407E-A947-70E740481C1C}">
                <a14:useLocalDpi xmlns:a14="http://schemas.microsoft.com/office/drawing/2010/main" val="0"/>
              </a:ext>
            </a:extLst>
          </a:blip>
          <a:stretch>
            <a:fillRect/>
          </a:stretch>
        </p:blipFill>
        <p:spPr>
          <a:xfrm>
            <a:off x="9321498" y="6021465"/>
            <a:ext cx="685800" cy="685800"/>
          </a:xfrm>
          <a:prstGeom prst="rect">
            <a:avLst/>
          </a:prstGeom>
        </p:spPr>
      </p:pic>
      <p:pic>
        <p:nvPicPr>
          <p:cNvPr id="42" name="Picture 41"/>
          <p:cNvPicPr>
            <a:picLocks noChangeAspect="1"/>
          </p:cNvPicPr>
          <p:nvPr/>
        </p:nvPicPr>
        <p:blipFill>
          <a:blip r:embed="rId46">
            <a:biLevel thresh="25000"/>
            <a:extLst>
              <a:ext uri="{28A0092B-C50C-407E-A947-70E740481C1C}">
                <a14:useLocalDpi xmlns:a14="http://schemas.microsoft.com/office/drawing/2010/main" val="0"/>
              </a:ext>
            </a:extLst>
          </a:blip>
          <a:stretch>
            <a:fillRect/>
          </a:stretch>
        </p:blipFill>
        <p:spPr>
          <a:xfrm>
            <a:off x="2432508" y="6021465"/>
            <a:ext cx="685800" cy="685800"/>
          </a:xfrm>
          <a:prstGeom prst="rect">
            <a:avLst/>
          </a:prstGeom>
        </p:spPr>
      </p:pic>
      <p:pic>
        <p:nvPicPr>
          <p:cNvPr id="51" name="Picture 50"/>
          <p:cNvPicPr>
            <a:picLocks noChangeAspect="1"/>
          </p:cNvPicPr>
          <p:nvPr/>
        </p:nvPicPr>
        <p:blipFill>
          <a:blip r:embed="rId47">
            <a:biLevel thresh="25000"/>
            <a:extLst>
              <a:ext uri="{28A0092B-C50C-407E-A947-70E740481C1C}">
                <a14:useLocalDpi xmlns:a14="http://schemas.microsoft.com/office/drawing/2010/main" val="0"/>
              </a:ext>
            </a:extLst>
          </a:blip>
          <a:stretch>
            <a:fillRect/>
          </a:stretch>
        </p:blipFill>
        <p:spPr>
          <a:xfrm>
            <a:off x="5188104" y="6021465"/>
            <a:ext cx="685800" cy="685800"/>
          </a:xfrm>
          <a:prstGeom prst="rect">
            <a:avLst/>
          </a:prstGeom>
        </p:spPr>
      </p:pic>
      <p:pic>
        <p:nvPicPr>
          <p:cNvPr id="63" name="Picture 62"/>
          <p:cNvPicPr>
            <a:picLocks noChangeAspect="1"/>
          </p:cNvPicPr>
          <p:nvPr/>
        </p:nvPicPr>
        <p:blipFill>
          <a:blip r:embed="rId48">
            <a:biLevel thresh="25000"/>
            <a:extLst>
              <a:ext uri="{28A0092B-C50C-407E-A947-70E740481C1C}">
                <a14:useLocalDpi xmlns:a14="http://schemas.microsoft.com/office/drawing/2010/main" val="0"/>
              </a:ext>
            </a:extLst>
          </a:blip>
          <a:stretch>
            <a:fillRect/>
          </a:stretch>
        </p:blipFill>
        <p:spPr>
          <a:xfrm>
            <a:off x="12077091" y="6021465"/>
            <a:ext cx="685800" cy="685800"/>
          </a:xfrm>
          <a:prstGeom prst="rect">
            <a:avLst/>
          </a:prstGeom>
        </p:spPr>
      </p:pic>
      <p:pic>
        <p:nvPicPr>
          <p:cNvPr id="92" name="Picture 91"/>
          <p:cNvPicPr>
            <a:picLocks noChangeAspect="1"/>
          </p:cNvPicPr>
          <p:nvPr/>
        </p:nvPicPr>
        <p:blipFill>
          <a:blip r:embed="rId49">
            <a:biLevel thresh="25000"/>
            <a:extLst>
              <a:ext uri="{28A0092B-C50C-407E-A947-70E740481C1C}">
                <a14:useLocalDpi xmlns:a14="http://schemas.microsoft.com/office/drawing/2010/main" val="0"/>
              </a:ext>
            </a:extLst>
          </a:blip>
          <a:stretch>
            <a:fillRect/>
          </a:stretch>
        </p:blipFill>
        <p:spPr>
          <a:xfrm>
            <a:off x="1054710" y="6021465"/>
            <a:ext cx="685800" cy="685800"/>
          </a:xfrm>
          <a:prstGeom prst="rect">
            <a:avLst/>
          </a:prstGeom>
        </p:spPr>
      </p:pic>
      <p:pic>
        <p:nvPicPr>
          <p:cNvPr id="66" name="Picture 65"/>
          <p:cNvPicPr>
            <a:picLocks noChangeAspect="1"/>
          </p:cNvPicPr>
          <p:nvPr/>
        </p:nvPicPr>
        <p:blipFill>
          <a:blip r:embed="rId50">
            <a:biLevel thresh="25000"/>
            <a:extLst>
              <a:ext uri="{28A0092B-C50C-407E-A947-70E740481C1C}">
                <a14:useLocalDpi xmlns:a14="http://schemas.microsoft.com/office/drawing/2010/main" val="0"/>
              </a:ext>
            </a:extLst>
          </a:blip>
          <a:stretch>
            <a:fillRect/>
          </a:stretch>
        </p:blipFill>
        <p:spPr>
          <a:xfrm>
            <a:off x="3810306" y="2037180"/>
            <a:ext cx="685800" cy="685800"/>
          </a:xfrm>
          <a:prstGeom prst="rect">
            <a:avLst/>
          </a:prstGeom>
        </p:spPr>
      </p:pic>
      <p:pic>
        <p:nvPicPr>
          <p:cNvPr id="70" name="Picture 69"/>
          <p:cNvPicPr>
            <a:picLocks noChangeAspect="1"/>
          </p:cNvPicPr>
          <p:nvPr/>
        </p:nvPicPr>
        <p:blipFill>
          <a:blip r:embed="rId51">
            <a:biLevel thresh="25000"/>
            <a:extLst>
              <a:ext uri="{28A0092B-C50C-407E-A947-70E740481C1C}">
                <a14:useLocalDpi xmlns:a14="http://schemas.microsoft.com/office/drawing/2010/main" val="0"/>
              </a:ext>
            </a:extLst>
          </a:blip>
          <a:stretch>
            <a:fillRect/>
          </a:stretch>
        </p:blipFill>
        <p:spPr>
          <a:xfrm>
            <a:off x="9321498" y="2037180"/>
            <a:ext cx="685800" cy="685800"/>
          </a:xfrm>
          <a:prstGeom prst="rect">
            <a:avLst/>
          </a:prstGeom>
        </p:spPr>
      </p:pic>
      <p:pic>
        <p:nvPicPr>
          <p:cNvPr id="77" name="Picture 76"/>
          <p:cNvPicPr>
            <a:picLocks noChangeAspect="1"/>
          </p:cNvPicPr>
          <p:nvPr/>
        </p:nvPicPr>
        <p:blipFill>
          <a:blip r:embed="rId52">
            <a:biLevel thresh="25000"/>
            <a:extLst>
              <a:ext uri="{28A0092B-C50C-407E-A947-70E740481C1C}">
                <a14:useLocalDpi xmlns:a14="http://schemas.microsoft.com/office/drawing/2010/main" val="0"/>
              </a:ext>
            </a:extLst>
          </a:blip>
          <a:stretch>
            <a:fillRect/>
          </a:stretch>
        </p:blipFill>
        <p:spPr>
          <a:xfrm>
            <a:off x="12077091" y="2037180"/>
            <a:ext cx="685800" cy="685800"/>
          </a:xfrm>
          <a:prstGeom prst="rect">
            <a:avLst/>
          </a:prstGeom>
        </p:spPr>
      </p:pic>
      <p:pic>
        <p:nvPicPr>
          <p:cNvPr id="78" name="Picture 77"/>
          <p:cNvPicPr>
            <a:picLocks noChangeAspect="1"/>
          </p:cNvPicPr>
          <p:nvPr/>
        </p:nvPicPr>
        <p:blipFill>
          <a:blip r:embed="rId53">
            <a:biLevel thresh="25000"/>
            <a:extLst>
              <a:ext uri="{28A0092B-C50C-407E-A947-70E740481C1C}">
                <a14:useLocalDpi xmlns:a14="http://schemas.microsoft.com/office/drawing/2010/main" val="0"/>
              </a:ext>
            </a:extLst>
          </a:blip>
          <a:stretch>
            <a:fillRect/>
          </a:stretch>
        </p:blipFill>
        <p:spPr>
          <a:xfrm>
            <a:off x="7943700" y="2037180"/>
            <a:ext cx="685800" cy="685800"/>
          </a:xfrm>
          <a:prstGeom prst="rect">
            <a:avLst/>
          </a:prstGeom>
        </p:spPr>
      </p:pic>
      <p:pic>
        <p:nvPicPr>
          <p:cNvPr id="82" name="Picture 81"/>
          <p:cNvPicPr>
            <a:picLocks noChangeAspect="1"/>
          </p:cNvPicPr>
          <p:nvPr/>
        </p:nvPicPr>
        <p:blipFill>
          <a:blip r:embed="rId54">
            <a:biLevel thresh="25000"/>
            <a:extLst>
              <a:ext uri="{28A0092B-C50C-407E-A947-70E740481C1C}">
                <a14:useLocalDpi xmlns:a14="http://schemas.microsoft.com/office/drawing/2010/main" val="0"/>
              </a:ext>
            </a:extLst>
          </a:blip>
          <a:stretch>
            <a:fillRect/>
          </a:stretch>
        </p:blipFill>
        <p:spPr>
          <a:xfrm>
            <a:off x="5188104" y="2037180"/>
            <a:ext cx="685800" cy="685800"/>
          </a:xfrm>
          <a:prstGeom prst="rect">
            <a:avLst/>
          </a:prstGeom>
        </p:spPr>
      </p:pic>
      <p:pic>
        <p:nvPicPr>
          <p:cNvPr id="88" name="Picture 87"/>
          <p:cNvPicPr>
            <a:picLocks noChangeAspect="1"/>
          </p:cNvPicPr>
          <p:nvPr/>
        </p:nvPicPr>
        <p:blipFill>
          <a:blip r:embed="rId55">
            <a:biLevel thresh="25000"/>
            <a:extLst>
              <a:ext uri="{28A0092B-C50C-407E-A947-70E740481C1C}">
                <a14:useLocalDpi xmlns:a14="http://schemas.microsoft.com/office/drawing/2010/main" val="0"/>
              </a:ext>
            </a:extLst>
          </a:blip>
          <a:stretch>
            <a:fillRect/>
          </a:stretch>
        </p:blipFill>
        <p:spPr>
          <a:xfrm>
            <a:off x="2432508" y="2037180"/>
            <a:ext cx="685800" cy="685800"/>
          </a:xfrm>
          <a:prstGeom prst="rect">
            <a:avLst/>
          </a:prstGeom>
        </p:spPr>
      </p:pic>
      <p:pic>
        <p:nvPicPr>
          <p:cNvPr id="91" name="Picture 90"/>
          <p:cNvPicPr>
            <a:picLocks noChangeAspect="1"/>
          </p:cNvPicPr>
          <p:nvPr/>
        </p:nvPicPr>
        <p:blipFill>
          <a:blip r:embed="rId56">
            <a:biLevel thresh="25000"/>
            <a:extLst>
              <a:ext uri="{28A0092B-C50C-407E-A947-70E740481C1C}">
                <a14:useLocalDpi xmlns:a14="http://schemas.microsoft.com/office/drawing/2010/main" val="0"/>
              </a:ext>
            </a:extLst>
          </a:blip>
          <a:stretch>
            <a:fillRect/>
          </a:stretch>
        </p:blipFill>
        <p:spPr>
          <a:xfrm>
            <a:off x="1054710" y="2037180"/>
            <a:ext cx="685800" cy="685800"/>
          </a:xfrm>
          <a:prstGeom prst="rect">
            <a:avLst/>
          </a:prstGeom>
        </p:spPr>
      </p:pic>
      <p:pic>
        <p:nvPicPr>
          <p:cNvPr id="93" name="Picture 92"/>
          <p:cNvPicPr>
            <a:picLocks noChangeAspect="1"/>
          </p:cNvPicPr>
          <p:nvPr/>
        </p:nvPicPr>
        <p:blipFill>
          <a:blip r:embed="rId57">
            <a:biLevel thresh="25000"/>
            <a:extLst>
              <a:ext uri="{28A0092B-C50C-407E-A947-70E740481C1C}">
                <a14:useLocalDpi xmlns:a14="http://schemas.microsoft.com/office/drawing/2010/main" val="0"/>
              </a:ext>
            </a:extLst>
          </a:blip>
          <a:stretch>
            <a:fillRect/>
          </a:stretch>
        </p:blipFill>
        <p:spPr>
          <a:xfrm>
            <a:off x="10699296" y="2037180"/>
            <a:ext cx="685800" cy="685800"/>
          </a:xfrm>
          <a:prstGeom prst="rect">
            <a:avLst/>
          </a:prstGeom>
        </p:spPr>
      </p:pic>
      <p:pic>
        <p:nvPicPr>
          <p:cNvPr id="94" name="Picture 93"/>
          <p:cNvPicPr>
            <a:picLocks noChangeAspect="1"/>
          </p:cNvPicPr>
          <p:nvPr/>
        </p:nvPicPr>
        <p:blipFill>
          <a:blip r:embed="rId58">
            <a:biLevel thresh="25000"/>
            <a:extLst>
              <a:ext uri="{28A0092B-C50C-407E-A947-70E740481C1C}">
                <a14:useLocalDpi xmlns:a14="http://schemas.microsoft.com/office/drawing/2010/main" val="0"/>
              </a:ext>
            </a:extLst>
          </a:blip>
          <a:stretch>
            <a:fillRect/>
          </a:stretch>
        </p:blipFill>
        <p:spPr>
          <a:xfrm>
            <a:off x="6565902" y="2037180"/>
            <a:ext cx="685800" cy="685800"/>
          </a:xfrm>
          <a:prstGeom prst="rect">
            <a:avLst/>
          </a:prstGeom>
        </p:spPr>
      </p:pic>
      <p:pic>
        <p:nvPicPr>
          <p:cNvPr id="23" name="Picture 22"/>
          <p:cNvPicPr>
            <a:picLocks noChangeAspect="1"/>
          </p:cNvPicPr>
          <p:nvPr/>
        </p:nvPicPr>
        <p:blipFill>
          <a:blip r:embed="rId59">
            <a:biLevel thresh="25000"/>
            <a:extLst>
              <a:ext uri="{28A0092B-C50C-407E-A947-70E740481C1C}">
                <a14:useLocalDpi xmlns:a14="http://schemas.microsoft.com/office/drawing/2010/main" val="0"/>
              </a:ext>
            </a:extLst>
          </a:blip>
          <a:stretch>
            <a:fillRect/>
          </a:stretch>
        </p:blipFill>
        <p:spPr>
          <a:xfrm>
            <a:off x="3810306" y="443466"/>
            <a:ext cx="685800" cy="685800"/>
          </a:xfrm>
          <a:prstGeom prst="rect">
            <a:avLst/>
          </a:prstGeom>
        </p:spPr>
      </p:pic>
      <p:pic>
        <p:nvPicPr>
          <p:cNvPr id="24" name="Picture 23"/>
          <p:cNvPicPr>
            <a:picLocks noChangeAspect="1"/>
          </p:cNvPicPr>
          <p:nvPr/>
        </p:nvPicPr>
        <p:blipFill>
          <a:blip r:embed="rId60">
            <a:biLevel thresh="25000"/>
            <a:extLst>
              <a:ext uri="{28A0092B-C50C-407E-A947-70E740481C1C}">
                <a14:useLocalDpi xmlns:a14="http://schemas.microsoft.com/office/drawing/2010/main" val="0"/>
              </a:ext>
            </a:extLst>
          </a:blip>
          <a:stretch>
            <a:fillRect/>
          </a:stretch>
        </p:blipFill>
        <p:spPr>
          <a:xfrm>
            <a:off x="5188104" y="443466"/>
            <a:ext cx="685800" cy="685800"/>
          </a:xfrm>
          <a:prstGeom prst="rect">
            <a:avLst/>
          </a:prstGeom>
        </p:spPr>
      </p:pic>
      <p:pic>
        <p:nvPicPr>
          <p:cNvPr id="33" name="Picture 32"/>
          <p:cNvPicPr>
            <a:picLocks noChangeAspect="1"/>
          </p:cNvPicPr>
          <p:nvPr/>
        </p:nvPicPr>
        <p:blipFill>
          <a:blip r:embed="rId61">
            <a:biLevel thresh="25000"/>
            <a:extLst>
              <a:ext uri="{28A0092B-C50C-407E-A947-70E740481C1C}">
                <a14:useLocalDpi xmlns:a14="http://schemas.microsoft.com/office/drawing/2010/main" val="0"/>
              </a:ext>
            </a:extLst>
          </a:blip>
          <a:stretch>
            <a:fillRect/>
          </a:stretch>
        </p:blipFill>
        <p:spPr>
          <a:xfrm>
            <a:off x="1054710" y="443466"/>
            <a:ext cx="685800" cy="685800"/>
          </a:xfrm>
          <a:prstGeom prst="rect">
            <a:avLst/>
          </a:prstGeom>
        </p:spPr>
      </p:pic>
      <p:pic>
        <p:nvPicPr>
          <p:cNvPr id="45" name="Picture 44"/>
          <p:cNvPicPr>
            <a:picLocks noChangeAspect="1"/>
          </p:cNvPicPr>
          <p:nvPr/>
        </p:nvPicPr>
        <p:blipFill>
          <a:blip r:embed="rId62">
            <a:biLevel thresh="25000"/>
            <a:extLst>
              <a:ext uri="{28A0092B-C50C-407E-A947-70E740481C1C}">
                <a14:useLocalDpi xmlns:a14="http://schemas.microsoft.com/office/drawing/2010/main" val="0"/>
              </a:ext>
            </a:extLst>
          </a:blip>
          <a:stretch>
            <a:fillRect/>
          </a:stretch>
        </p:blipFill>
        <p:spPr>
          <a:xfrm>
            <a:off x="12077091" y="443466"/>
            <a:ext cx="685800" cy="685800"/>
          </a:xfrm>
          <a:prstGeom prst="rect">
            <a:avLst/>
          </a:prstGeom>
        </p:spPr>
      </p:pic>
      <p:pic>
        <p:nvPicPr>
          <p:cNvPr id="55" name="Picture 54"/>
          <p:cNvPicPr>
            <a:picLocks noChangeAspect="1"/>
          </p:cNvPicPr>
          <p:nvPr/>
        </p:nvPicPr>
        <p:blipFill>
          <a:blip r:embed="rId63">
            <a:biLevel thresh="25000"/>
            <a:extLst>
              <a:ext uri="{28A0092B-C50C-407E-A947-70E740481C1C}">
                <a14:useLocalDpi xmlns:a14="http://schemas.microsoft.com/office/drawing/2010/main" val="0"/>
              </a:ext>
            </a:extLst>
          </a:blip>
          <a:stretch>
            <a:fillRect/>
          </a:stretch>
        </p:blipFill>
        <p:spPr>
          <a:xfrm>
            <a:off x="9321498" y="443466"/>
            <a:ext cx="685800" cy="685800"/>
          </a:xfrm>
          <a:prstGeom prst="rect">
            <a:avLst/>
          </a:prstGeom>
        </p:spPr>
      </p:pic>
      <p:pic>
        <p:nvPicPr>
          <p:cNvPr id="59" name="Picture 58"/>
          <p:cNvPicPr>
            <a:picLocks noChangeAspect="1"/>
          </p:cNvPicPr>
          <p:nvPr/>
        </p:nvPicPr>
        <p:blipFill>
          <a:blip r:embed="rId64">
            <a:biLevel thresh="25000"/>
            <a:extLst>
              <a:ext uri="{28A0092B-C50C-407E-A947-70E740481C1C}">
                <a14:useLocalDpi xmlns:a14="http://schemas.microsoft.com/office/drawing/2010/main" val="0"/>
              </a:ext>
            </a:extLst>
          </a:blip>
          <a:stretch>
            <a:fillRect/>
          </a:stretch>
        </p:blipFill>
        <p:spPr>
          <a:xfrm>
            <a:off x="7943700" y="443466"/>
            <a:ext cx="685800" cy="685800"/>
          </a:xfrm>
          <a:prstGeom prst="rect">
            <a:avLst/>
          </a:prstGeom>
        </p:spPr>
      </p:pic>
      <p:pic>
        <p:nvPicPr>
          <p:cNvPr id="68" name="Picture 67"/>
          <p:cNvPicPr>
            <a:picLocks noChangeAspect="1"/>
          </p:cNvPicPr>
          <p:nvPr/>
        </p:nvPicPr>
        <p:blipFill>
          <a:blip r:embed="rId65">
            <a:biLevel thresh="25000"/>
            <a:extLst>
              <a:ext uri="{28A0092B-C50C-407E-A947-70E740481C1C}">
                <a14:useLocalDpi xmlns:a14="http://schemas.microsoft.com/office/drawing/2010/main" val="0"/>
              </a:ext>
            </a:extLst>
          </a:blip>
          <a:stretch>
            <a:fillRect/>
          </a:stretch>
        </p:blipFill>
        <p:spPr>
          <a:xfrm>
            <a:off x="6565902" y="443466"/>
            <a:ext cx="685800" cy="685800"/>
          </a:xfrm>
          <a:prstGeom prst="rect">
            <a:avLst/>
          </a:prstGeom>
        </p:spPr>
      </p:pic>
      <p:pic>
        <p:nvPicPr>
          <p:cNvPr id="80" name="Picture 79"/>
          <p:cNvPicPr>
            <a:picLocks noChangeAspect="1"/>
          </p:cNvPicPr>
          <p:nvPr/>
        </p:nvPicPr>
        <p:blipFill>
          <a:blip r:embed="rId66">
            <a:biLevel thresh="25000"/>
            <a:extLst>
              <a:ext uri="{28A0092B-C50C-407E-A947-70E740481C1C}">
                <a14:useLocalDpi xmlns:a14="http://schemas.microsoft.com/office/drawing/2010/main" val="0"/>
              </a:ext>
            </a:extLst>
          </a:blip>
          <a:stretch>
            <a:fillRect/>
          </a:stretch>
        </p:blipFill>
        <p:spPr>
          <a:xfrm>
            <a:off x="10699296" y="443466"/>
            <a:ext cx="685800" cy="685800"/>
          </a:xfrm>
          <a:prstGeom prst="rect">
            <a:avLst/>
          </a:prstGeom>
        </p:spPr>
      </p:pic>
      <p:pic>
        <p:nvPicPr>
          <p:cNvPr id="95" name="Picture 94"/>
          <p:cNvPicPr>
            <a:picLocks noChangeAspect="1"/>
          </p:cNvPicPr>
          <p:nvPr/>
        </p:nvPicPr>
        <p:blipFill>
          <a:blip r:embed="rId67">
            <a:biLevel thresh="25000"/>
            <a:extLst>
              <a:ext uri="{28A0092B-C50C-407E-A947-70E740481C1C}">
                <a14:useLocalDpi xmlns:a14="http://schemas.microsoft.com/office/drawing/2010/main" val="0"/>
              </a:ext>
            </a:extLst>
          </a:blip>
          <a:stretch>
            <a:fillRect/>
          </a:stretch>
        </p:blipFill>
        <p:spPr>
          <a:xfrm>
            <a:off x="2432508" y="443466"/>
            <a:ext cx="685800" cy="685800"/>
          </a:xfrm>
          <a:prstGeom prst="rect">
            <a:avLst/>
          </a:prstGeom>
        </p:spPr>
      </p:pic>
      <p:pic>
        <p:nvPicPr>
          <p:cNvPr id="25" name="Picture 24"/>
          <p:cNvPicPr>
            <a:picLocks noChangeAspect="1"/>
          </p:cNvPicPr>
          <p:nvPr/>
        </p:nvPicPr>
        <p:blipFill>
          <a:blip r:embed="rId68">
            <a:biLevel thresh="25000"/>
            <a:extLst>
              <a:ext uri="{28A0092B-C50C-407E-A947-70E740481C1C}">
                <a14:useLocalDpi xmlns:a14="http://schemas.microsoft.com/office/drawing/2010/main" val="0"/>
              </a:ext>
            </a:extLst>
          </a:blip>
          <a:stretch>
            <a:fillRect/>
          </a:stretch>
        </p:blipFill>
        <p:spPr>
          <a:xfrm>
            <a:off x="5188104" y="5224608"/>
            <a:ext cx="685800" cy="685800"/>
          </a:xfrm>
          <a:prstGeom prst="rect">
            <a:avLst/>
          </a:prstGeom>
        </p:spPr>
      </p:pic>
      <p:pic>
        <p:nvPicPr>
          <p:cNvPr id="27" name="Picture 26"/>
          <p:cNvPicPr>
            <a:picLocks noChangeAspect="1"/>
          </p:cNvPicPr>
          <p:nvPr/>
        </p:nvPicPr>
        <p:blipFill>
          <a:blip r:embed="rId69">
            <a:biLevel thresh="25000"/>
            <a:extLst>
              <a:ext uri="{28A0092B-C50C-407E-A947-70E740481C1C}">
                <a14:useLocalDpi xmlns:a14="http://schemas.microsoft.com/office/drawing/2010/main" val="0"/>
              </a:ext>
            </a:extLst>
          </a:blip>
          <a:stretch>
            <a:fillRect/>
          </a:stretch>
        </p:blipFill>
        <p:spPr>
          <a:xfrm>
            <a:off x="10699296" y="5224608"/>
            <a:ext cx="685800" cy="685800"/>
          </a:xfrm>
          <a:prstGeom prst="rect">
            <a:avLst/>
          </a:prstGeom>
        </p:spPr>
      </p:pic>
      <p:pic>
        <p:nvPicPr>
          <p:cNvPr id="31" name="Picture 30"/>
          <p:cNvPicPr>
            <a:picLocks noChangeAspect="1"/>
          </p:cNvPicPr>
          <p:nvPr/>
        </p:nvPicPr>
        <p:blipFill>
          <a:blip r:embed="rId70">
            <a:biLevel thresh="25000"/>
            <a:extLst>
              <a:ext uri="{28A0092B-C50C-407E-A947-70E740481C1C}">
                <a14:useLocalDpi xmlns:a14="http://schemas.microsoft.com/office/drawing/2010/main" val="0"/>
              </a:ext>
            </a:extLst>
          </a:blip>
          <a:stretch>
            <a:fillRect/>
          </a:stretch>
        </p:blipFill>
        <p:spPr>
          <a:xfrm>
            <a:off x="12077091" y="5224608"/>
            <a:ext cx="685800" cy="685800"/>
          </a:xfrm>
          <a:prstGeom prst="rect">
            <a:avLst/>
          </a:prstGeom>
        </p:spPr>
      </p:pic>
      <p:pic>
        <p:nvPicPr>
          <p:cNvPr id="32" name="Picture 31"/>
          <p:cNvPicPr>
            <a:picLocks noChangeAspect="1"/>
          </p:cNvPicPr>
          <p:nvPr/>
        </p:nvPicPr>
        <p:blipFill>
          <a:blip r:embed="rId71">
            <a:biLevel thresh="25000"/>
            <a:extLst>
              <a:ext uri="{28A0092B-C50C-407E-A947-70E740481C1C}">
                <a14:useLocalDpi xmlns:a14="http://schemas.microsoft.com/office/drawing/2010/main" val="0"/>
              </a:ext>
            </a:extLst>
          </a:blip>
          <a:stretch>
            <a:fillRect/>
          </a:stretch>
        </p:blipFill>
        <p:spPr>
          <a:xfrm>
            <a:off x="3810306" y="5224608"/>
            <a:ext cx="685800" cy="685800"/>
          </a:xfrm>
          <a:prstGeom prst="rect">
            <a:avLst/>
          </a:prstGeom>
        </p:spPr>
      </p:pic>
      <p:pic>
        <p:nvPicPr>
          <p:cNvPr id="53" name="Picture 52"/>
          <p:cNvPicPr>
            <a:picLocks noChangeAspect="1"/>
          </p:cNvPicPr>
          <p:nvPr/>
        </p:nvPicPr>
        <p:blipFill>
          <a:blip r:embed="rId72">
            <a:biLevel thresh="25000"/>
            <a:extLst>
              <a:ext uri="{28A0092B-C50C-407E-A947-70E740481C1C}">
                <a14:useLocalDpi xmlns:a14="http://schemas.microsoft.com/office/drawing/2010/main" val="0"/>
              </a:ext>
            </a:extLst>
          </a:blip>
          <a:stretch>
            <a:fillRect/>
          </a:stretch>
        </p:blipFill>
        <p:spPr>
          <a:xfrm>
            <a:off x="6565902" y="5224608"/>
            <a:ext cx="685800" cy="685800"/>
          </a:xfrm>
          <a:prstGeom prst="rect">
            <a:avLst/>
          </a:prstGeom>
        </p:spPr>
      </p:pic>
      <p:pic>
        <p:nvPicPr>
          <p:cNvPr id="67" name="Picture 66"/>
          <p:cNvPicPr>
            <a:picLocks noChangeAspect="1"/>
          </p:cNvPicPr>
          <p:nvPr/>
        </p:nvPicPr>
        <p:blipFill>
          <a:blip r:embed="rId73">
            <a:biLevel thresh="25000"/>
            <a:extLst>
              <a:ext uri="{28A0092B-C50C-407E-A947-70E740481C1C}">
                <a14:useLocalDpi xmlns:a14="http://schemas.microsoft.com/office/drawing/2010/main" val="0"/>
              </a:ext>
            </a:extLst>
          </a:blip>
          <a:stretch>
            <a:fillRect/>
          </a:stretch>
        </p:blipFill>
        <p:spPr>
          <a:xfrm>
            <a:off x="9321498" y="5224608"/>
            <a:ext cx="685800" cy="685800"/>
          </a:xfrm>
          <a:prstGeom prst="rect">
            <a:avLst/>
          </a:prstGeom>
        </p:spPr>
      </p:pic>
      <p:pic>
        <p:nvPicPr>
          <p:cNvPr id="87" name="Picture 86"/>
          <p:cNvPicPr>
            <a:picLocks noChangeAspect="1"/>
          </p:cNvPicPr>
          <p:nvPr/>
        </p:nvPicPr>
        <p:blipFill>
          <a:blip r:embed="rId74">
            <a:biLevel thresh="25000"/>
            <a:extLst>
              <a:ext uri="{28A0092B-C50C-407E-A947-70E740481C1C}">
                <a14:useLocalDpi xmlns:a14="http://schemas.microsoft.com/office/drawing/2010/main" val="0"/>
              </a:ext>
            </a:extLst>
          </a:blip>
          <a:stretch>
            <a:fillRect/>
          </a:stretch>
        </p:blipFill>
        <p:spPr>
          <a:xfrm>
            <a:off x="7943700" y="5224608"/>
            <a:ext cx="685800" cy="685800"/>
          </a:xfrm>
          <a:prstGeom prst="rect">
            <a:avLst/>
          </a:prstGeom>
        </p:spPr>
      </p:pic>
      <p:pic>
        <p:nvPicPr>
          <p:cNvPr id="97" name="Picture 96"/>
          <p:cNvPicPr>
            <a:picLocks noChangeAspect="1"/>
          </p:cNvPicPr>
          <p:nvPr/>
        </p:nvPicPr>
        <p:blipFill>
          <a:blip r:embed="rId75">
            <a:biLevel thresh="25000"/>
            <a:extLst>
              <a:ext uri="{28A0092B-C50C-407E-A947-70E740481C1C}">
                <a14:useLocalDpi xmlns:a14="http://schemas.microsoft.com/office/drawing/2010/main" val="0"/>
              </a:ext>
            </a:extLst>
          </a:blip>
          <a:stretch>
            <a:fillRect/>
          </a:stretch>
        </p:blipFill>
        <p:spPr>
          <a:xfrm>
            <a:off x="1054710" y="5224608"/>
            <a:ext cx="685800" cy="685800"/>
          </a:xfrm>
          <a:prstGeom prst="rect">
            <a:avLst/>
          </a:prstGeom>
        </p:spPr>
      </p:pic>
      <p:pic>
        <p:nvPicPr>
          <p:cNvPr id="98" name="Picture 97"/>
          <p:cNvPicPr>
            <a:picLocks noChangeAspect="1"/>
          </p:cNvPicPr>
          <p:nvPr/>
        </p:nvPicPr>
        <p:blipFill>
          <a:blip r:embed="rId76">
            <a:biLevel thresh="25000"/>
            <a:extLst>
              <a:ext uri="{28A0092B-C50C-407E-A947-70E740481C1C}">
                <a14:useLocalDpi xmlns:a14="http://schemas.microsoft.com/office/drawing/2010/main" val="0"/>
              </a:ext>
            </a:extLst>
          </a:blip>
          <a:stretch>
            <a:fillRect/>
          </a:stretch>
        </p:blipFill>
        <p:spPr>
          <a:xfrm>
            <a:off x="2432508" y="5224608"/>
            <a:ext cx="685800" cy="685800"/>
          </a:xfrm>
          <a:prstGeom prst="rect">
            <a:avLst/>
          </a:prstGeom>
        </p:spPr>
      </p:pic>
      <p:sp>
        <p:nvSpPr>
          <p:cNvPr id="96" name="Rectangle 95"/>
          <p:cNvSpPr/>
          <p:nvPr/>
        </p:nvSpPr>
        <p:spPr>
          <a:xfrm>
            <a:off x="10405872" y="6818322"/>
            <a:ext cx="3411727" cy="67235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274320" tIns="182880" rIns="274320" bIns="182880" rtlCol="0" anchor="ctr"/>
          <a:lstStyle/>
          <a:p>
            <a:r>
              <a:rPr lang="en-US" dirty="0">
                <a:solidFill>
                  <a:schemeClr val="bg2"/>
                </a:solidFill>
              </a:rPr>
              <a:t>CSU Icons – White</a:t>
            </a:r>
          </a:p>
        </p:txBody>
      </p:sp>
    </p:spTree>
    <p:extLst>
      <p:ext uri="{BB962C8B-B14F-4D97-AF65-F5344CB8AC3E}">
        <p14:creationId xmlns:p14="http://schemas.microsoft.com/office/powerpoint/2010/main" val="2854861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6989" y="4305843"/>
            <a:ext cx="7212230" cy="1613174"/>
          </a:xfrm>
          <a:prstGeom prst="rect">
            <a:avLst/>
          </a:prstGeom>
        </p:spPr>
      </p:pic>
      <p:sp>
        <p:nvSpPr>
          <p:cNvPr id="2" name="Title 1"/>
          <p:cNvSpPr>
            <a:spLocks noGrp="1"/>
          </p:cNvSpPr>
          <p:nvPr>
            <p:ph type="title"/>
          </p:nvPr>
        </p:nvSpPr>
        <p:spPr/>
        <p:txBody>
          <a:bodyPr/>
          <a:lstStyle/>
          <a:p>
            <a:r>
              <a:rPr lang="en-US" dirty="0"/>
              <a:t>CSU Logos on White 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988" y="2989579"/>
            <a:ext cx="7212230" cy="161317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0068" y="3226623"/>
            <a:ext cx="1938936" cy="1938936"/>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076" y="3226623"/>
            <a:ext cx="1938936" cy="1938936"/>
          </a:xfrm>
          <a:prstGeom prst="rect">
            <a:avLst/>
          </a:prstGeom>
        </p:spPr>
      </p:pic>
      <p:sp>
        <p:nvSpPr>
          <p:cNvPr id="19" name="Rectangle 18"/>
          <p:cNvSpPr/>
          <p:nvPr/>
        </p:nvSpPr>
        <p:spPr>
          <a:xfrm>
            <a:off x="2420054" y="2444793"/>
            <a:ext cx="1592295" cy="400110"/>
          </a:xfrm>
          <a:prstGeom prst="rect">
            <a:avLst/>
          </a:prstGeom>
        </p:spPr>
        <p:txBody>
          <a:bodyPr wrap="none">
            <a:spAutoFit/>
          </a:bodyPr>
          <a:lstStyle/>
          <a:p>
            <a:pPr algn="ctr"/>
            <a:r>
              <a:rPr lang="en-US" dirty="0"/>
              <a:t>Ram’s Head</a:t>
            </a:r>
          </a:p>
        </p:txBody>
      </p:sp>
      <p:sp>
        <p:nvSpPr>
          <p:cNvPr id="20" name="Rectangle 19"/>
          <p:cNvSpPr/>
          <p:nvPr/>
        </p:nvSpPr>
        <p:spPr>
          <a:xfrm>
            <a:off x="8707106" y="2444793"/>
            <a:ext cx="1431995" cy="400110"/>
          </a:xfrm>
          <a:prstGeom prst="rect">
            <a:avLst/>
          </a:prstGeom>
        </p:spPr>
        <p:txBody>
          <a:bodyPr wrap="none">
            <a:spAutoFit/>
          </a:bodyPr>
          <a:lstStyle/>
          <a:p>
            <a:pPr algn="ctr"/>
            <a:r>
              <a:rPr lang="en-US" dirty="0"/>
              <a:t>Word Mark</a:t>
            </a:r>
          </a:p>
        </p:txBody>
      </p:sp>
    </p:spTree>
    <p:extLst>
      <p:ext uri="{BB962C8B-B14F-4D97-AF65-F5344CB8AC3E}">
        <p14:creationId xmlns:p14="http://schemas.microsoft.com/office/powerpoint/2010/main" val="16178832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42053" y="2285999"/>
            <a:ext cx="12933496" cy="49099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6989" y="2989579"/>
            <a:ext cx="7212230" cy="161317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989" y="5690093"/>
            <a:ext cx="7212230" cy="161317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076" y="3226623"/>
            <a:ext cx="1938936" cy="193893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0068" y="3226623"/>
            <a:ext cx="1938936" cy="1938936"/>
          </a:xfrm>
          <a:prstGeom prst="rect">
            <a:avLst/>
          </a:prstGeom>
        </p:spPr>
      </p:pic>
      <p:sp>
        <p:nvSpPr>
          <p:cNvPr id="14" name="Rectangle 13"/>
          <p:cNvSpPr/>
          <p:nvPr/>
        </p:nvSpPr>
        <p:spPr>
          <a:xfrm>
            <a:off x="2420054" y="2444793"/>
            <a:ext cx="1592295" cy="400110"/>
          </a:xfrm>
          <a:prstGeom prst="rect">
            <a:avLst/>
          </a:prstGeom>
        </p:spPr>
        <p:txBody>
          <a:bodyPr wrap="none">
            <a:spAutoFit/>
          </a:bodyPr>
          <a:lstStyle/>
          <a:p>
            <a:pPr algn="ctr"/>
            <a:r>
              <a:rPr lang="en-US" dirty="0">
                <a:solidFill>
                  <a:schemeClr val="bg1"/>
                </a:solidFill>
              </a:rPr>
              <a:t>Ram’s Head</a:t>
            </a:r>
          </a:p>
        </p:txBody>
      </p:sp>
      <p:sp>
        <p:nvSpPr>
          <p:cNvPr id="15" name="Rectangle 14"/>
          <p:cNvSpPr/>
          <p:nvPr/>
        </p:nvSpPr>
        <p:spPr>
          <a:xfrm>
            <a:off x="8707106" y="2444793"/>
            <a:ext cx="1431995" cy="400110"/>
          </a:xfrm>
          <a:prstGeom prst="rect">
            <a:avLst/>
          </a:prstGeom>
        </p:spPr>
        <p:txBody>
          <a:bodyPr wrap="none">
            <a:spAutoFit/>
          </a:bodyPr>
          <a:lstStyle/>
          <a:p>
            <a:pPr algn="ctr"/>
            <a:r>
              <a:rPr lang="en-US" dirty="0">
                <a:solidFill>
                  <a:schemeClr val="bg1"/>
                </a:solidFill>
              </a:rPr>
              <a:t>Word Mark</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6989" y="4305843"/>
            <a:ext cx="7212230" cy="1613174"/>
          </a:xfrm>
          <a:prstGeom prst="rect">
            <a:avLst/>
          </a:prstGeom>
        </p:spPr>
      </p:pic>
      <p:sp>
        <p:nvSpPr>
          <p:cNvPr id="19" name="Title 18"/>
          <p:cNvSpPr>
            <a:spLocks noGrp="1"/>
          </p:cNvSpPr>
          <p:nvPr>
            <p:ph type="title"/>
          </p:nvPr>
        </p:nvSpPr>
        <p:spPr>
          <a:xfrm>
            <a:off x="628075" y="905259"/>
            <a:ext cx="12561453" cy="1015663"/>
          </a:xfrm>
        </p:spPr>
        <p:txBody>
          <a:bodyPr/>
          <a:lstStyle/>
          <a:p>
            <a:r>
              <a:rPr lang="en-US" dirty="0"/>
              <a:t>CSU Logos on Dark Background</a:t>
            </a:r>
          </a:p>
        </p:txBody>
      </p:sp>
    </p:spTree>
    <p:extLst>
      <p:ext uri="{BB962C8B-B14F-4D97-AF65-F5344CB8AC3E}">
        <p14:creationId xmlns:p14="http://schemas.microsoft.com/office/powerpoint/2010/main" val="15662603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7867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1083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28562" y="4245985"/>
            <a:ext cx="184731" cy="515077"/>
          </a:xfrm>
          <a:prstGeom prst="rect">
            <a:avLst/>
          </a:prstGeom>
          <a:noFill/>
        </p:spPr>
        <p:txBody>
          <a:bodyPr wrap="none" rtlCol="0">
            <a:spAutoFit/>
          </a:bodyPr>
          <a:lstStyle/>
          <a:p>
            <a:endParaRPr lang="en-US" sz="2747" dirty="0"/>
          </a:p>
        </p:txBody>
      </p:sp>
    </p:spTree>
    <p:extLst>
      <p:ext uri="{BB962C8B-B14F-4D97-AF65-F5344CB8AC3E}">
        <p14:creationId xmlns:p14="http://schemas.microsoft.com/office/powerpoint/2010/main" val="8494062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Office Theme">
  <a:themeElements>
    <a:clrScheme name="CSU Palette 2016">
      <a:dk1>
        <a:srgbClr val="59595B"/>
      </a:dk1>
      <a:lt1>
        <a:srgbClr val="FFFFFF"/>
      </a:lt1>
      <a:dk2>
        <a:srgbClr val="1E4D2B"/>
      </a:dk2>
      <a:lt2>
        <a:srgbClr val="C8C371"/>
      </a:lt2>
      <a:accent1>
        <a:srgbClr val="D9782C"/>
      </a:accent1>
      <a:accent2>
        <a:srgbClr val="C9D845"/>
      </a:accent2>
      <a:accent3>
        <a:srgbClr val="CC5430"/>
      </a:accent3>
      <a:accent4>
        <a:srgbClr val="105456"/>
      </a:accent4>
      <a:accent5>
        <a:srgbClr val="12A3B6"/>
      </a:accent5>
      <a:accent6>
        <a:srgbClr val="ECC530"/>
      </a:accent6>
      <a:hlink>
        <a:srgbClr val="3246A4"/>
      </a:hlink>
      <a:folHlink>
        <a:srgbClr val="6B15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823D366041384AB33D4DD1B40AC9B6" ma:contentTypeVersion="13" ma:contentTypeDescription="Create a new document." ma:contentTypeScope="" ma:versionID="52e4d751abf72558dd8c8f937f3989a3">
  <xsd:schema xmlns:xsd="http://www.w3.org/2001/XMLSchema" xmlns:xs="http://www.w3.org/2001/XMLSchema" xmlns:p="http://schemas.microsoft.com/office/2006/metadata/properties" xmlns:ns2="defa5997-953a-4b32-832a-300721210a4a" xmlns:ns3="bc7508dd-d93e-447d-b054-39c888cc5a41" targetNamespace="http://schemas.microsoft.com/office/2006/metadata/properties" ma:root="true" ma:fieldsID="c14f2c4e4396bab758bbf2bde558ad6c" ns2:_="" ns3:_="">
    <xsd:import namespace="defa5997-953a-4b32-832a-300721210a4a"/>
    <xsd:import namespace="bc7508dd-d93e-447d-b054-39c888cc5a4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fa5997-953a-4b32-832a-300721210a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809afe7-41e7-411a-ade2-84efccde1b3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7508dd-d93e-447d-b054-39c888cc5a4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749b63d-d0e8-42c1-aa15-8082755c89d2}" ma:internalName="TaxCatchAll" ma:showField="CatchAllData" ma:web="bc7508dd-d93e-447d-b054-39c888cc5a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fa5997-953a-4b32-832a-300721210a4a">
      <Terms xmlns="http://schemas.microsoft.com/office/infopath/2007/PartnerControls"/>
    </lcf76f155ced4ddcb4097134ff3c332f>
    <TaxCatchAll xmlns="bc7508dd-d93e-447d-b054-39c888cc5a41" xsi:nil="true"/>
  </documentManagement>
</p:properties>
</file>

<file path=customXml/itemProps1.xml><?xml version="1.0" encoding="utf-8"?>
<ds:datastoreItem xmlns:ds="http://schemas.openxmlformats.org/officeDocument/2006/customXml" ds:itemID="{EBCE1E1F-949E-4117-906F-5C461C0F2E58}">
  <ds:schemaRefs>
    <ds:schemaRef ds:uri="http://schemas.microsoft.com/sharepoint/v3/contenttype/forms"/>
  </ds:schemaRefs>
</ds:datastoreItem>
</file>

<file path=customXml/itemProps2.xml><?xml version="1.0" encoding="utf-8"?>
<ds:datastoreItem xmlns:ds="http://schemas.openxmlformats.org/officeDocument/2006/customXml" ds:itemID="{857C982C-73FA-4862-8C0F-9EE9DD9DF53C}">
  <ds:schemaRefs>
    <ds:schemaRef ds:uri="bc7508dd-d93e-447d-b054-39c888cc5a41"/>
    <ds:schemaRef ds:uri="defa5997-953a-4b32-832a-300721210a4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786EC21-4066-4BDC-B298-BE4562A5CE1C}">
  <ds:schemaRefs>
    <ds:schemaRef ds:uri="bc7508dd-d93e-447d-b054-39c888cc5a41"/>
    <ds:schemaRef ds:uri="defa5997-953a-4b32-832a-300721210a4a"/>
    <ds:schemaRef ds:uri="http://schemas.microsoft.com/office/2006/documentManagement/types"/>
    <ds:schemaRef ds:uri="http://purl.org/dc/dcmitype/"/>
    <ds:schemaRef ds:uri="http://purl.org/dc/elements/1.1/"/>
    <ds:schemaRef ds:uri="http://www.w3.org/XML/1998/namespace"/>
    <ds:schemaRef ds:uri="http://purl.org/dc/terms/"/>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3696</TotalTime>
  <Words>5681</Words>
  <Application>Microsoft Office PowerPoint</Application>
  <PresentationFormat>Custom</PresentationFormat>
  <Paragraphs>614</Paragraphs>
  <Slides>95</Slides>
  <Notes>34</Notes>
  <HiddenSlides>9</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Office Theme</vt:lpstr>
      <vt:lpstr>CSU SE Friday Talk</vt:lpstr>
      <vt:lpstr>Agenda</vt:lpstr>
      <vt:lpstr>INCOSE Rams Mission</vt:lpstr>
      <vt:lpstr>Upcoming INCOSE Events:</vt:lpstr>
      <vt:lpstr>PowerPoint Presentation</vt:lpstr>
      <vt:lpstr>INCOSE IS 2023 CSU:</vt:lpstr>
      <vt:lpstr>INCOSE IS 2023 CSU Presenters:</vt:lpstr>
      <vt:lpstr>INCOSE IS 2023 CSU Presenters:</vt:lpstr>
      <vt:lpstr>What Makes a Good Research Question?</vt:lpstr>
      <vt:lpstr>PowerPoint Presentation</vt:lpstr>
      <vt:lpstr>PowerPoint Presentation</vt:lpstr>
      <vt:lpstr>PowerPoint Presentation</vt:lpstr>
      <vt:lpstr>Defining a Research Topic</vt:lpstr>
      <vt:lpstr>Defining a Research Topic</vt:lpstr>
      <vt:lpstr>Defining a Research Topic</vt:lpstr>
      <vt:lpstr>Defining a Research Topic</vt:lpstr>
      <vt:lpstr>Research Question Tips</vt:lpstr>
      <vt:lpstr>Research Question Tips</vt:lpstr>
      <vt:lpstr>Research Question Examples</vt:lpstr>
      <vt:lpstr>PowerPoint Presentation</vt:lpstr>
      <vt:lpstr>Research Tasks </vt:lpstr>
      <vt:lpstr>Summary</vt:lpstr>
      <vt:lpstr>PowerPoint Presentation</vt:lpstr>
      <vt:lpstr>Security Focused System Goal Elicitation</vt:lpstr>
      <vt:lpstr>PowerPoint Presentation</vt:lpstr>
      <vt:lpstr>Problem Introduction</vt:lpstr>
      <vt:lpstr>GAO 2021 Report on Weapon System Cybersecurity </vt:lpstr>
      <vt:lpstr>INCOSE Emphasis Item</vt:lpstr>
      <vt:lpstr>Literature Review</vt:lpstr>
      <vt:lpstr>Key Systems Engineering Standards</vt:lpstr>
      <vt:lpstr>INCOSE Technical Processes</vt:lpstr>
      <vt:lpstr>Key Definitions:</vt:lpstr>
      <vt:lpstr>Key Definitions Cont:</vt:lpstr>
      <vt:lpstr>A Good Requirement:</vt:lpstr>
      <vt:lpstr>Key Definitions Cont:</vt:lpstr>
      <vt:lpstr>Survey of Existing Security Requirements Elicitation Methods </vt:lpstr>
      <vt:lpstr>System Security Guiding Standards </vt:lpstr>
      <vt:lpstr>Systems Thinking</vt:lpstr>
      <vt:lpstr>Research Question 2:</vt:lpstr>
      <vt:lpstr>PowerPoint Presentation</vt:lpstr>
      <vt:lpstr>Security Requirements Process – Best Practice</vt:lpstr>
      <vt:lpstr>Security Requirements Process – Best Practice</vt:lpstr>
      <vt:lpstr>Security Focused Goal Elicitation Method:</vt:lpstr>
      <vt:lpstr>Example SOI:</vt:lpstr>
      <vt:lpstr>1. Define System Purpose and Goals:</vt:lpstr>
      <vt:lpstr>2. Develop Context Diagram:</vt:lpstr>
      <vt:lpstr>3. Develop Top Level Use Case:</vt:lpstr>
      <vt:lpstr>4. Define System Losses:</vt:lpstr>
      <vt:lpstr>5. Define System Hazards:</vt:lpstr>
      <vt:lpstr>Relate System Losses to Hazards:</vt:lpstr>
      <vt:lpstr>6a. Misuse Case:</vt:lpstr>
      <vt:lpstr>6b. Activity Diagrams – Critical Functionality</vt:lpstr>
      <vt:lpstr>Goal Verification Example:</vt:lpstr>
      <vt:lpstr>RESULT- Initial System Goals for Security:</vt:lpstr>
      <vt:lpstr>MBSE Tool Enabled Mapping</vt:lpstr>
      <vt:lpstr>Verification and Satisfaction Checks</vt:lpstr>
      <vt:lpstr>Needs Met:</vt:lpstr>
      <vt:lpstr>Who/How Executed:</vt:lpstr>
      <vt:lpstr>Planned Research Contributions:</vt:lpstr>
      <vt:lpstr>PowerPoint Presentation</vt:lpstr>
      <vt:lpstr>PowerPoint Presentation</vt:lpstr>
      <vt:lpstr>INCOSE Overview</vt:lpstr>
      <vt:lpstr>What is an INCOSE Student Division?</vt:lpstr>
      <vt:lpstr>Where Does INCOSE RAMS fit in?</vt:lpstr>
      <vt:lpstr>Student Division Activity Plan</vt:lpstr>
      <vt:lpstr>What We Need From You:</vt:lpstr>
      <vt:lpstr>Section Header</vt:lpstr>
      <vt:lpstr>How to Import Slides</vt:lpstr>
      <vt:lpstr>PowerPoint Presentation</vt:lpstr>
      <vt:lpstr>PowerPoint Presentation</vt:lpstr>
      <vt:lpstr>PowerPoint Presentation</vt:lpstr>
      <vt:lpstr>PowerPoint Presentation</vt:lpstr>
      <vt:lpstr>PowerPoint Presentation</vt:lpstr>
      <vt:lpstr>Headline Copy Goes Here</vt:lpstr>
      <vt:lpstr>Headline Copy Goes Here</vt:lpstr>
      <vt:lpstr>Section Header</vt:lpstr>
      <vt:lpstr>Section Header</vt:lpstr>
      <vt:lpstr>“Quote goes here. Lorem ipsum dolor sit amet, consecteur adipiscing elit.” </vt:lpstr>
      <vt:lpstr>PowerPoint Presentation</vt:lpstr>
      <vt:lpstr>Copy Goes Here</vt:lpstr>
      <vt:lpstr>Headline Copy Goes Here</vt:lpstr>
      <vt:lpstr>Headline Copy Goes Here</vt:lpstr>
      <vt:lpstr>Headline Copy Goes Here</vt:lpstr>
      <vt:lpstr>PowerPoint Presentation</vt:lpstr>
      <vt:lpstr>Headline Copy Goes Here</vt:lpstr>
      <vt:lpstr>Supporting Copy Goes Here</vt:lpstr>
      <vt:lpstr>CSU Color Palette</vt:lpstr>
      <vt:lpstr>PowerPoint Presentation</vt:lpstr>
      <vt:lpstr>PowerPoint Presentation</vt:lpstr>
      <vt:lpstr>PowerPoint Presentation</vt:lpstr>
      <vt:lpstr>CSU Logos on White Background</vt:lpstr>
      <vt:lpstr>CSU Logos on Dark Background</vt:lpstr>
      <vt:lpstr>PowerPoint Presentation</vt:lpstr>
      <vt:lpstr>PowerPoint Presentation</vt:lpstr>
      <vt:lpstr>PowerPoint Presentation</vt:lpstr>
    </vt:vector>
  </TitlesOfParts>
  <Company>Colorado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 Curtis</dc:creator>
  <cp:lastModifiedBy>Span,Trae</cp:lastModifiedBy>
  <cp:revision>192</cp:revision>
  <dcterms:created xsi:type="dcterms:W3CDTF">2015-06-30T23:05:53Z</dcterms:created>
  <dcterms:modified xsi:type="dcterms:W3CDTF">2023-07-31T16:44:08Z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0x010100CA823D366041384AB33D4DD1B40AC9B6</vt:lpwstr>
  </property>
  <property fmtid="{D5CDD505-2E9C-101B-9397-08002B2CF9AE}" pid="3" name="MediaServiceImageTags">
    <vt:lpwstr/>
  </property>
</Properties>
</file>