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D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6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44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6FBF-12F2-4E8E-8FAF-D43C91D9E95B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6813-C84A-4728-B074-FF963F077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40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6FBF-12F2-4E8E-8FAF-D43C91D9E95B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6813-C84A-4728-B074-FF963F077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21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6FBF-12F2-4E8E-8FAF-D43C91D9E95B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6813-C84A-4728-B074-FF963F077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980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6FBF-12F2-4E8E-8FAF-D43C91D9E95B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6813-C84A-4728-B074-FF963F077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796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6FBF-12F2-4E8E-8FAF-D43C91D9E95B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6813-C84A-4728-B074-FF963F077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6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6FBF-12F2-4E8E-8FAF-D43C91D9E95B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6813-C84A-4728-B074-FF963F077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42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6FBF-12F2-4E8E-8FAF-D43C91D9E95B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6813-C84A-4728-B074-FF963F077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59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6FBF-12F2-4E8E-8FAF-D43C91D9E95B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6813-C84A-4728-B074-FF963F077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379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6FBF-12F2-4E8E-8FAF-D43C91D9E95B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6813-C84A-4728-B074-FF963F077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097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6FBF-12F2-4E8E-8FAF-D43C91D9E95B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6813-C84A-4728-B074-FF963F077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555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6FBF-12F2-4E8E-8FAF-D43C91D9E95B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6813-C84A-4728-B074-FF963F077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50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D6FBF-12F2-4E8E-8FAF-D43C91D9E95B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86813-C84A-4728-B074-FF963F077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7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40372" y="176646"/>
            <a:ext cx="7907443" cy="1771435"/>
          </a:xfrm>
        </p:spPr>
        <p:txBody>
          <a:bodyPr anchor="ctr"/>
          <a:lstStyle/>
          <a:p>
            <a:r>
              <a:rPr lang="en-US" b="1" dirty="0">
                <a:latin typeface="+mn-lt"/>
              </a:rPr>
              <a:t>Headline 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0373" y="1948081"/>
            <a:ext cx="7907442" cy="1073871"/>
          </a:xfrm>
        </p:spPr>
        <p:txBody>
          <a:bodyPr anchor="ctr">
            <a:noAutofit/>
          </a:bodyPr>
          <a:lstStyle/>
          <a:p>
            <a:r>
              <a:rPr lang="en-US" sz="4000" dirty="0"/>
              <a:t>Subtitle or information here</a:t>
            </a:r>
          </a:p>
        </p:txBody>
      </p:sp>
      <p:sp>
        <p:nvSpPr>
          <p:cNvPr id="4" name="Rectangle 3"/>
          <p:cNvSpPr/>
          <p:nvPr/>
        </p:nvSpPr>
        <p:spPr>
          <a:xfrm>
            <a:off x="1" y="0"/>
            <a:ext cx="3827720" cy="6858000"/>
          </a:xfrm>
          <a:prstGeom prst="rect">
            <a:avLst/>
          </a:prstGeom>
          <a:solidFill>
            <a:srgbClr val="1E4D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546" y="3842957"/>
            <a:ext cx="3349256" cy="18441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40373" y="3108737"/>
            <a:ext cx="79074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Date and time</a:t>
            </a:r>
          </a:p>
          <a:p>
            <a:pPr algn="ctr"/>
            <a:r>
              <a:rPr lang="en-US" sz="2800" dirty="0"/>
              <a:t>Location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" y="1598169"/>
            <a:ext cx="3827719" cy="10738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Student Org logo</a:t>
            </a:r>
          </a:p>
          <a:p>
            <a:r>
              <a:rPr lang="en-US" dirty="0">
                <a:solidFill>
                  <a:schemeClr val="bg1"/>
                </a:solidFill>
              </a:rPr>
              <a:t>or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9608" y="4547735"/>
            <a:ext cx="2717741" cy="181182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1061" y="4547734"/>
            <a:ext cx="2692096" cy="1811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255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7" cy="6858000"/>
          </a:xfrm>
          <a:prstGeom prst="rect">
            <a:avLst/>
          </a:prstGeom>
          <a:solidFill>
            <a:srgbClr val="1E4D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3995" y="170389"/>
            <a:ext cx="7907443" cy="1771435"/>
          </a:xfrm>
        </p:spPr>
        <p:txBody>
          <a:bodyPr anchor="ctr"/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Headline 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3996" y="1941824"/>
            <a:ext cx="7907442" cy="1073871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Subtitle or information here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381" y="4457083"/>
            <a:ext cx="3349256" cy="18441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6651" y="3074310"/>
            <a:ext cx="79074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Date and time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Location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571178" y="4625235"/>
            <a:ext cx="2938387" cy="1507822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Student Org logo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470CDAD-CCF2-B489-A7AF-151214EB30F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8195" y="556792"/>
            <a:ext cx="2717741" cy="181182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0F1533A-FE74-35B3-C3E5-7A4601824F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1019" y="2678936"/>
            <a:ext cx="2692096" cy="1811827"/>
          </a:xfrm>
          <a:prstGeom prst="rect">
            <a:avLst/>
          </a:prstGeom>
        </p:spPr>
      </p:pic>
      <p:pic>
        <p:nvPicPr>
          <p:cNvPr id="13" name="Picture 12" descr="A person and a child playing with robots&#10;&#10;Description automatically generated">
            <a:extLst>
              <a:ext uri="{FF2B5EF4-FFF2-40B4-BE49-F238E27FC236}">
                <a16:creationId xmlns:a16="http://schemas.microsoft.com/office/drawing/2014/main" id="{74FFAC9F-5EF8-C785-4820-A155E828B2F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1019" y="4801080"/>
            <a:ext cx="2718420" cy="1811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721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7" cy="6858000"/>
          </a:xfrm>
          <a:prstGeom prst="rect">
            <a:avLst/>
          </a:prstGeom>
          <a:solidFill>
            <a:srgbClr val="1E4D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erson working on a robot&#10;&#10;Description automatically generated">
            <a:extLst>
              <a:ext uri="{FF2B5EF4-FFF2-40B4-BE49-F238E27FC236}">
                <a16:creationId xmlns:a16="http://schemas.microsoft.com/office/drawing/2014/main" id="{5958DDD9-3A53-534B-08AE-CBCBA2B22E3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94" b="7994"/>
          <a:stretch/>
        </p:blipFill>
        <p:spPr>
          <a:xfrm>
            <a:off x="0" y="15621"/>
            <a:ext cx="12192000" cy="68267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40372" y="176646"/>
            <a:ext cx="7907443" cy="1771435"/>
          </a:xfrm>
        </p:spPr>
        <p:txBody>
          <a:bodyPr anchor="ctr"/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Headline 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0373" y="1948081"/>
            <a:ext cx="7907442" cy="1073871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Subtitle or information here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546" y="3842957"/>
            <a:ext cx="3349256" cy="18441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40373" y="3108737"/>
            <a:ext cx="79074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Date and time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Location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9608" y="4547735"/>
            <a:ext cx="2717741" cy="181182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1061" y="4547734"/>
            <a:ext cx="2692096" cy="1811827"/>
          </a:xfrm>
          <a:prstGeom prst="rect">
            <a:avLst/>
          </a:prstGeom>
        </p:spPr>
      </p:pic>
      <p:sp>
        <p:nvSpPr>
          <p:cNvPr id="14" name="Subtitle 2">
            <a:extLst>
              <a:ext uri="{FF2B5EF4-FFF2-40B4-BE49-F238E27FC236}">
                <a16:creationId xmlns:a16="http://schemas.microsoft.com/office/drawing/2014/main" id="{D85AC9EA-7860-5C00-4108-2E4A41AD7599}"/>
              </a:ext>
            </a:extLst>
          </p:cNvPr>
          <p:cNvSpPr txBox="1">
            <a:spLocks/>
          </p:cNvSpPr>
          <p:nvPr/>
        </p:nvSpPr>
        <p:spPr>
          <a:xfrm>
            <a:off x="449981" y="1062363"/>
            <a:ext cx="2938387" cy="1507822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Student Org logo</a:t>
            </a:r>
          </a:p>
        </p:txBody>
      </p:sp>
    </p:spTree>
    <p:extLst>
      <p:ext uri="{BB962C8B-B14F-4D97-AF65-F5344CB8AC3E}">
        <p14:creationId xmlns:p14="http://schemas.microsoft.com/office/powerpoint/2010/main" val="2859913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43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Headline goes here</vt:lpstr>
      <vt:lpstr>Headline goes here</vt:lpstr>
      <vt:lpstr>Headline goes here</vt:lpstr>
    </vt:vector>
  </TitlesOfParts>
  <Company>Colorado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 goes here</dc:title>
  <dc:creator>Dickerson,Russell</dc:creator>
  <cp:lastModifiedBy>Nick Stratton</cp:lastModifiedBy>
  <cp:revision>8</cp:revision>
  <dcterms:created xsi:type="dcterms:W3CDTF">2019-08-30T21:42:35Z</dcterms:created>
  <dcterms:modified xsi:type="dcterms:W3CDTF">2023-10-04T20:32:01Z</dcterms:modified>
</cp:coreProperties>
</file>