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95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58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67323-70D8-45C4-AB7A-C0EF085C84C3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DF0CE-D2E0-4C92-98E8-B33AD2131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7BA61-FC20-4D09-BA0D-D47C798E3F1D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FF986-D71E-46CD-9DEB-87F66B1E7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81864-4C1F-497D-8680-5A362E52A3B6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A54C2-0278-432B-B9B2-1EFF3ACA1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5F54-CD61-4D90-886D-58F96A681F65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0B50D-9ABB-4FD9-8E12-043B1A664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95AD9-95D1-4642-A49E-14DF92EDB497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E078A-96E5-4F4B-B8A7-F76D9FE7C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790A-B4A0-4B8C-8146-BC835443DD89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F87A-8484-467F-A899-0C936D0FD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3883-B8BF-49BC-BC70-FC1054EE4454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8687-784E-4B75-8CD7-19D42F1DD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350E6-A3FE-47DD-8BA7-0A5669409BE8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C6D1D-6781-4960-B660-CC71BE602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2E3C-8207-42C7-8781-6D74554DFAB8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9A980-A01D-4E9B-A428-11358243E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09861-0AC7-42C8-AE0E-64D0FDD019ED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779A-A2CC-43F0-9F04-C871919C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ECA28-6440-4E08-A642-27AD424A1450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2BF7D-8F3C-491B-B0F2-E35EB8458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18860B-2007-4791-B97B-976BB24E6CE0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D832D0-461B-4897-94BE-2A446481D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90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Runoff and TSS Visualization 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 err="1" smtClean="0"/>
              <a:t>Naesung</a:t>
            </a:r>
            <a:r>
              <a:rPr lang="en-US" dirty="0" smtClean="0"/>
              <a:t> Stream, South Korea</a:t>
            </a:r>
            <a:r>
              <a:rPr lang="en-US" dirty="0"/>
              <a:t/>
            </a:r>
            <a:br>
              <a:rPr lang="en-US" dirty="0"/>
            </a:b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(TREX Simulation from Dr. Mark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Velleux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, HDR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HydroQual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, NJ)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447800"/>
          </a:xfrm>
        </p:spPr>
        <p:txBody>
          <a:bodyPr/>
          <a:lstStyle/>
          <a:p>
            <a:r>
              <a:rPr lang="en-US" sz="2000" smtClean="0">
                <a:solidFill>
                  <a:schemeClr val="tx1"/>
                </a:solidFill>
              </a:rPr>
              <a:t>Jaehoon Kim and Pierre Y. Julien</a:t>
            </a:r>
          </a:p>
          <a:p>
            <a:endParaRPr lang="en-US" sz="1000" smtClean="0">
              <a:solidFill>
                <a:srgbClr val="FFFF00"/>
              </a:solidFill>
            </a:endParaRPr>
          </a:p>
          <a:p>
            <a:r>
              <a:rPr lang="en-US" sz="2000" smtClean="0">
                <a:solidFill>
                  <a:schemeClr val="bg1"/>
                </a:solidFill>
              </a:rPr>
              <a:t>Department of Civil and Environmental Engineering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Colorado State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22531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3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[16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23555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[18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1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[20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5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[22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26627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29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[24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27652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[0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2765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28676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[2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2867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29700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[4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2970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0724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[6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072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1748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[8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174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14339" name="Group 11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1" name="TextBox 13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[0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2772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[10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277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3796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[12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379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4820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[14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482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5844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[16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584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6868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[18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686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7892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[20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789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8916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[22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891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Suspended Solids</a:t>
            </a:r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7315200" y="4719638"/>
            <a:ext cx="1600200" cy="1822450"/>
            <a:chOff x="7315200" y="4720425"/>
            <a:chExt cx="1600200" cy="1822353"/>
          </a:xfrm>
        </p:grpSpPr>
        <p:sp>
          <p:nvSpPr>
            <p:cNvPr id="39940" name="TextBox 11"/>
            <p:cNvSpPr txBox="1">
              <a:spLocks noChangeArrowheads="1"/>
            </p:cNvSpPr>
            <p:nvPr/>
          </p:nvSpPr>
          <p:spPr bwMode="auto">
            <a:xfrm>
              <a:off x="7315200" y="4720425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[24 hr]</a:t>
              </a:r>
            </a:p>
            <a:p>
              <a:pPr algn="ctr"/>
              <a:r>
                <a:rPr lang="en-US" sz="1600">
                  <a:latin typeface="Calibri" pitchFamily="34" charset="0"/>
                </a:rPr>
                <a:t>TSS (g/m</a:t>
              </a:r>
              <a:r>
                <a:rPr lang="en-US" sz="1600" baseline="30000">
                  <a:latin typeface="Calibri" pitchFamily="34" charset="0"/>
                </a:rPr>
                <a:t>3</a:t>
              </a:r>
              <a:r>
                <a:rPr lang="en-US" sz="1600">
                  <a:latin typeface="Calibri" pitchFamily="34" charset="0"/>
                </a:rPr>
                <a:t>)</a:t>
              </a:r>
            </a:p>
          </p:txBody>
        </p:sp>
        <p:pic>
          <p:nvPicPr>
            <p:cNvPr id="3994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2838" y="5294778"/>
              <a:ext cx="1224924" cy="12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15363" name="Group 17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Box 19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[2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9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[4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17411" name="Group 5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TextBox 7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[6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[8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19459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[10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[12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9038"/>
            <a:ext cx="9144000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Depth</a:t>
            </a:r>
          </a:p>
        </p:txBody>
      </p:sp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7315200" y="4719638"/>
            <a:ext cx="1600200" cy="1841500"/>
            <a:chOff x="6629400" y="4021723"/>
            <a:chExt cx="1600200" cy="1840017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4529554"/>
              <a:ext cx="1143000" cy="133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TextBox 4"/>
            <p:cNvSpPr txBox="1">
              <a:spLocks noChangeArrowheads="1"/>
            </p:cNvSpPr>
            <p:nvPr/>
          </p:nvSpPr>
          <p:spPr bwMode="auto">
            <a:xfrm>
              <a:off x="6629400" y="4021723"/>
              <a:ext cx="1600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 [14 hr]</a:t>
              </a:r>
            </a:p>
            <a:p>
              <a:r>
                <a:rPr lang="en-US" sz="1600">
                  <a:latin typeface="Calibri" pitchFamily="34" charset="0"/>
                </a:rPr>
                <a:t>Water Depth (m)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215</Words>
  <Application>Microsoft Office PowerPoint</Application>
  <PresentationFormat>On-screen Show (4:3)</PresentationFormat>
  <Paragraphs>83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Calibri</vt:lpstr>
      <vt:lpstr>Arial</vt:lpstr>
      <vt:lpstr>Office Theme</vt:lpstr>
      <vt:lpstr>Runoff and TSS Visualization  at Naesung Stream, South Korea (TREX Simulation from Dr. Mark Velleux, HDR HydroQual, NJ)</vt:lpstr>
      <vt:lpstr>Water Depth</vt:lpstr>
      <vt:lpstr>Water Depth</vt:lpstr>
      <vt:lpstr>Water Depth</vt:lpstr>
      <vt:lpstr>Water Depth</vt:lpstr>
      <vt:lpstr>Water Depth</vt:lpstr>
      <vt:lpstr>Water Depth</vt:lpstr>
      <vt:lpstr>Water Depth</vt:lpstr>
      <vt:lpstr>Water Depth</vt:lpstr>
      <vt:lpstr>Water Depth</vt:lpstr>
      <vt:lpstr>Water Depth</vt:lpstr>
      <vt:lpstr>Water Depth</vt:lpstr>
      <vt:lpstr>Water Depth</vt:lpstr>
      <vt:lpstr>Water Depth</vt:lpstr>
      <vt:lpstr>Total Suspended Solids</vt:lpstr>
      <vt:lpstr>Total Suspended Solids</vt:lpstr>
      <vt:lpstr>Total Suspended Solids</vt:lpstr>
      <vt:lpstr>Total Suspended Solids</vt:lpstr>
      <vt:lpstr>Total Suspended Solids</vt:lpstr>
      <vt:lpstr>Total Suspended Solids</vt:lpstr>
      <vt:lpstr>Total Suspended Solids</vt:lpstr>
      <vt:lpstr>Total Suspended Solids</vt:lpstr>
      <vt:lpstr>Total Suspended Solids</vt:lpstr>
      <vt:lpstr>Total Suspended Solids</vt:lpstr>
      <vt:lpstr>Total Suspended Solids</vt:lpstr>
      <vt:lpstr>Total Suspended Solids</vt:lpstr>
      <vt:lpstr>Total Suspended Solids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Animation  from TREX Simulation</dc:title>
  <dc:creator>Medhurst, Ryan E</dc:creator>
  <cp:lastModifiedBy>.</cp:lastModifiedBy>
  <cp:revision>37</cp:revision>
  <dcterms:created xsi:type="dcterms:W3CDTF">2012-02-10T18:57:54Z</dcterms:created>
  <dcterms:modified xsi:type="dcterms:W3CDTF">2012-02-13T19:36:32Z</dcterms:modified>
</cp:coreProperties>
</file>